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61" r:id="rId3"/>
    <p:sldId id="264" r:id="rId4"/>
    <p:sldId id="257"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360E98-A035-43F6-9055-5CD2F6A837F6}" type="datetimeFigureOut">
              <a:rPr lang="en-IE" smtClean="0"/>
              <a:pPr/>
              <a:t>10/04/2014</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F16F4-6E53-43EB-B5D9-1ECDE187E063}"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FAF16F4-6E53-43EB-B5D9-1ECDE187E063}" type="slidenum">
              <a:rPr lang="en-IE" smtClean="0"/>
              <a:pPr/>
              <a:t>1</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FAF16F4-6E53-43EB-B5D9-1ECDE187E063}" type="slidenum">
              <a:rPr lang="en-IE" smtClean="0"/>
              <a:pPr/>
              <a:t>2</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FAF16F4-6E53-43EB-B5D9-1ECDE187E063}" type="slidenum">
              <a:rPr lang="en-IE" smtClean="0"/>
              <a:pPr/>
              <a:t>3</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FAF16F4-6E53-43EB-B5D9-1ECDE187E063}" type="slidenum">
              <a:rPr lang="en-IE" smtClean="0"/>
              <a:pPr/>
              <a:t>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2FAF16F4-6E53-43EB-B5D9-1ECDE187E063}" type="slidenum">
              <a:rPr lang="en-IE" smtClean="0"/>
              <a:pPr/>
              <a:t>5</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79EA34-E103-4755-8FB6-1C085F7F280B}" type="datetimeFigureOut">
              <a:rPr lang="en-IE" smtClean="0"/>
              <a:pPr/>
              <a:t>10/04/2014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FFC61AE-E17D-4F21-B7F5-5CE7FCC3BACB}"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9EA34-E103-4755-8FB6-1C085F7F280B}" type="datetimeFigureOut">
              <a:rPr lang="en-IE" smtClean="0"/>
              <a:pPr/>
              <a:t>10/04/2014</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C61AE-E17D-4F21-B7F5-5CE7FCC3BACB}"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Up-to-Date Dependencies Report</a:t>
            </a:r>
            <a:endParaRPr lang="en-IE" dirty="0"/>
          </a:p>
        </p:txBody>
      </p:sp>
      <p:sp>
        <p:nvSpPr>
          <p:cNvPr id="3" name="Subtitle 2"/>
          <p:cNvSpPr>
            <a:spLocks noGrp="1"/>
          </p:cNvSpPr>
          <p:nvPr>
            <p:ph type="subTitle" idx="1"/>
          </p:nvPr>
        </p:nvSpPr>
        <p:spPr/>
        <p:txBody>
          <a:bodyPr/>
          <a:lstStyle/>
          <a:p>
            <a:r>
              <a:rPr lang="en-IE" dirty="0" smtClean="0"/>
              <a:t>Team Project</a:t>
            </a:r>
            <a:endParaRPr lang="en-I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Up-to-Date Dependencies Report</a:t>
            </a:r>
            <a:endParaRPr lang="en-IE" dirty="0"/>
          </a:p>
        </p:txBody>
      </p:sp>
      <p:sp>
        <p:nvSpPr>
          <p:cNvPr id="3" name="Content Placeholder 2"/>
          <p:cNvSpPr>
            <a:spLocks noGrp="1"/>
          </p:cNvSpPr>
          <p:nvPr>
            <p:ph idx="1"/>
          </p:nvPr>
        </p:nvSpPr>
        <p:spPr/>
        <p:txBody>
          <a:bodyPr/>
          <a:lstStyle/>
          <a:p>
            <a:r>
              <a:rPr lang="en-IE" dirty="0" smtClean="0"/>
              <a:t>I want you to list the main things that you have done (Completed work) and what you have yet to do (Still to Do).</a:t>
            </a:r>
          </a:p>
          <a:p>
            <a:r>
              <a:rPr lang="en-IE" dirty="0" smtClean="0"/>
              <a:t>In those two categories there are elements that have to be done in sequence (Dependent Tasks), e.g. You can’t test code that hasn’t been developed, and elements that can be done independently (Independent Tasks). </a:t>
            </a:r>
            <a:endParaRPr lang="en-I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Here’s an example of a few pages</a:t>
            </a:r>
            <a:endParaRPr lang="en-IE" dirty="0"/>
          </a:p>
        </p:txBody>
      </p:sp>
      <p:sp>
        <p:nvSpPr>
          <p:cNvPr id="3" name="Subtitle 2"/>
          <p:cNvSpPr>
            <a:spLocks noGrp="1"/>
          </p:cNvSpPr>
          <p:nvPr>
            <p:ph type="subTitle" idx="1"/>
          </p:nvPr>
        </p:nvSpPr>
        <p:spPr/>
        <p:txBody>
          <a:bodyPr/>
          <a:lstStyle/>
          <a:p>
            <a:endParaRPr lang="en-I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74638"/>
            <a:ext cx="8229600" cy="1143000"/>
          </a:xfrm>
        </p:spPr>
        <p:txBody>
          <a:bodyPr>
            <a:normAutofit fontScale="90000"/>
          </a:bodyPr>
          <a:lstStyle/>
          <a:p>
            <a:r>
              <a:rPr lang="en-IE" dirty="0" smtClean="0"/>
              <a:t>Completed Work: Independent Tasks</a:t>
            </a:r>
            <a:endParaRPr lang="en-IE" dirty="0"/>
          </a:p>
        </p:txBody>
      </p:sp>
      <p:sp>
        <p:nvSpPr>
          <p:cNvPr id="4" name="Rectangle 3"/>
          <p:cNvSpPr/>
          <p:nvPr/>
        </p:nvSpPr>
        <p:spPr>
          <a:xfrm>
            <a:off x="395536" y="1916832"/>
            <a:ext cx="1944216" cy="4104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Initial Use Case Diagrams complete</a:t>
            </a:r>
          </a:p>
          <a:p>
            <a:pPr algn="ctr"/>
            <a:r>
              <a:rPr lang="en-IE" sz="1600" dirty="0" smtClean="0">
                <a:solidFill>
                  <a:schemeClr val="tx1"/>
                </a:solidFill>
              </a:rPr>
              <a:t>[JOHN]</a:t>
            </a:r>
          </a:p>
          <a:p>
            <a:pPr algn="ctr"/>
            <a:endParaRPr lang="en-IE" sz="1600" dirty="0">
              <a:solidFill>
                <a:schemeClr val="tx1"/>
              </a:solidFill>
            </a:endParaRPr>
          </a:p>
          <a:p>
            <a:pPr algn="ctr"/>
            <a:r>
              <a:rPr lang="en-IE" sz="1600" dirty="0" smtClean="0">
                <a:solidFill>
                  <a:schemeClr val="tx1"/>
                </a:solidFill>
              </a:rPr>
              <a:t>Final Use Case Diagrams complete</a:t>
            </a:r>
          </a:p>
          <a:p>
            <a:pPr algn="ctr"/>
            <a:r>
              <a:rPr lang="en-IE" sz="1600" dirty="0" smtClean="0">
                <a:solidFill>
                  <a:schemeClr val="tx1"/>
                </a:solidFill>
              </a:rPr>
              <a:t>[JOHN]</a:t>
            </a:r>
          </a:p>
          <a:p>
            <a:pPr algn="ctr"/>
            <a:endParaRPr lang="en-IE" sz="1600" dirty="0" smtClean="0">
              <a:solidFill>
                <a:schemeClr val="tx1"/>
              </a:solidFill>
            </a:endParaRPr>
          </a:p>
          <a:p>
            <a:pPr algn="ctr"/>
            <a:r>
              <a:rPr lang="en-IE" sz="1600" dirty="0" smtClean="0">
                <a:solidFill>
                  <a:schemeClr val="tx1"/>
                </a:solidFill>
              </a:rPr>
              <a:t>Technical Architecture completed</a:t>
            </a:r>
          </a:p>
          <a:p>
            <a:pPr algn="ctr"/>
            <a:r>
              <a:rPr lang="en-IE" sz="1600" dirty="0" smtClean="0">
                <a:solidFill>
                  <a:schemeClr val="tx1"/>
                </a:solidFill>
              </a:rPr>
              <a:t>[BILLY BOB]</a:t>
            </a:r>
          </a:p>
          <a:p>
            <a:pPr algn="ctr"/>
            <a:endParaRPr lang="en-IE" sz="1600" dirty="0" smtClean="0">
              <a:solidFill>
                <a:schemeClr val="tx1"/>
              </a:solidFill>
            </a:endParaRPr>
          </a:p>
          <a:p>
            <a:pPr algn="ctr"/>
            <a:r>
              <a:rPr lang="en-IE" sz="1600" dirty="0" smtClean="0">
                <a:solidFill>
                  <a:schemeClr val="tx1"/>
                </a:solidFill>
              </a:rPr>
              <a:t>Design document completed </a:t>
            </a:r>
          </a:p>
          <a:p>
            <a:pPr algn="ctr"/>
            <a:r>
              <a:rPr lang="en-IE" sz="1600" dirty="0" smtClean="0">
                <a:solidFill>
                  <a:schemeClr val="tx1"/>
                </a:solidFill>
              </a:rPr>
              <a:t>[ANNE]</a:t>
            </a:r>
            <a:endParaRPr lang="en-IE" sz="1600" dirty="0">
              <a:solidFill>
                <a:schemeClr val="tx1"/>
              </a:solidFill>
            </a:endParaRPr>
          </a:p>
        </p:txBody>
      </p:sp>
      <p:sp>
        <p:nvSpPr>
          <p:cNvPr id="6" name="Rectangle 5"/>
          <p:cNvSpPr/>
          <p:nvPr/>
        </p:nvSpPr>
        <p:spPr>
          <a:xfrm>
            <a:off x="2627784" y="1916832"/>
            <a:ext cx="1944216" cy="4104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Development environment configured</a:t>
            </a:r>
          </a:p>
          <a:p>
            <a:pPr algn="ctr"/>
            <a:r>
              <a:rPr lang="en-IE" sz="1600" dirty="0" smtClean="0">
                <a:solidFill>
                  <a:schemeClr val="tx1"/>
                </a:solidFill>
              </a:rPr>
              <a:t>[THOMAS]</a:t>
            </a:r>
          </a:p>
          <a:p>
            <a:pPr algn="ctr"/>
            <a:endParaRPr lang="en-IE" sz="1600" dirty="0" smtClean="0">
              <a:solidFill>
                <a:schemeClr val="tx1"/>
              </a:solidFill>
            </a:endParaRPr>
          </a:p>
          <a:p>
            <a:pPr algn="ctr"/>
            <a:r>
              <a:rPr lang="en-IE" sz="1600" dirty="0" smtClean="0">
                <a:solidFill>
                  <a:schemeClr val="tx1"/>
                </a:solidFill>
              </a:rPr>
              <a:t>Sample test program executed</a:t>
            </a:r>
          </a:p>
          <a:p>
            <a:pPr algn="ctr"/>
            <a:r>
              <a:rPr lang="en-IE" sz="1600" dirty="0" smtClean="0">
                <a:solidFill>
                  <a:schemeClr val="tx1"/>
                </a:solidFill>
              </a:rPr>
              <a:t>[ANNE]</a:t>
            </a:r>
          </a:p>
          <a:p>
            <a:pPr algn="ctr"/>
            <a:endParaRPr lang="en-IE" sz="1600" dirty="0" smtClean="0">
              <a:solidFill>
                <a:schemeClr val="tx1"/>
              </a:solidFill>
            </a:endParaRPr>
          </a:p>
          <a:p>
            <a:pPr algn="ctr"/>
            <a:r>
              <a:rPr lang="en-IE" sz="1600" dirty="0" smtClean="0">
                <a:solidFill>
                  <a:schemeClr val="tx1"/>
                </a:solidFill>
              </a:rPr>
              <a:t>Sample login features created</a:t>
            </a:r>
          </a:p>
          <a:p>
            <a:pPr algn="ctr"/>
            <a:r>
              <a:rPr lang="en-IE" sz="1600" dirty="0" smtClean="0">
                <a:solidFill>
                  <a:schemeClr val="tx1"/>
                </a:solidFill>
              </a:rPr>
              <a:t>[ANNE]</a:t>
            </a:r>
          </a:p>
        </p:txBody>
      </p:sp>
      <p:sp>
        <p:nvSpPr>
          <p:cNvPr id="7" name="Rectangle 6"/>
          <p:cNvSpPr/>
          <p:nvPr/>
        </p:nvSpPr>
        <p:spPr>
          <a:xfrm>
            <a:off x="4860032" y="1916832"/>
            <a:ext cx="1944216" cy="4104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Test plans completed for main functionality</a:t>
            </a:r>
          </a:p>
          <a:p>
            <a:pPr algn="ctr"/>
            <a:r>
              <a:rPr lang="en-IE" sz="1600" dirty="0" smtClean="0">
                <a:solidFill>
                  <a:schemeClr val="tx1"/>
                </a:solidFill>
              </a:rPr>
              <a:t>[THOMAS]</a:t>
            </a:r>
          </a:p>
          <a:p>
            <a:pPr algn="ctr"/>
            <a:endParaRPr lang="en-IE" sz="1600" dirty="0" smtClean="0">
              <a:solidFill>
                <a:schemeClr val="tx1"/>
              </a:solidFill>
            </a:endParaRPr>
          </a:p>
          <a:p>
            <a:pPr algn="ctr"/>
            <a:r>
              <a:rPr lang="en-IE" sz="1600" dirty="0" smtClean="0">
                <a:solidFill>
                  <a:schemeClr val="tx1"/>
                </a:solidFill>
              </a:rPr>
              <a:t>Static testing of design document completed</a:t>
            </a:r>
          </a:p>
          <a:p>
            <a:pPr algn="ctr"/>
            <a:r>
              <a:rPr lang="en-IE" sz="1600" dirty="0" smtClean="0">
                <a:solidFill>
                  <a:schemeClr val="tx1"/>
                </a:solidFill>
              </a:rPr>
              <a:t>[THOMAS]</a:t>
            </a:r>
          </a:p>
          <a:p>
            <a:pPr algn="ctr"/>
            <a:endParaRPr lang="en-IE" sz="1600" dirty="0" smtClean="0">
              <a:solidFill>
                <a:schemeClr val="tx1"/>
              </a:solidFill>
            </a:endParaRPr>
          </a:p>
          <a:p>
            <a:pPr algn="ctr"/>
            <a:r>
              <a:rPr lang="en-IE" sz="1600" dirty="0" smtClean="0">
                <a:solidFill>
                  <a:schemeClr val="tx1"/>
                </a:solidFill>
              </a:rPr>
              <a:t>Static testing of presentations completed </a:t>
            </a:r>
          </a:p>
          <a:p>
            <a:pPr algn="ctr"/>
            <a:r>
              <a:rPr lang="en-IE" sz="1600" dirty="0" smtClean="0">
                <a:solidFill>
                  <a:schemeClr val="tx1"/>
                </a:solidFill>
              </a:rPr>
              <a:t>[ANNE]</a:t>
            </a:r>
          </a:p>
        </p:txBody>
      </p:sp>
      <p:sp>
        <p:nvSpPr>
          <p:cNvPr id="8" name="Rectangle 7"/>
          <p:cNvSpPr/>
          <p:nvPr/>
        </p:nvSpPr>
        <p:spPr>
          <a:xfrm>
            <a:off x="7020272" y="1916832"/>
            <a:ext cx="1944216" cy="4104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Design document completed</a:t>
            </a:r>
          </a:p>
          <a:p>
            <a:pPr algn="ctr"/>
            <a:r>
              <a:rPr lang="en-IE" sz="1600" dirty="0" smtClean="0">
                <a:solidFill>
                  <a:schemeClr val="tx1"/>
                </a:solidFill>
              </a:rPr>
              <a:t>[THOMAS]</a:t>
            </a:r>
          </a:p>
          <a:p>
            <a:pPr algn="ctr"/>
            <a:endParaRPr lang="en-IE" sz="1600" dirty="0" smtClean="0">
              <a:solidFill>
                <a:schemeClr val="tx1"/>
              </a:solidFill>
            </a:endParaRPr>
          </a:p>
          <a:p>
            <a:pPr algn="ctr"/>
            <a:r>
              <a:rPr lang="en-IE" sz="1600" dirty="0" smtClean="0">
                <a:solidFill>
                  <a:schemeClr val="tx1"/>
                </a:solidFill>
              </a:rPr>
              <a:t>Initial pitch presentation completed</a:t>
            </a:r>
          </a:p>
          <a:p>
            <a:pPr algn="ctr"/>
            <a:r>
              <a:rPr lang="en-IE" sz="1600" dirty="0" smtClean="0">
                <a:solidFill>
                  <a:schemeClr val="tx1"/>
                </a:solidFill>
              </a:rPr>
              <a:t>[ANNE]</a:t>
            </a:r>
          </a:p>
          <a:p>
            <a:pPr algn="ctr"/>
            <a:endParaRPr lang="en-IE" sz="1600" dirty="0">
              <a:solidFill>
                <a:schemeClr val="tx1"/>
              </a:solidFill>
            </a:endParaRPr>
          </a:p>
          <a:p>
            <a:pPr algn="ctr"/>
            <a:r>
              <a:rPr lang="en-IE" sz="1600" dirty="0" smtClean="0">
                <a:solidFill>
                  <a:schemeClr val="tx1"/>
                </a:solidFill>
              </a:rPr>
              <a:t>50% of final document complete</a:t>
            </a:r>
          </a:p>
          <a:p>
            <a:pPr algn="ctr"/>
            <a:r>
              <a:rPr lang="en-IE" sz="1600" dirty="0" smtClean="0">
                <a:solidFill>
                  <a:schemeClr val="tx1"/>
                </a:solidFill>
              </a:rPr>
              <a:t>[BILLY BOB]</a:t>
            </a:r>
            <a:endParaRPr lang="en-IE" sz="1600" dirty="0">
              <a:solidFill>
                <a:schemeClr val="tx1"/>
              </a:solidFill>
            </a:endParaRPr>
          </a:p>
        </p:txBody>
      </p:sp>
      <p:sp>
        <p:nvSpPr>
          <p:cNvPr id="9" name="Rectangle 8"/>
          <p:cNvSpPr/>
          <p:nvPr/>
        </p:nvSpPr>
        <p:spPr>
          <a:xfrm>
            <a:off x="395536" y="1340768"/>
            <a:ext cx="194421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Design</a:t>
            </a:r>
            <a:endParaRPr lang="en-IE" dirty="0">
              <a:solidFill>
                <a:schemeClr val="tx1"/>
              </a:solidFill>
            </a:endParaRPr>
          </a:p>
        </p:txBody>
      </p:sp>
      <p:sp>
        <p:nvSpPr>
          <p:cNvPr id="13" name="Rectangle 12"/>
          <p:cNvSpPr/>
          <p:nvPr/>
        </p:nvSpPr>
        <p:spPr>
          <a:xfrm>
            <a:off x="2627784" y="1340768"/>
            <a:ext cx="194421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Implementation</a:t>
            </a:r>
            <a:endParaRPr lang="en-IE" dirty="0">
              <a:solidFill>
                <a:schemeClr val="tx1"/>
              </a:solidFill>
            </a:endParaRPr>
          </a:p>
        </p:txBody>
      </p:sp>
      <p:sp>
        <p:nvSpPr>
          <p:cNvPr id="14" name="Rectangle 13"/>
          <p:cNvSpPr/>
          <p:nvPr/>
        </p:nvSpPr>
        <p:spPr>
          <a:xfrm>
            <a:off x="4860032" y="1340768"/>
            <a:ext cx="194421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Testing</a:t>
            </a:r>
            <a:endParaRPr lang="en-IE" dirty="0">
              <a:solidFill>
                <a:schemeClr val="tx1"/>
              </a:solidFill>
            </a:endParaRPr>
          </a:p>
        </p:txBody>
      </p:sp>
      <p:sp>
        <p:nvSpPr>
          <p:cNvPr id="15" name="Rectangle 14"/>
          <p:cNvSpPr/>
          <p:nvPr/>
        </p:nvSpPr>
        <p:spPr>
          <a:xfrm>
            <a:off x="7020272" y="1340768"/>
            <a:ext cx="194421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Documentation</a:t>
            </a:r>
            <a:endParaRPr lang="en-IE" dirty="0">
              <a:solidFill>
                <a:schemeClr val="tx1"/>
              </a:solidFill>
            </a:endParaRPr>
          </a:p>
        </p:txBody>
      </p:sp>
      <p:sp>
        <p:nvSpPr>
          <p:cNvPr id="24" name="Title 2"/>
          <p:cNvSpPr txBox="1">
            <a:spLocks/>
          </p:cNvSpPr>
          <p:nvPr/>
        </p:nvSpPr>
        <p:spPr>
          <a:xfrm>
            <a:off x="539552" y="5814392"/>
            <a:ext cx="8229600" cy="11430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IE" sz="4400" b="0" i="0" u="none" strike="noStrike" kern="1200" cap="none" spc="0" normalizeH="0" baseline="0" noProof="0" dirty="0" smtClean="0">
                <a:ln>
                  <a:noFill/>
                </a:ln>
                <a:solidFill>
                  <a:schemeClr val="tx1"/>
                </a:solidFill>
                <a:effectLst/>
                <a:uLnTx/>
                <a:uFillTx/>
                <a:latin typeface="+mj-lt"/>
                <a:ea typeface="+mj-ea"/>
                <a:cs typeface="+mj-cs"/>
              </a:rPr>
              <a:t>Team Name: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74638"/>
            <a:ext cx="8229600" cy="1143000"/>
          </a:xfrm>
        </p:spPr>
        <p:txBody>
          <a:bodyPr>
            <a:normAutofit/>
          </a:bodyPr>
          <a:lstStyle/>
          <a:p>
            <a:r>
              <a:rPr lang="en-IE" dirty="0" smtClean="0"/>
              <a:t>Completed Work: Dependent Tasks</a:t>
            </a:r>
            <a:endParaRPr lang="en-IE" dirty="0"/>
          </a:p>
        </p:txBody>
      </p:sp>
      <p:sp>
        <p:nvSpPr>
          <p:cNvPr id="9" name="Rectangle 8"/>
          <p:cNvSpPr/>
          <p:nvPr/>
        </p:nvSpPr>
        <p:spPr>
          <a:xfrm>
            <a:off x="395536" y="1340768"/>
            <a:ext cx="194421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Design</a:t>
            </a:r>
            <a:endParaRPr lang="en-IE" dirty="0">
              <a:solidFill>
                <a:schemeClr val="tx1"/>
              </a:solidFill>
            </a:endParaRPr>
          </a:p>
        </p:txBody>
      </p:sp>
      <p:sp>
        <p:nvSpPr>
          <p:cNvPr id="13" name="Rectangle 12"/>
          <p:cNvSpPr/>
          <p:nvPr/>
        </p:nvSpPr>
        <p:spPr>
          <a:xfrm>
            <a:off x="2627784" y="1340768"/>
            <a:ext cx="194421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Implementation</a:t>
            </a:r>
            <a:endParaRPr lang="en-IE" dirty="0">
              <a:solidFill>
                <a:schemeClr val="tx1"/>
              </a:solidFill>
            </a:endParaRPr>
          </a:p>
        </p:txBody>
      </p:sp>
      <p:sp>
        <p:nvSpPr>
          <p:cNvPr id="14" name="Rectangle 13"/>
          <p:cNvSpPr/>
          <p:nvPr/>
        </p:nvSpPr>
        <p:spPr>
          <a:xfrm>
            <a:off x="4860032" y="1340768"/>
            <a:ext cx="194421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Testing</a:t>
            </a:r>
            <a:endParaRPr lang="en-IE" dirty="0">
              <a:solidFill>
                <a:schemeClr val="tx1"/>
              </a:solidFill>
            </a:endParaRPr>
          </a:p>
        </p:txBody>
      </p:sp>
      <p:sp>
        <p:nvSpPr>
          <p:cNvPr id="15" name="Rectangle 14"/>
          <p:cNvSpPr/>
          <p:nvPr/>
        </p:nvSpPr>
        <p:spPr>
          <a:xfrm>
            <a:off x="7020272" y="1340768"/>
            <a:ext cx="194421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Documentation</a:t>
            </a:r>
            <a:endParaRPr lang="en-IE" dirty="0">
              <a:solidFill>
                <a:schemeClr val="tx1"/>
              </a:solidFill>
            </a:endParaRPr>
          </a:p>
        </p:txBody>
      </p:sp>
      <p:sp>
        <p:nvSpPr>
          <p:cNvPr id="16" name="Rounded Rectangle 15"/>
          <p:cNvSpPr/>
          <p:nvPr/>
        </p:nvSpPr>
        <p:spPr>
          <a:xfrm>
            <a:off x="323528" y="1916832"/>
            <a:ext cx="1944216" cy="41044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ERDs completed</a:t>
            </a:r>
          </a:p>
          <a:p>
            <a:pPr algn="ctr"/>
            <a:r>
              <a:rPr lang="en-IE" sz="1600" dirty="0" smtClean="0">
                <a:solidFill>
                  <a:schemeClr val="tx1"/>
                </a:solidFill>
              </a:rPr>
              <a:t>[JOHN]</a:t>
            </a:r>
          </a:p>
          <a:p>
            <a:pPr algn="ctr"/>
            <a:endParaRPr lang="en-IE" sz="1600" dirty="0" smtClean="0">
              <a:solidFill>
                <a:schemeClr val="tx1"/>
              </a:solidFill>
            </a:endParaRPr>
          </a:p>
          <a:p>
            <a:pPr algn="ctr"/>
            <a:r>
              <a:rPr lang="en-IE" sz="1600" dirty="0" smtClean="0">
                <a:solidFill>
                  <a:schemeClr val="tx1"/>
                </a:solidFill>
              </a:rPr>
              <a:t>Use Cases Completed</a:t>
            </a:r>
          </a:p>
          <a:p>
            <a:pPr algn="ctr"/>
            <a:r>
              <a:rPr lang="en-IE" sz="1600" dirty="0" smtClean="0">
                <a:solidFill>
                  <a:schemeClr val="tx1"/>
                </a:solidFill>
              </a:rPr>
              <a:t>[JOHN]</a:t>
            </a:r>
          </a:p>
          <a:p>
            <a:pPr algn="ctr"/>
            <a:endParaRPr lang="en-IE" sz="1600" dirty="0" smtClean="0">
              <a:solidFill>
                <a:schemeClr val="tx1"/>
              </a:solidFill>
            </a:endParaRPr>
          </a:p>
          <a:p>
            <a:pPr algn="ctr"/>
            <a:r>
              <a:rPr lang="en-IE" sz="1600" dirty="0" smtClean="0">
                <a:solidFill>
                  <a:schemeClr val="tx1"/>
                </a:solidFill>
              </a:rPr>
              <a:t>Paper Prototypes completed</a:t>
            </a:r>
          </a:p>
          <a:p>
            <a:pPr algn="ctr"/>
            <a:r>
              <a:rPr lang="en-IE" sz="1600" dirty="0" smtClean="0">
                <a:solidFill>
                  <a:schemeClr val="tx1"/>
                </a:solidFill>
              </a:rPr>
              <a:t>[THOMAS]</a:t>
            </a:r>
          </a:p>
          <a:p>
            <a:pPr algn="ctr"/>
            <a:endParaRPr lang="en-IE" sz="1600" dirty="0" smtClean="0">
              <a:solidFill>
                <a:schemeClr val="tx1"/>
              </a:solidFill>
            </a:endParaRPr>
          </a:p>
          <a:p>
            <a:pPr algn="ctr"/>
            <a:endParaRPr lang="en-IE" sz="1600" dirty="0">
              <a:solidFill>
                <a:schemeClr val="tx1"/>
              </a:solidFill>
            </a:endParaRPr>
          </a:p>
        </p:txBody>
      </p:sp>
      <p:sp>
        <p:nvSpPr>
          <p:cNvPr id="17" name="Rounded Rectangle 16"/>
          <p:cNvSpPr/>
          <p:nvPr/>
        </p:nvSpPr>
        <p:spPr>
          <a:xfrm>
            <a:off x="2555776" y="1916832"/>
            <a:ext cx="1944216" cy="41044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Main class stubs defined</a:t>
            </a:r>
          </a:p>
          <a:p>
            <a:pPr algn="ctr"/>
            <a:r>
              <a:rPr lang="en-IE" sz="1600" dirty="0" smtClean="0">
                <a:solidFill>
                  <a:schemeClr val="tx1"/>
                </a:solidFill>
              </a:rPr>
              <a:t>[ANNE]</a:t>
            </a:r>
          </a:p>
          <a:p>
            <a:pPr algn="ctr"/>
            <a:endParaRPr lang="en-IE" sz="1600" dirty="0" smtClean="0">
              <a:solidFill>
                <a:schemeClr val="tx1"/>
              </a:solidFill>
            </a:endParaRPr>
          </a:p>
          <a:p>
            <a:pPr algn="ctr"/>
            <a:r>
              <a:rPr lang="en-IE" sz="1600" dirty="0" smtClean="0">
                <a:solidFill>
                  <a:schemeClr val="tx1"/>
                </a:solidFill>
              </a:rPr>
              <a:t>90% of User Interfaces completed</a:t>
            </a:r>
          </a:p>
          <a:p>
            <a:pPr algn="ctr"/>
            <a:r>
              <a:rPr lang="en-IE" sz="1600" dirty="0" smtClean="0">
                <a:solidFill>
                  <a:schemeClr val="tx1"/>
                </a:solidFill>
              </a:rPr>
              <a:t>[BILLY BOB]</a:t>
            </a:r>
          </a:p>
          <a:p>
            <a:pPr algn="ctr"/>
            <a:endParaRPr lang="en-IE" sz="1600" dirty="0" smtClean="0">
              <a:solidFill>
                <a:schemeClr val="tx1"/>
              </a:solidFill>
            </a:endParaRPr>
          </a:p>
          <a:p>
            <a:pPr algn="ctr"/>
            <a:r>
              <a:rPr lang="en-IE" sz="1600" dirty="0" smtClean="0">
                <a:solidFill>
                  <a:schemeClr val="tx1"/>
                </a:solidFill>
              </a:rPr>
              <a:t>File management implemented</a:t>
            </a:r>
          </a:p>
          <a:p>
            <a:pPr algn="ctr"/>
            <a:r>
              <a:rPr lang="en-IE" sz="1600" dirty="0" smtClean="0">
                <a:solidFill>
                  <a:schemeClr val="tx1"/>
                </a:solidFill>
              </a:rPr>
              <a:t>[BILLY BOB]</a:t>
            </a:r>
          </a:p>
        </p:txBody>
      </p:sp>
      <p:sp>
        <p:nvSpPr>
          <p:cNvPr id="18" name="Rounded Rectangle 17"/>
          <p:cNvSpPr/>
          <p:nvPr/>
        </p:nvSpPr>
        <p:spPr>
          <a:xfrm>
            <a:off x="4788024" y="1916832"/>
            <a:ext cx="1944216" cy="41044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Main class stubs tested</a:t>
            </a:r>
          </a:p>
          <a:p>
            <a:pPr algn="ctr"/>
            <a:r>
              <a:rPr lang="en-IE" sz="1600" dirty="0" smtClean="0">
                <a:solidFill>
                  <a:schemeClr val="tx1"/>
                </a:solidFill>
              </a:rPr>
              <a:t>[THOMAS]</a:t>
            </a:r>
          </a:p>
          <a:p>
            <a:pPr algn="ctr"/>
            <a:endParaRPr lang="en-IE" sz="1600" dirty="0" smtClean="0">
              <a:solidFill>
                <a:schemeClr val="tx1"/>
              </a:solidFill>
            </a:endParaRPr>
          </a:p>
          <a:p>
            <a:pPr algn="ctr"/>
            <a:r>
              <a:rPr lang="en-IE" sz="1600" dirty="0" smtClean="0">
                <a:solidFill>
                  <a:schemeClr val="tx1"/>
                </a:solidFill>
              </a:rPr>
              <a:t>Usability of user interfaces completed</a:t>
            </a:r>
          </a:p>
          <a:p>
            <a:pPr algn="ctr"/>
            <a:r>
              <a:rPr lang="en-IE" sz="1600" dirty="0" smtClean="0">
                <a:solidFill>
                  <a:schemeClr val="tx1"/>
                </a:solidFill>
              </a:rPr>
              <a:t>[ANNE]</a:t>
            </a:r>
          </a:p>
        </p:txBody>
      </p:sp>
      <p:sp>
        <p:nvSpPr>
          <p:cNvPr id="19" name="Rounded Rectangle 18"/>
          <p:cNvSpPr/>
          <p:nvPr/>
        </p:nvSpPr>
        <p:spPr>
          <a:xfrm>
            <a:off x="7020272" y="1916832"/>
            <a:ext cx="1944216" cy="410445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600" dirty="0" smtClean="0">
                <a:solidFill>
                  <a:schemeClr val="tx1"/>
                </a:solidFill>
              </a:rPr>
              <a:t>70% of final presentation completed</a:t>
            </a:r>
          </a:p>
          <a:p>
            <a:pPr algn="ctr"/>
            <a:r>
              <a:rPr lang="en-IE" sz="1600" dirty="0" smtClean="0">
                <a:solidFill>
                  <a:schemeClr val="tx1"/>
                </a:solidFill>
              </a:rPr>
              <a:t>[ANNE]</a:t>
            </a:r>
          </a:p>
          <a:p>
            <a:pPr algn="ctr"/>
            <a:endParaRPr lang="en-IE" sz="1600" dirty="0" smtClean="0">
              <a:solidFill>
                <a:schemeClr val="tx1"/>
              </a:solidFill>
            </a:endParaRPr>
          </a:p>
          <a:p>
            <a:pPr algn="ctr"/>
            <a:r>
              <a:rPr lang="en-IE" sz="1600" dirty="0" smtClean="0">
                <a:solidFill>
                  <a:schemeClr val="tx1"/>
                </a:solidFill>
              </a:rPr>
              <a:t>55% of final report completed</a:t>
            </a:r>
          </a:p>
          <a:p>
            <a:pPr algn="ctr"/>
            <a:r>
              <a:rPr lang="en-IE" sz="1600" dirty="0" smtClean="0">
                <a:solidFill>
                  <a:schemeClr val="tx1"/>
                </a:solidFill>
              </a:rPr>
              <a:t>[ANNE]</a:t>
            </a:r>
          </a:p>
          <a:p>
            <a:pPr algn="ctr"/>
            <a:endParaRPr lang="en-IE" sz="1600" dirty="0" smtClean="0">
              <a:solidFill>
                <a:schemeClr val="tx1"/>
              </a:solidFill>
            </a:endParaRPr>
          </a:p>
          <a:p>
            <a:pPr algn="ctr"/>
            <a:endParaRPr lang="en-IE" sz="1600" dirty="0">
              <a:solidFill>
                <a:schemeClr val="tx1"/>
              </a:solidFill>
            </a:endParaRPr>
          </a:p>
        </p:txBody>
      </p:sp>
      <p:sp>
        <p:nvSpPr>
          <p:cNvPr id="20" name="Right Arrow 19"/>
          <p:cNvSpPr/>
          <p:nvPr/>
        </p:nvSpPr>
        <p:spPr>
          <a:xfrm>
            <a:off x="2267744" y="3284984"/>
            <a:ext cx="288032" cy="873915"/>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21" name="Right Arrow 20"/>
          <p:cNvSpPr/>
          <p:nvPr/>
        </p:nvSpPr>
        <p:spPr>
          <a:xfrm>
            <a:off x="4499992" y="3284984"/>
            <a:ext cx="288032" cy="873915"/>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22" name="Right Arrow 21"/>
          <p:cNvSpPr/>
          <p:nvPr/>
        </p:nvSpPr>
        <p:spPr>
          <a:xfrm>
            <a:off x="6732240" y="3284984"/>
            <a:ext cx="288032" cy="873915"/>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24" name="Title 2"/>
          <p:cNvSpPr txBox="1">
            <a:spLocks/>
          </p:cNvSpPr>
          <p:nvPr/>
        </p:nvSpPr>
        <p:spPr>
          <a:xfrm>
            <a:off x="539552" y="5814392"/>
            <a:ext cx="8229600" cy="11430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IE" sz="4400" b="0" i="0" u="none" strike="noStrike" kern="1200" cap="none" spc="0" normalizeH="0" baseline="0" noProof="0" dirty="0" smtClean="0">
                <a:ln>
                  <a:noFill/>
                </a:ln>
                <a:solidFill>
                  <a:schemeClr val="tx1"/>
                </a:solidFill>
                <a:effectLst/>
                <a:uLnTx/>
                <a:uFillTx/>
                <a:latin typeface="+mj-lt"/>
                <a:ea typeface="+mj-ea"/>
                <a:cs typeface="+mj-cs"/>
              </a:rPr>
              <a:t>Team Name: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TotalTime>
  <Words>284</Words>
  <Application>Microsoft Office PowerPoint</Application>
  <PresentationFormat>On-screen Show (4:3)</PresentationFormat>
  <Paragraphs>84</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Up-to-Date Dependencies Report</vt:lpstr>
      <vt:lpstr>Up-to-Date Dependencies Report</vt:lpstr>
      <vt:lpstr>Here’s an example of a few pages</vt:lpstr>
      <vt:lpstr>Completed Work: Independent Tasks</vt:lpstr>
      <vt:lpstr>Completed Work: Dependent Tasks</vt:lpstr>
    </vt:vector>
  </TitlesOfParts>
  <Company>DIT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Up-to-Date Dependencies Report</dc:title>
  <dc:creator>DIT</dc:creator>
  <cp:lastModifiedBy>DIT</cp:lastModifiedBy>
  <cp:revision>9</cp:revision>
  <dcterms:created xsi:type="dcterms:W3CDTF">2014-04-10T10:11:54Z</dcterms:created>
  <dcterms:modified xsi:type="dcterms:W3CDTF">2014-04-10T15:50:01Z</dcterms:modified>
</cp:coreProperties>
</file>