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36"/>
  </p:notesMasterIdLst>
  <p:sldIdLst>
    <p:sldId id="568" r:id="rId2"/>
    <p:sldId id="569" r:id="rId3"/>
    <p:sldId id="570" r:id="rId4"/>
    <p:sldId id="596" r:id="rId5"/>
    <p:sldId id="571" r:id="rId6"/>
    <p:sldId id="572" r:id="rId7"/>
    <p:sldId id="573" r:id="rId8"/>
    <p:sldId id="574" r:id="rId9"/>
    <p:sldId id="575" r:id="rId10"/>
    <p:sldId id="576" r:id="rId11"/>
    <p:sldId id="577" r:id="rId12"/>
    <p:sldId id="597" r:id="rId13"/>
    <p:sldId id="578" r:id="rId14"/>
    <p:sldId id="579" r:id="rId15"/>
    <p:sldId id="580" r:id="rId16"/>
    <p:sldId id="581" r:id="rId17"/>
    <p:sldId id="582" r:id="rId18"/>
    <p:sldId id="599" r:id="rId19"/>
    <p:sldId id="583" r:id="rId20"/>
    <p:sldId id="584" r:id="rId21"/>
    <p:sldId id="585" r:id="rId22"/>
    <p:sldId id="586" r:id="rId23"/>
    <p:sldId id="587" r:id="rId24"/>
    <p:sldId id="588" r:id="rId25"/>
    <p:sldId id="589" r:id="rId26"/>
    <p:sldId id="590" r:id="rId27"/>
    <p:sldId id="600" r:id="rId28"/>
    <p:sldId id="591" r:id="rId29"/>
    <p:sldId id="592" r:id="rId30"/>
    <p:sldId id="593" r:id="rId31"/>
    <p:sldId id="594" r:id="rId32"/>
    <p:sldId id="595" r:id="rId33"/>
    <p:sldId id="601" r:id="rId34"/>
    <p:sldId id="5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50A"/>
    <a:srgbClr val="481D08"/>
    <a:srgbClr val="3415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sorterViewPr>
    <p:cViewPr>
      <p:scale>
        <a:sx n="100" d="100"/>
        <a:sy n="100" d="100"/>
      </p:scale>
      <p:origin x="0" y="-140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919B1778-074C-4E8C-98DD-2F309CC4C1DD}"/>
    <pc:docChg chg="undo redo custSel addSld delSld modSld sldOrd">
      <pc:chgData name="Damian Gordon" userId="796278f3-970d-4a3b-8137-dc597a054133" providerId="ADAL" clId="{919B1778-074C-4E8C-98DD-2F309CC4C1DD}" dt="2025-03-03T23:42:38.064" v="6072"/>
      <pc:docMkLst>
        <pc:docMk/>
      </pc:docMkLst>
      <pc:sldChg chg="modSp mod">
        <pc:chgData name="Damian Gordon" userId="796278f3-970d-4a3b-8137-dc597a054133" providerId="ADAL" clId="{919B1778-074C-4E8C-98DD-2F309CC4C1DD}" dt="2025-03-03T23:42:38.064" v="6072"/>
        <pc:sldMkLst>
          <pc:docMk/>
          <pc:sldMk cId="1941464876" sldId="256"/>
        </pc:sldMkLst>
      </pc:sldChg>
      <pc:sldChg chg="delSp modSp add del mod">
        <pc:chgData name="Damian Gordon" userId="796278f3-970d-4a3b-8137-dc597a054133" providerId="ADAL" clId="{919B1778-074C-4E8C-98DD-2F309CC4C1DD}" dt="2025-03-03T19:44:20.629" v="5515"/>
        <pc:sldMkLst>
          <pc:docMk/>
          <pc:sldMk cId="321388942" sldId="259"/>
        </pc:sldMkLst>
      </pc:sldChg>
      <pc:sldChg chg="del">
        <pc:chgData name="Damian Gordon" userId="796278f3-970d-4a3b-8137-dc597a054133" providerId="ADAL" clId="{919B1778-074C-4E8C-98DD-2F309CC4C1DD}" dt="2025-03-02T06:38:59.602" v="81" actId="47"/>
        <pc:sldMkLst>
          <pc:docMk/>
          <pc:sldMk cId="1282645631" sldId="275"/>
        </pc:sldMkLst>
      </pc:sldChg>
      <pc:sldChg chg="del">
        <pc:chgData name="Damian Gordon" userId="796278f3-970d-4a3b-8137-dc597a054133" providerId="ADAL" clId="{919B1778-074C-4E8C-98DD-2F309CC4C1DD}" dt="2025-03-02T06:38:59.602" v="81" actId="47"/>
        <pc:sldMkLst>
          <pc:docMk/>
          <pc:sldMk cId="1622898926" sldId="284"/>
        </pc:sldMkLst>
      </pc:sldChg>
      <pc:sldChg chg="del">
        <pc:chgData name="Damian Gordon" userId="796278f3-970d-4a3b-8137-dc597a054133" providerId="ADAL" clId="{919B1778-074C-4E8C-98DD-2F309CC4C1DD}" dt="2025-03-02T06:38:59.602" v="81" actId="47"/>
        <pc:sldMkLst>
          <pc:docMk/>
          <pc:sldMk cId="2975598866" sldId="287"/>
        </pc:sldMkLst>
      </pc:sldChg>
      <pc:sldChg chg="del">
        <pc:chgData name="Damian Gordon" userId="796278f3-970d-4a3b-8137-dc597a054133" providerId="ADAL" clId="{919B1778-074C-4E8C-98DD-2F309CC4C1DD}" dt="2025-03-02T06:38:59.602" v="81" actId="47"/>
        <pc:sldMkLst>
          <pc:docMk/>
          <pc:sldMk cId="3430019511" sldId="296"/>
        </pc:sldMkLst>
      </pc:sldChg>
      <pc:sldChg chg="del">
        <pc:chgData name="Damian Gordon" userId="796278f3-970d-4a3b-8137-dc597a054133" providerId="ADAL" clId="{919B1778-074C-4E8C-98DD-2F309CC4C1DD}" dt="2025-03-02T06:38:59.602" v="81" actId="47"/>
        <pc:sldMkLst>
          <pc:docMk/>
          <pc:sldMk cId="1515287571" sldId="297"/>
        </pc:sldMkLst>
      </pc:sldChg>
      <pc:sldChg chg="del">
        <pc:chgData name="Damian Gordon" userId="796278f3-970d-4a3b-8137-dc597a054133" providerId="ADAL" clId="{919B1778-074C-4E8C-98DD-2F309CC4C1DD}" dt="2025-03-02T06:37:24.192" v="78" actId="47"/>
        <pc:sldMkLst>
          <pc:docMk/>
          <pc:sldMk cId="2126172313" sldId="427"/>
        </pc:sldMkLst>
      </pc:sldChg>
      <pc:sldChg chg="del">
        <pc:chgData name="Damian Gordon" userId="796278f3-970d-4a3b-8137-dc597a054133" providerId="ADAL" clId="{919B1778-074C-4E8C-98DD-2F309CC4C1DD}" dt="2025-03-02T06:38:59.602" v="81" actId="47"/>
        <pc:sldMkLst>
          <pc:docMk/>
          <pc:sldMk cId="3444012768" sldId="428"/>
        </pc:sldMkLst>
      </pc:sldChg>
      <pc:sldChg chg="del">
        <pc:chgData name="Damian Gordon" userId="796278f3-970d-4a3b-8137-dc597a054133" providerId="ADAL" clId="{919B1778-074C-4E8C-98DD-2F309CC4C1DD}" dt="2025-03-02T06:38:16.450" v="79" actId="47"/>
        <pc:sldMkLst>
          <pc:docMk/>
          <pc:sldMk cId="3735875418" sldId="430"/>
        </pc:sldMkLst>
      </pc:sldChg>
      <pc:sldChg chg="del">
        <pc:chgData name="Damian Gordon" userId="796278f3-970d-4a3b-8137-dc597a054133" providerId="ADAL" clId="{919B1778-074C-4E8C-98DD-2F309CC4C1DD}" dt="2025-03-02T06:38:23.439" v="80" actId="47"/>
        <pc:sldMkLst>
          <pc:docMk/>
          <pc:sldMk cId="1250634738" sldId="478"/>
        </pc:sldMkLst>
      </pc:sldChg>
      <pc:sldChg chg="del">
        <pc:chgData name="Damian Gordon" userId="796278f3-970d-4a3b-8137-dc597a054133" providerId="ADAL" clId="{919B1778-074C-4E8C-98DD-2F309CC4C1DD}" dt="2025-03-02T06:38:59.602" v="81" actId="47"/>
        <pc:sldMkLst>
          <pc:docMk/>
          <pc:sldMk cId="349856633" sldId="480"/>
        </pc:sldMkLst>
      </pc:sldChg>
      <pc:sldChg chg="del">
        <pc:chgData name="Damian Gordon" userId="796278f3-970d-4a3b-8137-dc597a054133" providerId="ADAL" clId="{919B1778-074C-4E8C-98DD-2F309CC4C1DD}" dt="2025-03-02T06:38:16.450" v="79" actId="47"/>
        <pc:sldMkLst>
          <pc:docMk/>
          <pc:sldMk cId="848709099" sldId="486"/>
        </pc:sldMkLst>
      </pc:sldChg>
      <pc:sldChg chg="del">
        <pc:chgData name="Damian Gordon" userId="796278f3-970d-4a3b-8137-dc597a054133" providerId="ADAL" clId="{919B1778-074C-4E8C-98DD-2F309CC4C1DD}" dt="2025-03-02T06:38:59.602" v="81" actId="47"/>
        <pc:sldMkLst>
          <pc:docMk/>
          <pc:sldMk cId="1679135151" sldId="487"/>
        </pc:sldMkLst>
      </pc:sldChg>
      <pc:sldChg chg="del">
        <pc:chgData name="Damian Gordon" userId="796278f3-970d-4a3b-8137-dc597a054133" providerId="ADAL" clId="{919B1778-074C-4E8C-98DD-2F309CC4C1DD}" dt="2025-03-02T06:38:59.602" v="81" actId="47"/>
        <pc:sldMkLst>
          <pc:docMk/>
          <pc:sldMk cId="468201085" sldId="488"/>
        </pc:sldMkLst>
      </pc:sldChg>
      <pc:sldChg chg="del">
        <pc:chgData name="Damian Gordon" userId="796278f3-970d-4a3b-8137-dc597a054133" providerId="ADAL" clId="{919B1778-074C-4E8C-98DD-2F309CC4C1DD}" dt="2025-03-02T06:37:24.192" v="78" actId="47"/>
        <pc:sldMkLst>
          <pc:docMk/>
          <pc:sldMk cId="2776212791" sldId="489"/>
        </pc:sldMkLst>
      </pc:sldChg>
      <pc:sldChg chg="del">
        <pc:chgData name="Damian Gordon" userId="796278f3-970d-4a3b-8137-dc597a054133" providerId="ADAL" clId="{919B1778-074C-4E8C-98DD-2F309CC4C1DD}" dt="2025-03-02T06:38:59.602" v="81" actId="47"/>
        <pc:sldMkLst>
          <pc:docMk/>
          <pc:sldMk cId="321370623" sldId="490"/>
        </pc:sldMkLst>
      </pc:sldChg>
      <pc:sldChg chg="del">
        <pc:chgData name="Damian Gordon" userId="796278f3-970d-4a3b-8137-dc597a054133" providerId="ADAL" clId="{919B1778-074C-4E8C-98DD-2F309CC4C1DD}" dt="2025-03-02T06:38:59.602" v="81" actId="47"/>
        <pc:sldMkLst>
          <pc:docMk/>
          <pc:sldMk cId="535749269" sldId="491"/>
        </pc:sldMkLst>
      </pc:sldChg>
      <pc:sldChg chg="del">
        <pc:chgData name="Damian Gordon" userId="796278f3-970d-4a3b-8137-dc597a054133" providerId="ADAL" clId="{919B1778-074C-4E8C-98DD-2F309CC4C1DD}" dt="2025-03-02T06:38:16.450" v="79" actId="47"/>
        <pc:sldMkLst>
          <pc:docMk/>
          <pc:sldMk cId="2805120833" sldId="492"/>
        </pc:sldMkLst>
      </pc:sldChg>
      <pc:sldChg chg="del">
        <pc:chgData name="Damian Gordon" userId="796278f3-970d-4a3b-8137-dc597a054133" providerId="ADAL" clId="{919B1778-074C-4E8C-98DD-2F309CC4C1DD}" dt="2025-03-02T06:38:59.602" v="81" actId="47"/>
        <pc:sldMkLst>
          <pc:docMk/>
          <pc:sldMk cId="1973658102" sldId="493"/>
        </pc:sldMkLst>
      </pc:sldChg>
      <pc:sldChg chg="del">
        <pc:chgData name="Damian Gordon" userId="796278f3-970d-4a3b-8137-dc597a054133" providerId="ADAL" clId="{919B1778-074C-4E8C-98DD-2F309CC4C1DD}" dt="2025-03-02T06:38:16.450" v="79" actId="47"/>
        <pc:sldMkLst>
          <pc:docMk/>
          <pc:sldMk cId="3685673864" sldId="494"/>
        </pc:sldMkLst>
      </pc:sldChg>
      <pc:sldChg chg="del">
        <pc:chgData name="Damian Gordon" userId="796278f3-970d-4a3b-8137-dc597a054133" providerId="ADAL" clId="{919B1778-074C-4E8C-98DD-2F309CC4C1DD}" dt="2025-03-02T06:38:16.450" v="79" actId="47"/>
        <pc:sldMkLst>
          <pc:docMk/>
          <pc:sldMk cId="2168346399" sldId="495"/>
        </pc:sldMkLst>
      </pc:sldChg>
      <pc:sldChg chg="del">
        <pc:chgData name="Damian Gordon" userId="796278f3-970d-4a3b-8137-dc597a054133" providerId="ADAL" clId="{919B1778-074C-4E8C-98DD-2F309CC4C1DD}" dt="2025-03-02T06:38:59.602" v="81" actId="47"/>
        <pc:sldMkLst>
          <pc:docMk/>
          <pc:sldMk cId="2144767101" sldId="496"/>
        </pc:sldMkLst>
      </pc:sldChg>
      <pc:sldChg chg="del">
        <pc:chgData name="Damian Gordon" userId="796278f3-970d-4a3b-8137-dc597a054133" providerId="ADAL" clId="{919B1778-074C-4E8C-98DD-2F309CC4C1DD}" dt="2025-03-02T06:38:59.602" v="81" actId="47"/>
        <pc:sldMkLst>
          <pc:docMk/>
          <pc:sldMk cId="2611996078" sldId="497"/>
        </pc:sldMkLst>
      </pc:sldChg>
      <pc:sldChg chg="del">
        <pc:chgData name="Damian Gordon" userId="796278f3-970d-4a3b-8137-dc597a054133" providerId="ADAL" clId="{919B1778-074C-4E8C-98DD-2F309CC4C1DD}" dt="2025-03-02T06:38:59.602" v="81" actId="47"/>
        <pc:sldMkLst>
          <pc:docMk/>
          <pc:sldMk cId="3503270740" sldId="498"/>
        </pc:sldMkLst>
      </pc:sldChg>
      <pc:sldChg chg="del">
        <pc:chgData name="Damian Gordon" userId="796278f3-970d-4a3b-8137-dc597a054133" providerId="ADAL" clId="{919B1778-074C-4E8C-98DD-2F309CC4C1DD}" dt="2025-03-02T06:38:59.602" v="81" actId="47"/>
        <pc:sldMkLst>
          <pc:docMk/>
          <pc:sldMk cId="1287606445" sldId="499"/>
        </pc:sldMkLst>
      </pc:sldChg>
      <pc:sldChg chg="del">
        <pc:chgData name="Damian Gordon" userId="796278f3-970d-4a3b-8137-dc597a054133" providerId="ADAL" clId="{919B1778-074C-4E8C-98DD-2F309CC4C1DD}" dt="2025-03-02T06:38:59.602" v="81" actId="47"/>
        <pc:sldMkLst>
          <pc:docMk/>
          <pc:sldMk cId="2134427442" sldId="500"/>
        </pc:sldMkLst>
      </pc:sldChg>
      <pc:sldChg chg="del">
        <pc:chgData name="Damian Gordon" userId="796278f3-970d-4a3b-8137-dc597a054133" providerId="ADAL" clId="{919B1778-074C-4E8C-98DD-2F309CC4C1DD}" dt="2025-03-02T06:38:59.602" v="81" actId="47"/>
        <pc:sldMkLst>
          <pc:docMk/>
          <pc:sldMk cId="3935890140" sldId="501"/>
        </pc:sldMkLst>
      </pc:sldChg>
      <pc:sldChg chg="del">
        <pc:chgData name="Damian Gordon" userId="796278f3-970d-4a3b-8137-dc597a054133" providerId="ADAL" clId="{919B1778-074C-4E8C-98DD-2F309CC4C1DD}" dt="2025-03-02T06:38:59.602" v="81" actId="47"/>
        <pc:sldMkLst>
          <pc:docMk/>
          <pc:sldMk cId="436522494" sldId="506"/>
        </pc:sldMkLst>
      </pc:sldChg>
      <pc:sldChg chg="del">
        <pc:chgData name="Damian Gordon" userId="796278f3-970d-4a3b-8137-dc597a054133" providerId="ADAL" clId="{919B1778-074C-4E8C-98DD-2F309CC4C1DD}" dt="2025-03-02T06:37:24.192" v="78" actId="47"/>
        <pc:sldMkLst>
          <pc:docMk/>
          <pc:sldMk cId="3155610287" sldId="507"/>
        </pc:sldMkLst>
      </pc:sldChg>
      <pc:sldChg chg="del">
        <pc:chgData name="Damian Gordon" userId="796278f3-970d-4a3b-8137-dc597a054133" providerId="ADAL" clId="{919B1778-074C-4E8C-98DD-2F309CC4C1DD}" dt="2025-03-02T06:38:59.602" v="81" actId="47"/>
        <pc:sldMkLst>
          <pc:docMk/>
          <pc:sldMk cId="3112372543" sldId="508"/>
        </pc:sldMkLst>
      </pc:sldChg>
      <pc:sldChg chg="del">
        <pc:chgData name="Damian Gordon" userId="796278f3-970d-4a3b-8137-dc597a054133" providerId="ADAL" clId="{919B1778-074C-4E8C-98DD-2F309CC4C1DD}" dt="2025-03-02T06:38:59.602" v="81" actId="47"/>
        <pc:sldMkLst>
          <pc:docMk/>
          <pc:sldMk cId="2358207514" sldId="510"/>
        </pc:sldMkLst>
      </pc:sldChg>
      <pc:sldChg chg="del">
        <pc:chgData name="Damian Gordon" userId="796278f3-970d-4a3b-8137-dc597a054133" providerId="ADAL" clId="{919B1778-074C-4E8C-98DD-2F309CC4C1DD}" dt="2025-03-02T06:38:59.602" v="81" actId="47"/>
        <pc:sldMkLst>
          <pc:docMk/>
          <pc:sldMk cId="1065427732" sldId="512"/>
        </pc:sldMkLst>
      </pc:sldChg>
      <pc:sldChg chg="del">
        <pc:chgData name="Damian Gordon" userId="796278f3-970d-4a3b-8137-dc597a054133" providerId="ADAL" clId="{919B1778-074C-4E8C-98DD-2F309CC4C1DD}" dt="2025-03-02T06:38:59.602" v="81" actId="47"/>
        <pc:sldMkLst>
          <pc:docMk/>
          <pc:sldMk cId="2805823568" sldId="513"/>
        </pc:sldMkLst>
      </pc:sldChg>
      <pc:sldChg chg="del">
        <pc:chgData name="Damian Gordon" userId="796278f3-970d-4a3b-8137-dc597a054133" providerId="ADAL" clId="{919B1778-074C-4E8C-98DD-2F309CC4C1DD}" dt="2025-03-02T06:38:59.602" v="81" actId="47"/>
        <pc:sldMkLst>
          <pc:docMk/>
          <pc:sldMk cId="51356831" sldId="514"/>
        </pc:sldMkLst>
      </pc:sldChg>
      <pc:sldChg chg="del">
        <pc:chgData name="Damian Gordon" userId="796278f3-970d-4a3b-8137-dc597a054133" providerId="ADAL" clId="{919B1778-074C-4E8C-98DD-2F309CC4C1DD}" dt="2025-03-02T06:38:59.602" v="81" actId="47"/>
        <pc:sldMkLst>
          <pc:docMk/>
          <pc:sldMk cId="1660847515" sldId="515"/>
        </pc:sldMkLst>
      </pc:sldChg>
      <pc:sldChg chg="del">
        <pc:chgData name="Damian Gordon" userId="796278f3-970d-4a3b-8137-dc597a054133" providerId="ADAL" clId="{919B1778-074C-4E8C-98DD-2F309CC4C1DD}" dt="2025-03-02T06:38:59.602" v="81" actId="47"/>
        <pc:sldMkLst>
          <pc:docMk/>
          <pc:sldMk cId="751576470" sldId="516"/>
        </pc:sldMkLst>
      </pc:sldChg>
      <pc:sldChg chg="del">
        <pc:chgData name="Damian Gordon" userId="796278f3-970d-4a3b-8137-dc597a054133" providerId="ADAL" clId="{919B1778-074C-4E8C-98DD-2F309CC4C1DD}" dt="2025-03-02T06:38:59.602" v="81" actId="47"/>
        <pc:sldMkLst>
          <pc:docMk/>
          <pc:sldMk cId="3252471190" sldId="520"/>
        </pc:sldMkLst>
      </pc:sldChg>
      <pc:sldChg chg="del">
        <pc:chgData name="Damian Gordon" userId="796278f3-970d-4a3b-8137-dc597a054133" providerId="ADAL" clId="{919B1778-074C-4E8C-98DD-2F309CC4C1DD}" dt="2025-03-02T06:38:59.602" v="81" actId="47"/>
        <pc:sldMkLst>
          <pc:docMk/>
          <pc:sldMk cId="580184904" sldId="521"/>
        </pc:sldMkLst>
      </pc:sldChg>
      <pc:sldChg chg="del">
        <pc:chgData name="Damian Gordon" userId="796278f3-970d-4a3b-8137-dc597a054133" providerId="ADAL" clId="{919B1778-074C-4E8C-98DD-2F309CC4C1DD}" dt="2025-03-02T06:38:59.602" v="81" actId="47"/>
        <pc:sldMkLst>
          <pc:docMk/>
          <pc:sldMk cId="288856822" sldId="522"/>
        </pc:sldMkLst>
      </pc:sldChg>
      <pc:sldChg chg="del">
        <pc:chgData name="Damian Gordon" userId="796278f3-970d-4a3b-8137-dc597a054133" providerId="ADAL" clId="{919B1778-074C-4E8C-98DD-2F309CC4C1DD}" dt="2025-03-02T06:38:59.602" v="81" actId="47"/>
        <pc:sldMkLst>
          <pc:docMk/>
          <pc:sldMk cId="1675270746" sldId="523"/>
        </pc:sldMkLst>
      </pc:sldChg>
      <pc:sldChg chg="del">
        <pc:chgData name="Damian Gordon" userId="796278f3-970d-4a3b-8137-dc597a054133" providerId="ADAL" clId="{919B1778-074C-4E8C-98DD-2F309CC4C1DD}" dt="2025-03-02T06:38:59.602" v="81" actId="47"/>
        <pc:sldMkLst>
          <pc:docMk/>
          <pc:sldMk cId="1724087362" sldId="525"/>
        </pc:sldMkLst>
      </pc:sldChg>
      <pc:sldChg chg="del">
        <pc:chgData name="Damian Gordon" userId="796278f3-970d-4a3b-8137-dc597a054133" providerId="ADAL" clId="{919B1778-074C-4E8C-98DD-2F309CC4C1DD}" dt="2025-03-02T06:38:59.602" v="81" actId="47"/>
        <pc:sldMkLst>
          <pc:docMk/>
          <pc:sldMk cId="3084326706" sldId="526"/>
        </pc:sldMkLst>
      </pc:sldChg>
      <pc:sldChg chg="del">
        <pc:chgData name="Damian Gordon" userId="796278f3-970d-4a3b-8137-dc597a054133" providerId="ADAL" clId="{919B1778-074C-4E8C-98DD-2F309CC4C1DD}" dt="2025-03-02T06:38:59.602" v="81" actId="47"/>
        <pc:sldMkLst>
          <pc:docMk/>
          <pc:sldMk cId="3893540225" sldId="527"/>
        </pc:sldMkLst>
      </pc:sldChg>
      <pc:sldChg chg="del">
        <pc:chgData name="Damian Gordon" userId="796278f3-970d-4a3b-8137-dc597a054133" providerId="ADAL" clId="{919B1778-074C-4E8C-98DD-2F309CC4C1DD}" dt="2025-03-02T06:38:59.602" v="81" actId="47"/>
        <pc:sldMkLst>
          <pc:docMk/>
          <pc:sldMk cId="1027778201" sldId="528"/>
        </pc:sldMkLst>
      </pc:sldChg>
      <pc:sldChg chg="del">
        <pc:chgData name="Damian Gordon" userId="796278f3-970d-4a3b-8137-dc597a054133" providerId="ADAL" clId="{919B1778-074C-4E8C-98DD-2F309CC4C1DD}" dt="2025-03-02T06:38:59.602" v="81" actId="47"/>
        <pc:sldMkLst>
          <pc:docMk/>
          <pc:sldMk cId="1255027423" sldId="529"/>
        </pc:sldMkLst>
      </pc:sldChg>
      <pc:sldChg chg="del">
        <pc:chgData name="Damian Gordon" userId="796278f3-970d-4a3b-8137-dc597a054133" providerId="ADAL" clId="{919B1778-074C-4E8C-98DD-2F309CC4C1DD}" dt="2025-03-02T06:38:59.602" v="81" actId="47"/>
        <pc:sldMkLst>
          <pc:docMk/>
          <pc:sldMk cId="3501501749" sldId="530"/>
        </pc:sldMkLst>
      </pc:sldChg>
      <pc:sldChg chg="del">
        <pc:chgData name="Damian Gordon" userId="796278f3-970d-4a3b-8137-dc597a054133" providerId="ADAL" clId="{919B1778-074C-4E8C-98DD-2F309CC4C1DD}" dt="2025-03-02T06:38:59.602" v="81" actId="47"/>
        <pc:sldMkLst>
          <pc:docMk/>
          <pc:sldMk cId="1762826304" sldId="531"/>
        </pc:sldMkLst>
      </pc:sldChg>
      <pc:sldChg chg="del">
        <pc:chgData name="Damian Gordon" userId="796278f3-970d-4a3b-8137-dc597a054133" providerId="ADAL" clId="{919B1778-074C-4E8C-98DD-2F309CC4C1DD}" dt="2025-03-02T06:38:59.602" v="81" actId="47"/>
        <pc:sldMkLst>
          <pc:docMk/>
          <pc:sldMk cId="105297568" sldId="532"/>
        </pc:sldMkLst>
      </pc:sldChg>
      <pc:sldChg chg="del">
        <pc:chgData name="Damian Gordon" userId="796278f3-970d-4a3b-8137-dc597a054133" providerId="ADAL" clId="{919B1778-074C-4E8C-98DD-2F309CC4C1DD}" dt="2025-03-02T06:38:59.602" v="81" actId="47"/>
        <pc:sldMkLst>
          <pc:docMk/>
          <pc:sldMk cId="2032805289" sldId="533"/>
        </pc:sldMkLst>
      </pc:sldChg>
      <pc:sldChg chg="del">
        <pc:chgData name="Damian Gordon" userId="796278f3-970d-4a3b-8137-dc597a054133" providerId="ADAL" clId="{919B1778-074C-4E8C-98DD-2F309CC4C1DD}" dt="2025-03-02T06:38:59.602" v="81" actId="47"/>
        <pc:sldMkLst>
          <pc:docMk/>
          <pc:sldMk cId="203496034" sldId="534"/>
        </pc:sldMkLst>
      </pc:sldChg>
      <pc:sldChg chg="del">
        <pc:chgData name="Damian Gordon" userId="796278f3-970d-4a3b-8137-dc597a054133" providerId="ADAL" clId="{919B1778-074C-4E8C-98DD-2F309CC4C1DD}" dt="2025-03-02T06:38:59.602" v="81" actId="47"/>
        <pc:sldMkLst>
          <pc:docMk/>
          <pc:sldMk cId="2543198833" sldId="535"/>
        </pc:sldMkLst>
      </pc:sldChg>
      <pc:sldChg chg="del">
        <pc:chgData name="Damian Gordon" userId="796278f3-970d-4a3b-8137-dc597a054133" providerId="ADAL" clId="{919B1778-074C-4E8C-98DD-2F309CC4C1DD}" dt="2025-03-02T06:38:59.602" v="81" actId="47"/>
        <pc:sldMkLst>
          <pc:docMk/>
          <pc:sldMk cId="900451400" sldId="536"/>
        </pc:sldMkLst>
      </pc:sldChg>
      <pc:sldChg chg="del">
        <pc:chgData name="Damian Gordon" userId="796278f3-970d-4a3b-8137-dc597a054133" providerId="ADAL" clId="{919B1778-074C-4E8C-98DD-2F309CC4C1DD}" dt="2025-03-02T06:38:59.602" v="81" actId="47"/>
        <pc:sldMkLst>
          <pc:docMk/>
          <pc:sldMk cId="2958111492" sldId="537"/>
        </pc:sldMkLst>
      </pc:sldChg>
      <pc:sldChg chg="del">
        <pc:chgData name="Damian Gordon" userId="796278f3-970d-4a3b-8137-dc597a054133" providerId="ADAL" clId="{919B1778-074C-4E8C-98DD-2F309CC4C1DD}" dt="2025-03-02T06:38:59.602" v="81" actId="47"/>
        <pc:sldMkLst>
          <pc:docMk/>
          <pc:sldMk cId="3626197653" sldId="538"/>
        </pc:sldMkLst>
      </pc:sldChg>
      <pc:sldChg chg="del">
        <pc:chgData name="Damian Gordon" userId="796278f3-970d-4a3b-8137-dc597a054133" providerId="ADAL" clId="{919B1778-074C-4E8C-98DD-2F309CC4C1DD}" dt="2025-03-02T06:38:59.602" v="81" actId="47"/>
        <pc:sldMkLst>
          <pc:docMk/>
          <pc:sldMk cId="2945392568" sldId="539"/>
        </pc:sldMkLst>
      </pc:sldChg>
      <pc:sldChg chg="del">
        <pc:chgData name="Damian Gordon" userId="796278f3-970d-4a3b-8137-dc597a054133" providerId="ADAL" clId="{919B1778-074C-4E8C-98DD-2F309CC4C1DD}" dt="2025-03-02T06:38:59.602" v="81" actId="47"/>
        <pc:sldMkLst>
          <pc:docMk/>
          <pc:sldMk cId="1342507811" sldId="540"/>
        </pc:sldMkLst>
      </pc:sldChg>
      <pc:sldChg chg="del">
        <pc:chgData name="Damian Gordon" userId="796278f3-970d-4a3b-8137-dc597a054133" providerId="ADAL" clId="{919B1778-074C-4E8C-98DD-2F309CC4C1DD}" dt="2025-03-02T06:38:59.602" v="81" actId="47"/>
        <pc:sldMkLst>
          <pc:docMk/>
          <pc:sldMk cId="3739348518" sldId="541"/>
        </pc:sldMkLst>
      </pc:sldChg>
      <pc:sldChg chg="del">
        <pc:chgData name="Damian Gordon" userId="796278f3-970d-4a3b-8137-dc597a054133" providerId="ADAL" clId="{919B1778-074C-4E8C-98DD-2F309CC4C1DD}" dt="2025-03-02T06:37:24.192" v="78" actId="47"/>
        <pc:sldMkLst>
          <pc:docMk/>
          <pc:sldMk cId="2594457080" sldId="542"/>
        </pc:sldMkLst>
      </pc:sldChg>
      <pc:sldChg chg="del">
        <pc:chgData name="Damian Gordon" userId="796278f3-970d-4a3b-8137-dc597a054133" providerId="ADAL" clId="{919B1778-074C-4E8C-98DD-2F309CC4C1DD}" dt="2025-03-02T06:37:24.192" v="78" actId="47"/>
        <pc:sldMkLst>
          <pc:docMk/>
          <pc:sldMk cId="1251934436" sldId="544"/>
        </pc:sldMkLst>
      </pc:sldChg>
      <pc:sldChg chg="del">
        <pc:chgData name="Damian Gordon" userId="796278f3-970d-4a3b-8137-dc597a054133" providerId="ADAL" clId="{919B1778-074C-4E8C-98DD-2F309CC4C1DD}" dt="2025-03-02T06:38:59.602" v="81" actId="47"/>
        <pc:sldMkLst>
          <pc:docMk/>
          <pc:sldMk cId="1691263524" sldId="545"/>
        </pc:sldMkLst>
      </pc:sldChg>
      <pc:sldChg chg="del">
        <pc:chgData name="Damian Gordon" userId="796278f3-970d-4a3b-8137-dc597a054133" providerId="ADAL" clId="{919B1778-074C-4E8C-98DD-2F309CC4C1DD}" dt="2025-03-02T06:38:59.602" v="81" actId="47"/>
        <pc:sldMkLst>
          <pc:docMk/>
          <pc:sldMk cId="3079019077" sldId="546"/>
        </pc:sldMkLst>
      </pc:sldChg>
      <pc:sldChg chg="del">
        <pc:chgData name="Damian Gordon" userId="796278f3-970d-4a3b-8137-dc597a054133" providerId="ADAL" clId="{919B1778-074C-4E8C-98DD-2F309CC4C1DD}" dt="2025-03-02T06:38:59.602" v="81" actId="47"/>
        <pc:sldMkLst>
          <pc:docMk/>
          <pc:sldMk cId="4286275200" sldId="547"/>
        </pc:sldMkLst>
      </pc:sldChg>
      <pc:sldChg chg="del">
        <pc:chgData name="Damian Gordon" userId="796278f3-970d-4a3b-8137-dc597a054133" providerId="ADAL" clId="{919B1778-074C-4E8C-98DD-2F309CC4C1DD}" dt="2025-03-02T06:38:59.602" v="81" actId="47"/>
        <pc:sldMkLst>
          <pc:docMk/>
          <pc:sldMk cId="4245555334" sldId="548"/>
        </pc:sldMkLst>
      </pc:sldChg>
      <pc:sldChg chg="del">
        <pc:chgData name="Damian Gordon" userId="796278f3-970d-4a3b-8137-dc597a054133" providerId="ADAL" clId="{919B1778-074C-4E8C-98DD-2F309CC4C1DD}" dt="2025-03-02T06:38:59.602" v="81" actId="47"/>
        <pc:sldMkLst>
          <pc:docMk/>
          <pc:sldMk cId="2596279016" sldId="549"/>
        </pc:sldMkLst>
      </pc:sldChg>
      <pc:sldChg chg="del">
        <pc:chgData name="Damian Gordon" userId="796278f3-970d-4a3b-8137-dc597a054133" providerId="ADAL" clId="{919B1778-074C-4E8C-98DD-2F309CC4C1DD}" dt="2025-03-02T06:38:59.602" v="81" actId="47"/>
        <pc:sldMkLst>
          <pc:docMk/>
          <pc:sldMk cId="1224993290" sldId="550"/>
        </pc:sldMkLst>
      </pc:sldChg>
      <pc:sldChg chg="del">
        <pc:chgData name="Damian Gordon" userId="796278f3-970d-4a3b-8137-dc597a054133" providerId="ADAL" clId="{919B1778-074C-4E8C-98DD-2F309CC4C1DD}" dt="2025-03-02T06:38:59.602" v="81" actId="47"/>
        <pc:sldMkLst>
          <pc:docMk/>
          <pc:sldMk cId="198791789" sldId="551"/>
        </pc:sldMkLst>
      </pc:sldChg>
      <pc:sldChg chg="del">
        <pc:chgData name="Damian Gordon" userId="796278f3-970d-4a3b-8137-dc597a054133" providerId="ADAL" clId="{919B1778-074C-4E8C-98DD-2F309CC4C1DD}" dt="2025-03-02T06:38:59.602" v="81" actId="47"/>
        <pc:sldMkLst>
          <pc:docMk/>
          <pc:sldMk cId="1033895115" sldId="552"/>
        </pc:sldMkLst>
      </pc:sldChg>
      <pc:sldChg chg="del">
        <pc:chgData name="Damian Gordon" userId="796278f3-970d-4a3b-8137-dc597a054133" providerId="ADAL" clId="{919B1778-074C-4E8C-98DD-2F309CC4C1DD}" dt="2025-03-02T06:37:24.192" v="78" actId="47"/>
        <pc:sldMkLst>
          <pc:docMk/>
          <pc:sldMk cId="2594675155" sldId="553"/>
        </pc:sldMkLst>
      </pc:sldChg>
      <pc:sldChg chg="del">
        <pc:chgData name="Damian Gordon" userId="796278f3-970d-4a3b-8137-dc597a054133" providerId="ADAL" clId="{919B1778-074C-4E8C-98DD-2F309CC4C1DD}" dt="2025-03-02T06:38:59.602" v="81" actId="47"/>
        <pc:sldMkLst>
          <pc:docMk/>
          <pc:sldMk cId="1565139739" sldId="556"/>
        </pc:sldMkLst>
      </pc:sldChg>
      <pc:sldChg chg="del">
        <pc:chgData name="Damian Gordon" userId="796278f3-970d-4a3b-8137-dc597a054133" providerId="ADAL" clId="{919B1778-074C-4E8C-98DD-2F309CC4C1DD}" dt="2025-03-02T06:38:16.450" v="79" actId="47"/>
        <pc:sldMkLst>
          <pc:docMk/>
          <pc:sldMk cId="526580696" sldId="557"/>
        </pc:sldMkLst>
      </pc:sldChg>
      <pc:sldChg chg="del">
        <pc:chgData name="Damian Gordon" userId="796278f3-970d-4a3b-8137-dc597a054133" providerId="ADAL" clId="{919B1778-074C-4E8C-98DD-2F309CC4C1DD}" dt="2025-03-02T06:38:59.602" v="81" actId="47"/>
        <pc:sldMkLst>
          <pc:docMk/>
          <pc:sldMk cId="2394449055" sldId="558"/>
        </pc:sldMkLst>
      </pc:sldChg>
      <pc:sldChg chg="del">
        <pc:chgData name="Damian Gordon" userId="796278f3-970d-4a3b-8137-dc597a054133" providerId="ADAL" clId="{919B1778-074C-4E8C-98DD-2F309CC4C1DD}" dt="2025-03-02T06:38:16.450" v="79" actId="47"/>
        <pc:sldMkLst>
          <pc:docMk/>
          <pc:sldMk cId="2032234403" sldId="559"/>
        </pc:sldMkLst>
      </pc:sldChg>
      <pc:sldChg chg="del">
        <pc:chgData name="Damian Gordon" userId="796278f3-970d-4a3b-8137-dc597a054133" providerId="ADAL" clId="{919B1778-074C-4E8C-98DD-2F309CC4C1DD}" dt="2025-03-02T06:38:16.450" v="79" actId="47"/>
        <pc:sldMkLst>
          <pc:docMk/>
          <pc:sldMk cId="2416151916" sldId="560"/>
        </pc:sldMkLst>
      </pc:sldChg>
      <pc:sldChg chg="del">
        <pc:chgData name="Damian Gordon" userId="796278f3-970d-4a3b-8137-dc597a054133" providerId="ADAL" clId="{919B1778-074C-4E8C-98DD-2F309CC4C1DD}" dt="2025-03-02T06:38:16.450" v="79" actId="47"/>
        <pc:sldMkLst>
          <pc:docMk/>
          <pc:sldMk cId="3875053995" sldId="561"/>
        </pc:sldMkLst>
      </pc:sldChg>
      <pc:sldChg chg="del">
        <pc:chgData name="Damian Gordon" userId="796278f3-970d-4a3b-8137-dc597a054133" providerId="ADAL" clId="{919B1778-074C-4E8C-98DD-2F309CC4C1DD}" dt="2025-03-02T06:38:59.602" v="81" actId="47"/>
        <pc:sldMkLst>
          <pc:docMk/>
          <pc:sldMk cId="1239030630" sldId="562"/>
        </pc:sldMkLst>
      </pc:sldChg>
      <pc:sldChg chg="del">
        <pc:chgData name="Damian Gordon" userId="796278f3-970d-4a3b-8137-dc597a054133" providerId="ADAL" clId="{919B1778-074C-4E8C-98DD-2F309CC4C1DD}" dt="2025-03-02T06:38:59.602" v="81" actId="47"/>
        <pc:sldMkLst>
          <pc:docMk/>
          <pc:sldMk cId="3654113776" sldId="563"/>
        </pc:sldMkLst>
      </pc:sldChg>
      <pc:sldChg chg="del">
        <pc:chgData name="Damian Gordon" userId="796278f3-970d-4a3b-8137-dc597a054133" providerId="ADAL" clId="{919B1778-074C-4E8C-98DD-2F309CC4C1DD}" dt="2025-03-02T06:38:59.602" v="81" actId="47"/>
        <pc:sldMkLst>
          <pc:docMk/>
          <pc:sldMk cId="4225522652" sldId="564"/>
        </pc:sldMkLst>
      </pc:sldChg>
      <pc:sldChg chg="del">
        <pc:chgData name="Damian Gordon" userId="796278f3-970d-4a3b-8137-dc597a054133" providerId="ADAL" clId="{919B1778-074C-4E8C-98DD-2F309CC4C1DD}" dt="2025-03-02T06:38:16.450" v="79" actId="47"/>
        <pc:sldMkLst>
          <pc:docMk/>
          <pc:sldMk cId="41597393" sldId="565"/>
        </pc:sldMkLst>
      </pc:sldChg>
      <pc:sldChg chg="del">
        <pc:chgData name="Damian Gordon" userId="796278f3-970d-4a3b-8137-dc597a054133" providerId="ADAL" clId="{919B1778-074C-4E8C-98DD-2F309CC4C1DD}" dt="2025-03-02T06:38:16.450" v="79" actId="47"/>
        <pc:sldMkLst>
          <pc:docMk/>
          <pc:sldMk cId="3924567436" sldId="566"/>
        </pc:sldMkLst>
      </pc:sldChg>
      <pc:sldChg chg="del">
        <pc:chgData name="Damian Gordon" userId="796278f3-970d-4a3b-8137-dc597a054133" providerId="ADAL" clId="{919B1778-074C-4E8C-98DD-2F309CC4C1DD}" dt="2025-03-02T06:38:16.450" v="79" actId="47"/>
        <pc:sldMkLst>
          <pc:docMk/>
          <pc:sldMk cId="3989274539" sldId="567"/>
        </pc:sldMkLst>
      </pc:sldChg>
      <pc:sldChg chg="del">
        <pc:chgData name="Damian Gordon" userId="796278f3-970d-4a3b-8137-dc597a054133" providerId="ADAL" clId="{919B1778-074C-4E8C-98DD-2F309CC4C1DD}" dt="2025-03-02T06:38:16.450" v="79" actId="47"/>
        <pc:sldMkLst>
          <pc:docMk/>
          <pc:sldMk cId="3490883361" sldId="568"/>
        </pc:sldMkLst>
      </pc:sldChg>
      <pc:sldChg chg="del">
        <pc:chgData name="Damian Gordon" userId="796278f3-970d-4a3b-8137-dc597a054133" providerId="ADAL" clId="{919B1778-074C-4E8C-98DD-2F309CC4C1DD}" dt="2025-03-02T06:38:16.450" v="79" actId="47"/>
        <pc:sldMkLst>
          <pc:docMk/>
          <pc:sldMk cId="4224188240" sldId="569"/>
        </pc:sldMkLst>
      </pc:sldChg>
      <pc:sldChg chg="del">
        <pc:chgData name="Damian Gordon" userId="796278f3-970d-4a3b-8137-dc597a054133" providerId="ADAL" clId="{919B1778-074C-4E8C-98DD-2F309CC4C1DD}" dt="2025-03-02T06:38:16.450" v="79" actId="47"/>
        <pc:sldMkLst>
          <pc:docMk/>
          <pc:sldMk cId="1210758149" sldId="570"/>
        </pc:sldMkLst>
      </pc:sldChg>
      <pc:sldChg chg="del">
        <pc:chgData name="Damian Gordon" userId="796278f3-970d-4a3b-8137-dc597a054133" providerId="ADAL" clId="{919B1778-074C-4E8C-98DD-2F309CC4C1DD}" dt="2025-03-02T06:38:16.450" v="79" actId="47"/>
        <pc:sldMkLst>
          <pc:docMk/>
          <pc:sldMk cId="1914458672" sldId="571"/>
        </pc:sldMkLst>
      </pc:sldChg>
      <pc:sldChg chg="del">
        <pc:chgData name="Damian Gordon" userId="796278f3-970d-4a3b-8137-dc597a054133" providerId="ADAL" clId="{919B1778-074C-4E8C-98DD-2F309CC4C1DD}" dt="2025-03-02T06:38:16.450" v="79" actId="47"/>
        <pc:sldMkLst>
          <pc:docMk/>
          <pc:sldMk cId="1200837232" sldId="572"/>
        </pc:sldMkLst>
      </pc:sldChg>
      <pc:sldChg chg="del">
        <pc:chgData name="Damian Gordon" userId="796278f3-970d-4a3b-8137-dc597a054133" providerId="ADAL" clId="{919B1778-074C-4E8C-98DD-2F309CC4C1DD}" dt="2025-03-02T06:38:16.450" v="79" actId="47"/>
        <pc:sldMkLst>
          <pc:docMk/>
          <pc:sldMk cId="2347922812" sldId="573"/>
        </pc:sldMkLst>
      </pc:sldChg>
      <pc:sldChg chg="del">
        <pc:chgData name="Damian Gordon" userId="796278f3-970d-4a3b-8137-dc597a054133" providerId="ADAL" clId="{919B1778-074C-4E8C-98DD-2F309CC4C1DD}" dt="2025-03-02T06:38:59.602" v="81" actId="47"/>
        <pc:sldMkLst>
          <pc:docMk/>
          <pc:sldMk cId="2069081566" sldId="575"/>
        </pc:sldMkLst>
      </pc:sldChg>
      <pc:sldChg chg="del">
        <pc:chgData name="Damian Gordon" userId="796278f3-970d-4a3b-8137-dc597a054133" providerId="ADAL" clId="{919B1778-074C-4E8C-98DD-2F309CC4C1DD}" dt="2025-03-02T06:38:59.602" v="81" actId="47"/>
        <pc:sldMkLst>
          <pc:docMk/>
          <pc:sldMk cId="4035640068" sldId="577"/>
        </pc:sldMkLst>
      </pc:sldChg>
      <pc:sldChg chg="del">
        <pc:chgData name="Damian Gordon" userId="796278f3-970d-4a3b-8137-dc597a054133" providerId="ADAL" clId="{919B1778-074C-4E8C-98DD-2F309CC4C1DD}" dt="2025-03-02T06:38:59.602" v="81" actId="47"/>
        <pc:sldMkLst>
          <pc:docMk/>
          <pc:sldMk cId="3029899255" sldId="578"/>
        </pc:sldMkLst>
      </pc:sldChg>
      <pc:sldChg chg="del">
        <pc:chgData name="Damian Gordon" userId="796278f3-970d-4a3b-8137-dc597a054133" providerId="ADAL" clId="{919B1778-074C-4E8C-98DD-2F309CC4C1DD}" dt="2025-03-02T06:38:59.602" v="81" actId="47"/>
        <pc:sldMkLst>
          <pc:docMk/>
          <pc:sldMk cId="55053776" sldId="579"/>
        </pc:sldMkLst>
      </pc:sldChg>
      <pc:sldChg chg="del">
        <pc:chgData name="Damian Gordon" userId="796278f3-970d-4a3b-8137-dc597a054133" providerId="ADAL" clId="{919B1778-074C-4E8C-98DD-2F309CC4C1DD}" dt="2025-03-02T06:38:59.602" v="81" actId="47"/>
        <pc:sldMkLst>
          <pc:docMk/>
          <pc:sldMk cId="3644117154" sldId="580"/>
        </pc:sldMkLst>
      </pc:sldChg>
      <pc:sldChg chg="del">
        <pc:chgData name="Damian Gordon" userId="796278f3-970d-4a3b-8137-dc597a054133" providerId="ADAL" clId="{919B1778-074C-4E8C-98DD-2F309CC4C1DD}" dt="2025-03-02T06:38:59.602" v="81" actId="47"/>
        <pc:sldMkLst>
          <pc:docMk/>
          <pc:sldMk cId="3742802754" sldId="583"/>
        </pc:sldMkLst>
      </pc:sldChg>
      <pc:sldChg chg="del">
        <pc:chgData name="Damian Gordon" userId="796278f3-970d-4a3b-8137-dc597a054133" providerId="ADAL" clId="{919B1778-074C-4E8C-98DD-2F309CC4C1DD}" dt="2025-03-02T06:38:59.602" v="81" actId="47"/>
        <pc:sldMkLst>
          <pc:docMk/>
          <pc:sldMk cId="3632979021" sldId="584"/>
        </pc:sldMkLst>
      </pc:sldChg>
      <pc:sldChg chg="del">
        <pc:chgData name="Damian Gordon" userId="796278f3-970d-4a3b-8137-dc597a054133" providerId="ADAL" clId="{919B1778-074C-4E8C-98DD-2F309CC4C1DD}" dt="2025-03-02T06:38:59.602" v="81" actId="47"/>
        <pc:sldMkLst>
          <pc:docMk/>
          <pc:sldMk cId="646872657" sldId="585"/>
        </pc:sldMkLst>
      </pc:sldChg>
      <pc:sldChg chg="del">
        <pc:chgData name="Damian Gordon" userId="796278f3-970d-4a3b-8137-dc597a054133" providerId="ADAL" clId="{919B1778-074C-4E8C-98DD-2F309CC4C1DD}" dt="2025-03-02T06:38:59.602" v="81" actId="47"/>
        <pc:sldMkLst>
          <pc:docMk/>
          <pc:sldMk cId="3993176113" sldId="586"/>
        </pc:sldMkLst>
      </pc:sldChg>
      <pc:sldChg chg="del">
        <pc:chgData name="Damian Gordon" userId="796278f3-970d-4a3b-8137-dc597a054133" providerId="ADAL" clId="{919B1778-074C-4E8C-98DD-2F309CC4C1DD}" dt="2025-03-02T06:38:59.602" v="81" actId="47"/>
        <pc:sldMkLst>
          <pc:docMk/>
          <pc:sldMk cId="1189190211" sldId="587"/>
        </pc:sldMkLst>
      </pc:sldChg>
      <pc:sldChg chg="del">
        <pc:chgData name="Damian Gordon" userId="796278f3-970d-4a3b-8137-dc597a054133" providerId="ADAL" clId="{919B1778-074C-4E8C-98DD-2F309CC4C1DD}" dt="2025-03-02T06:38:59.602" v="81" actId="47"/>
        <pc:sldMkLst>
          <pc:docMk/>
          <pc:sldMk cId="629788340" sldId="588"/>
        </pc:sldMkLst>
      </pc:sldChg>
      <pc:sldChg chg="del">
        <pc:chgData name="Damian Gordon" userId="796278f3-970d-4a3b-8137-dc597a054133" providerId="ADAL" clId="{919B1778-074C-4E8C-98DD-2F309CC4C1DD}" dt="2025-03-02T06:38:59.602" v="81" actId="47"/>
        <pc:sldMkLst>
          <pc:docMk/>
          <pc:sldMk cId="808008926" sldId="589"/>
        </pc:sldMkLst>
      </pc:sldChg>
      <pc:sldChg chg="del">
        <pc:chgData name="Damian Gordon" userId="796278f3-970d-4a3b-8137-dc597a054133" providerId="ADAL" clId="{919B1778-074C-4E8C-98DD-2F309CC4C1DD}" dt="2025-03-02T06:38:59.602" v="81" actId="47"/>
        <pc:sldMkLst>
          <pc:docMk/>
          <pc:sldMk cId="550738726" sldId="592"/>
        </pc:sldMkLst>
      </pc:sldChg>
      <pc:sldChg chg="del">
        <pc:chgData name="Damian Gordon" userId="796278f3-970d-4a3b-8137-dc597a054133" providerId="ADAL" clId="{919B1778-074C-4E8C-98DD-2F309CC4C1DD}" dt="2025-03-02T06:38:59.602" v="81" actId="47"/>
        <pc:sldMkLst>
          <pc:docMk/>
          <pc:sldMk cId="1268440970" sldId="593"/>
        </pc:sldMkLst>
      </pc:sldChg>
      <pc:sldChg chg="del">
        <pc:chgData name="Damian Gordon" userId="796278f3-970d-4a3b-8137-dc597a054133" providerId="ADAL" clId="{919B1778-074C-4E8C-98DD-2F309CC4C1DD}" dt="2025-03-02T06:38:59.602" v="81" actId="47"/>
        <pc:sldMkLst>
          <pc:docMk/>
          <pc:sldMk cId="2163810626" sldId="594"/>
        </pc:sldMkLst>
      </pc:sldChg>
      <pc:sldChg chg="del">
        <pc:chgData name="Damian Gordon" userId="796278f3-970d-4a3b-8137-dc597a054133" providerId="ADAL" clId="{919B1778-074C-4E8C-98DD-2F309CC4C1DD}" dt="2025-03-02T06:38:59.602" v="81" actId="47"/>
        <pc:sldMkLst>
          <pc:docMk/>
          <pc:sldMk cId="662314059" sldId="596"/>
        </pc:sldMkLst>
      </pc:sldChg>
      <pc:sldChg chg="modSp mod">
        <pc:chgData name="Damian Gordon" userId="796278f3-970d-4a3b-8137-dc597a054133" providerId="ADAL" clId="{919B1778-074C-4E8C-98DD-2F309CC4C1DD}" dt="2025-03-03T13:35:14.014" v="211" actId="20577"/>
        <pc:sldMkLst>
          <pc:docMk/>
          <pc:sldMk cId="2716447206" sldId="597"/>
        </pc:sldMkLst>
      </pc:sldChg>
      <pc:sldChg chg="del">
        <pc:chgData name="Damian Gordon" userId="796278f3-970d-4a3b-8137-dc597a054133" providerId="ADAL" clId="{919B1778-074C-4E8C-98DD-2F309CC4C1DD}" dt="2025-03-02T06:38:59.602" v="81" actId="47"/>
        <pc:sldMkLst>
          <pc:docMk/>
          <pc:sldMk cId="3582766082" sldId="597"/>
        </pc:sldMkLst>
      </pc:sldChg>
      <pc:sldChg chg="addSp delSp modSp mod">
        <pc:chgData name="Damian Gordon" userId="796278f3-970d-4a3b-8137-dc597a054133" providerId="ADAL" clId="{919B1778-074C-4E8C-98DD-2F309CC4C1DD}" dt="2025-03-03T13:43:34.448" v="544" actId="1076"/>
        <pc:sldMkLst>
          <pc:docMk/>
          <pc:sldMk cId="1857319576" sldId="600"/>
        </pc:sldMkLst>
      </pc:sldChg>
      <pc:sldChg chg="addSp delSp modSp new mod setBg addAnim setClrOvrMap">
        <pc:chgData name="Damian Gordon" userId="796278f3-970d-4a3b-8137-dc597a054133" providerId="ADAL" clId="{919B1778-074C-4E8C-98DD-2F309CC4C1DD}" dt="2025-03-03T13:32:48.713" v="140"/>
        <pc:sldMkLst>
          <pc:docMk/>
          <pc:sldMk cId="8195877" sldId="601"/>
        </pc:sldMkLst>
      </pc:sldChg>
      <pc:sldChg chg="addSp delSp modSp add mod setBg delDesignElem">
        <pc:chgData name="Damian Gordon" userId="796278f3-970d-4a3b-8137-dc597a054133" providerId="ADAL" clId="{919B1778-074C-4E8C-98DD-2F309CC4C1DD}" dt="2025-03-03T13:35:41.616" v="216" actId="26606"/>
        <pc:sldMkLst>
          <pc:docMk/>
          <pc:sldMk cId="4200376242" sldId="602"/>
        </pc:sldMkLst>
      </pc:sldChg>
      <pc:sldChg chg="addSp modSp new mod ord setBg">
        <pc:chgData name="Damian Gordon" userId="796278f3-970d-4a3b-8137-dc597a054133" providerId="ADAL" clId="{919B1778-074C-4E8C-98DD-2F309CC4C1DD}" dt="2025-03-03T13:36:24.590" v="221"/>
        <pc:sldMkLst>
          <pc:docMk/>
          <pc:sldMk cId="16645526" sldId="603"/>
        </pc:sldMkLst>
      </pc:sldChg>
      <pc:sldChg chg="modSp add mod ord">
        <pc:chgData name="Damian Gordon" userId="796278f3-970d-4a3b-8137-dc597a054133" providerId="ADAL" clId="{919B1778-074C-4E8C-98DD-2F309CC4C1DD}" dt="2025-03-03T13:39:29.302" v="497" actId="20577"/>
        <pc:sldMkLst>
          <pc:docMk/>
          <pc:sldMk cId="2448522162" sldId="604"/>
        </pc:sldMkLst>
      </pc:sldChg>
      <pc:sldChg chg="addSp modSp new mod ord setBg">
        <pc:chgData name="Damian Gordon" userId="796278f3-970d-4a3b-8137-dc597a054133" providerId="ADAL" clId="{919B1778-074C-4E8C-98DD-2F309CC4C1DD}" dt="2025-03-03T17:02:54.359" v="1747" actId="20577"/>
        <pc:sldMkLst>
          <pc:docMk/>
          <pc:sldMk cId="2830084109" sldId="605"/>
        </pc:sldMkLst>
      </pc:sldChg>
      <pc:sldChg chg="addSp delSp modSp new mod modNotesTx">
        <pc:chgData name="Damian Gordon" userId="796278f3-970d-4a3b-8137-dc597a054133" providerId="ADAL" clId="{919B1778-074C-4E8C-98DD-2F309CC4C1DD}" dt="2025-03-03T16:01:24.746" v="854" actId="27636"/>
        <pc:sldMkLst>
          <pc:docMk/>
          <pc:sldMk cId="3867253273" sldId="606"/>
        </pc:sldMkLst>
      </pc:sldChg>
      <pc:sldChg chg="addSp delSp modSp new mod setBg addAnim">
        <pc:chgData name="Damian Gordon" userId="796278f3-970d-4a3b-8137-dc597a054133" providerId="ADAL" clId="{919B1778-074C-4E8C-98DD-2F309CC4C1DD}" dt="2025-03-03T13:53:19.874" v="622"/>
        <pc:sldMkLst>
          <pc:docMk/>
          <pc:sldMk cId="596392243" sldId="607"/>
        </pc:sldMkLst>
      </pc:sldChg>
      <pc:sldChg chg="addSp delSp modSp new mod setBg">
        <pc:chgData name="Damian Gordon" userId="796278f3-970d-4a3b-8137-dc597a054133" providerId="ADAL" clId="{919B1778-074C-4E8C-98DD-2F309CC4C1DD}" dt="2025-03-03T15:43:42.321" v="654" actId="26606"/>
        <pc:sldMkLst>
          <pc:docMk/>
          <pc:sldMk cId="1419482480" sldId="608"/>
        </pc:sldMkLst>
      </pc:sldChg>
      <pc:sldChg chg="addSp delSp modSp new mod setBg modNotesTx">
        <pc:chgData name="Damian Gordon" userId="796278f3-970d-4a3b-8137-dc597a054133" providerId="ADAL" clId="{919B1778-074C-4E8C-98DD-2F309CC4C1DD}" dt="2025-03-03T17:02:47.233" v="1744" actId="27636"/>
        <pc:sldMkLst>
          <pc:docMk/>
          <pc:sldMk cId="3207290440" sldId="609"/>
        </pc:sldMkLst>
      </pc:sldChg>
      <pc:sldChg chg="new del">
        <pc:chgData name="Damian Gordon" userId="796278f3-970d-4a3b-8137-dc597a054133" providerId="ADAL" clId="{919B1778-074C-4E8C-98DD-2F309CC4C1DD}" dt="2025-03-03T15:53:06.985" v="661" actId="680"/>
        <pc:sldMkLst>
          <pc:docMk/>
          <pc:sldMk cId="231840142" sldId="610"/>
        </pc:sldMkLst>
      </pc:sldChg>
      <pc:sldChg chg="addSp delSp modSp new mod">
        <pc:chgData name="Damian Gordon" userId="796278f3-970d-4a3b-8137-dc597a054133" providerId="ADAL" clId="{919B1778-074C-4E8C-98DD-2F309CC4C1DD}" dt="2025-03-03T15:55:52.996" v="781" actId="1038"/>
        <pc:sldMkLst>
          <pc:docMk/>
          <pc:sldMk cId="1211754006" sldId="610"/>
        </pc:sldMkLst>
      </pc:sldChg>
      <pc:sldChg chg="addSp delSp modSp add mod">
        <pc:chgData name="Damian Gordon" userId="796278f3-970d-4a3b-8137-dc597a054133" providerId="ADAL" clId="{919B1778-074C-4E8C-98DD-2F309CC4C1DD}" dt="2025-03-03T15:55:31.257" v="706"/>
        <pc:sldMkLst>
          <pc:docMk/>
          <pc:sldMk cId="3794375480" sldId="611"/>
        </pc:sldMkLst>
      </pc:sldChg>
      <pc:sldChg chg="addSp delSp modSp new mod">
        <pc:chgData name="Damian Gordon" userId="796278f3-970d-4a3b-8137-dc597a054133" providerId="ADAL" clId="{919B1778-074C-4E8C-98DD-2F309CC4C1DD}" dt="2025-03-03T16:39:48.662" v="1466" actId="20577"/>
        <pc:sldMkLst>
          <pc:docMk/>
          <pc:sldMk cId="3569289000" sldId="612"/>
        </pc:sldMkLst>
      </pc:sldChg>
      <pc:sldChg chg="modSp add del mod">
        <pc:chgData name="Damian Gordon" userId="796278f3-970d-4a3b-8137-dc597a054133" providerId="ADAL" clId="{919B1778-074C-4E8C-98DD-2F309CC4C1DD}" dt="2025-03-03T16:11:30.703" v="1157" actId="47"/>
        <pc:sldMkLst>
          <pc:docMk/>
          <pc:sldMk cId="3776267815" sldId="613"/>
        </pc:sldMkLst>
      </pc:sldChg>
      <pc:sldChg chg="modSp add del mod">
        <pc:chgData name="Damian Gordon" userId="796278f3-970d-4a3b-8137-dc597a054133" providerId="ADAL" clId="{919B1778-074C-4E8C-98DD-2F309CC4C1DD}" dt="2025-03-03T16:11:27.396" v="1156" actId="47"/>
        <pc:sldMkLst>
          <pc:docMk/>
          <pc:sldMk cId="1263556205" sldId="614"/>
        </pc:sldMkLst>
      </pc:sldChg>
      <pc:sldChg chg="addSp delSp modSp add mod">
        <pc:chgData name="Damian Gordon" userId="796278f3-970d-4a3b-8137-dc597a054133" providerId="ADAL" clId="{919B1778-074C-4E8C-98DD-2F309CC4C1DD}" dt="2025-03-03T16:35:55.432" v="1386"/>
        <pc:sldMkLst>
          <pc:docMk/>
          <pc:sldMk cId="2298010639" sldId="615"/>
        </pc:sldMkLst>
      </pc:sldChg>
      <pc:sldChg chg="addSp delSp modSp add mod">
        <pc:chgData name="Damian Gordon" userId="796278f3-970d-4a3b-8137-dc597a054133" providerId="ADAL" clId="{919B1778-074C-4E8C-98DD-2F309CC4C1DD}" dt="2025-03-03T16:36:13.197" v="1392"/>
        <pc:sldMkLst>
          <pc:docMk/>
          <pc:sldMk cId="474866667" sldId="616"/>
        </pc:sldMkLst>
      </pc:sldChg>
      <pc:sldChg chg="addSp delSp modSp add mod">
        <pc:chgData name="Damian Gordon" userId="796278f3-970d-4a3b-8137-dc597a054133" providerId="ADAL" clId="{919B1778-074C-4E8C-98DD-2F309CC4C1DD}" dt="2025-03-03T16:36:07.052" v="1390"/>
        <pc:sldMkLst>
          <pc:docMk/>
          <pc:sldMk cId="3296834675" sldId="617"/>
        </pc:sldMkLst>
      </pc:sldChg>
      <pc:sldChg chg="addSp delSp modSp add mod">
        <pc:chgData name="Damian Gordon" userId="796278f3-970d-4a3b-8137-dc597a054133" providerId="ADAL" clId="{919B1778-074C-4E8C-98DD-2F309CC4C1DD}" dt="2025-03-03T16:36:01.577" v="1388"/>
        <pc:sldMkLst>
          <pc:docMk/>
          <pc:sldMk cId="3480293545" sldId="618"/>
        </pc:sldMkLst>
      </pc:sldChg>
      <pc:sldChg chg="addSp delSp modSp add mod">
        <pc:chgData name="Damian Gordon" userId="796278f3-970d-4a3b-8137-dc597a054133" providerId="ADAL" clId="{919B1778-074C-4E8C-98DD-2F309CC4C1DD}" dt="2025-03-03T16:36:26.961" v="1396"/>
        <pc:sldMkLst>
          <pc:docMk/>
          <pc:sldMk cId="387233318" sldId="619"/>
        </pc:sldMkLst>
      </pc:sldChg>
      <pc:sldChg chg="addSp delSp modSp add mod">
        <pc:chgData name="Damian Gordon" userId="796278f3-970d-4a3b-8137-dc597a054133" providerId="ADAL" clId="{919B1778-074C-4E8C-98DD-2F309CC4C1DD}" dt="2025-03-03T16:35:47.054" v="1384" actId="164"/>
        <pc:sldMkLst>
          <pc:docMk/>
          <pc:sldMk cId="3234928149" sldId="620"/>
        </pc:sldMkLst>
      </pc:sldChg>
      <pc:sldChg chg="addSp delSp modSp add mod">
        <pc:chgData name="Damian Gordon" userId="796278f3-970d-4a3b-8137-dc597a054133" providerId="ADAL" clId="{919B1778-074C-4E8C-98DD-2F309CC4C1DD}" dt="2025-03-03T16:36:19.998" v="1394"/>
        <pc:sldMkLst>
          <pc:docMk/>
          <pc:sldMk cId="1408655135" sldId="621"/>
        </pc:sldMkLst>
      </pc:sldChg>
      <pc:sldChg chg="modSp add mod">
        <pc:chgData name="Damian Gordon" userId="796278f3-970d-4a3b-8137-dc597a054133" providerId="ADAL" clId="{919B1778-074C-4E8C-98DD-2F309CC4C1DD}" dt="2025-03-03T16:40:11.668" v="1471" actId="20577"/>
        <pc:sldMkLst>
          <pc:docMk/>
          <pc:sldMk cId="2726183263" sldId="622"/>
        </pc:sldMkLst>
      </pc:sldChg>
      <pc:sldChg chg="addSp delSp modSp new mod modMedia setBg addAnim delAnim">
        <pc:chgData name="Damian Gordon" userId="796278f3-970d-4a3b-8137-dc597a054133" providerId="ADAL" clId="{919B1778-074C-4E8C-98DD-2F309CC4C1DD}" dt="2025-03-03T19:56:28.326" v="5771" actId="478"/>
        <pc:sldMkLst>
          <pc:docMk/>
          <pc:sldMk cId="1982029601" sldId="623"/>
        </pc:sldMkLst>
      </pc:sldChg>
      <pc:sldChg chg="delSp modSp add mod">
        <pc:chgData name="Damian Gordon" userId="796278f3-970d-4a3b-8137-dc597a054133" providerId="ADAL" clId="{919B1778-074C-4E8C-98DD-2F309CC4C1DD}" dt="2025-03-03T16:54:52.900" v="1673" actId="20577"/>
        <pc:sldMkLst>
          <pc:docMk/>
          <pc:sldMk cId="1192691779" sldId="624"/>
        </pc:sldMkLst>
      </pc:sldChg>
      <pc:sldChg chg="addSp delSp modSp add mod">
        <pc:chgData name="Damian Gordon" userId="796278f3-970d-4a3b-8137-dc597a054133" providerId="ADAL" clId="{919B1778-074C-4E8C-98DD-2F309CC4C1DD}" dt="2025-03-03T17:54:10.746" v="2619" actId="1076"/>
        <pc:sldMkLst>
          <pc:docMk/>
          <pc:sldMk cId="147079142" sldId="625"/>
        </pc:sldMkLst>
      </pc:sldChg>
      <pc:sldChg chg="addSp delSp modSp new mod">
        <pc:chgData name="Damian Gordon" userId="796278f3-970d-4a3b-8137-dc597a054133" providerId="ADAL" clId="{919B1778-074C-4E8C-98DD-2F309CC4C1DD}" dt="2025-03-03T17:15:25.147" v="1800" actId="1076"/>
        <pc:sldMkLst>
          <pc:docMk/>
          <pc:sldMk cId="1195104078" sldId="626"/>
        </pc:sldMkLst>
      </pc:sldChg>
      <pc:sldChg chg="add">
        <pc:chgData name="Damian Gordon" userId="796278f3-970d-4a3b-8137-dc597a054133" providerId="ADAL" clId="{919B1778-074C-4E8C-98DD-2F309CC4C1DD}" dt="2025-03-03T16:54:40.713" v="1634"/>
        <pc:sldMkLst>
          <pc:docMk/>
          <pc:sldMk cId="449633822" sldId="627"/>
        </pc:sldMkLst>
      </pc:sldChg>
      <pc:sldChg chg="addSp delSp modSp add mod ord">
        <pc:chgData name="Damian Gordon" userId="796278f3-970d-4a3b-8137-dc597a054133" providerId="ADAL" clId="{919B1778-074C-4E8C-98DD-2F309CC4C1DD}" dt="2025-03-03T16:57:42.716" v="1717" actId="20577"/>
        <pc:sldMkLst>
          <pc:docMk/>
          <pc:sldMk cId="3224001926" sldId="628"/>
        </pc:sldMkLst>
      </pc:sldChg>
      <pc:sldChg chg="add">
        <pc:chgData name="Damian Gordon" userId="796278f3-970d-4a3b-8137-dc597a054133" providerId="ADAL" clId="{919B1778-074C-4E8C-98DD-2F309CC4C1DD}" dt="2025-03-03T16:56:49.828" v="1705"/>
        <pc:sldMkLst>
          <pc:docMk/>
          <pc:sldMk cId="4092852769" sldId="629"/>
        </pc:sldMkLst>
      </pc:sldChg>
      <pc:sldChg chg="add">
        <pc:chgData name="Damian Gordon" userId="796278f3-970d-4a3b-8137-dc597a054133" providerId="ADAL" clId="{919B1778-074C-4E8C-98DD-2F309CC4C1DD}" dt="2025-03-03T16:56:56.189" v="1707"/>
        <pc:sldMkLst>
          <pc:docMk/>
          <pc:sldMk cId="2898818545" sldId="630"/>
        </pc:sldMkLst>
      </pc:sldChg>
      <pc:sldChg chg="add">
        <pc:chgData name="Damian Gordon" userId="796278f3-970d-4a3b-8137-dc597a054133" providerId="ADAL" clId="{919B1778-074C-4E8C-98DD-2F309CC4C1DD}" dt="2025-03-03T16:57:12.578" v="1710"/>
        <pc:sldMkLst>
          <pc:docMk/>
          <pc:sldMk cId="1034525924" sldId="631"/>
        </pc:sldMkLst>
      </pc:sldChg>
      <pc:sldChg chg="add del">
        <pc:chgData name="Damian Gordon" userId="796278f3-970d-4a3b-8137-dc597a054133" providerId="ADAL" clId="{919B1778-074C-4E8C-98DD-2F309CC4C1DD}" dt="2025-03-03T16:57:19.817" v="1713"/>
        <pc:sldMkLst>
          <pc:docMk/>
          <pc:sldMk cId="964203534" sldId="632"/>
        </pc:sldMkLst>
      </pc:sldChg>
      <pc:sldChg chg="add">
        <pc:chgData name="Damian Gordon" userId="796278f3-970d-4a3b-8137-dc597a054133" providerId="ADAL" clId="{919B1778-074C-4E8C-98DD-2F309CC4C1DD}" dt="2025-03-03T16:57:30.841" v="1714"/>
        <pc:sldMkLst>
          <pc:docMk/>
          <pc:sldMk cId="3445184678" sldId="632"/>
        </pc:sldMkLst>
      </pc:sldChg>
      <pc:sldChg chg="add">
        <pc:chgData name="Damian Gordon" userId="796278f3-970d-4a3b-8137-dc597a054133" providerId="ADAL" clId="{919B1778-074C-4E8C-98DD-2F309CC4C1DD}" dt="2025-03-03T16:57:37.686" v="1716"/>
        <pc:sldMkLst>
          <pc:docMk/>
          <pc:sldMk cId="4203019308" sldId="633"/>
        </pc:sldMkLst>
      </pc:sldChg>
      <pc:sldChg chg="modSp add mod ord">
        <pc:chgData name="Damian Gordon" userId="796278f3-970d-4a3b-8137-dc597a054133" providerId="ADAL" clId="{919B1778-074C-4E8C-98DD-2F309CC4C1DD}" dt="2025-03-03T17:10:53.948" v="1781"/>
        <pc:sldMkLst>
          <pc:docMk/>
          <pc:sldMk cId="835217992" sldId="634"/>
        </pc:sldMkLst>
      </pc:sldChg>
      <pc:sldChg chg="modSp add mod">
        <pc:chgData name="Damian Gordon" userId="796278f3-970d-4a3b-8137-dc597a054133" providerId="ADAL" clId="{919B1778-074C-4E8C-98DD-2F309CC4C1DD}" dt="2025-03-03T19:56:56.704" v="5772" actId="14100"/>
        <pc:sldMkLst>
          <pc:docMk/>
          <pc:sldMk cId="3625838116" sldId="635"/>
        </pc:sldMkLst>
      </pc:sldChg>
      <pc:sldChg chg="addSp delSp modSp add mod">
        <pc:chgData name="Damian Gordon" userId="796278f3-970d-4a3b-8137-dc597a054133" providerId="ADAL" clId="{919B1778-074C-4E8C-98DD-2F309CC4C1DD}" dt="2025-03-03T17:24:17.418" v="2076" actId="20577"/>
        <pc:sldMkLst>
          <pc:docMk/>
          <pc:sldMk cId="1064266397" sldId="636"/>
        </pc:sldMkLst>
      </pc:sldChg>
      <pc:sldChg chg="addSp modSp add mod">
        <pc:chgData name="Damian Gordon" userId="796278f3-970d-4a3b-8137-dc597a054133" providerId="ADAL" clId="{919B1778-074C-4E8C-98DD-2F309CC4C1DD}" dt="2025-03-03T17:32:43.500" v="2157" actId="20577"/>
        <pc:sldMkLst>
          <pc:docMk/>
          <pc:sldMk cId="2217908332" sldId="637"/>
        </pc:sldMkLst>
      </pc:sldChg>
      <pc:sldChg chg="modSp add mod">
        <pc:chgData name="Damian Gordon" userId="796278f3-970d-4a3b-8137-dc597a054133" providerId="ADAL" clId="{919B1778-074C-4E8C-98DD-2F309CC4C1DD}" dt="2025-03-03T19:28:36.339" v="5278" actId="20577"/>
        <pc:sldMkLst>
          <pc:docMk/>
          <pc:sldMk cId="3859167442" sldId="638"/>
        </pc:sldMkLst>
      </pc:sldChg>
      <pc:sldChg chg="addSp delSp modSp add mod ord">
        <pc:chgData name="Damian Gordon" userId="796278f3-970d-4a3b-8137-dc597a054133" providerId="ADAL" clId="{919B1778-074C-4E8C-98DD-2F309CC4C1DD}" dt="2025-03-03T19:32:06.321" v="5344" actId="14100"/>
        <pc:sldMkLst>
          <pc:docMk/>
          <pc:sldMk cId="3041755705" sldId="639"/>
        </pc:sldMkLst>
      </pc:sldChg>
      <pc:sldChg chg="addSp delSp modSp add mod">
        <pc:chgData name="Damian Gordon" userId="796278f3-970d-4a3b-8137-dc597a054133" providerId="ADAL" clId="{919B1778-074C-4E8C-98DD-2F309CC4C1DD}" dt="2025-03-03T19:32:22.332" v="5348" actId="14100"/>
        <pc:sldMkLst>
          <pc:docMk/>
          <pc:sldMk cId="828487198" sldId="640"/>
        </pc:sldMkLst>
      </pc:sldChg>
      <pc:sldChg chg="addSp delSp modSp add mod">
        <pc:chgData name="Damian Gordon" userId="796278f3-970d-4a3b-8137-dc597a054133" providerId="ADAL" clId="{919B1778-074C-4E8C-98DD-2F309CC4C1DD}" dt="2025-03-03T18:17:07.747" v="3467"/>
        <pc:sldMkLst>
          <pc:docMk/>
          <pc:sldMk cId="3617318941" sldId="641"/>
        </pc:sldMkLst>
      </pc:sldChg>
      <pc:sldChg chg="addSp delSp modSp add mod ord">
        <pc:chgData name="Damian Gordon" userId="796278f3-970d-4a3b-8137-dc597a054133" providerId="ADAL" clId="{919B1778-074C-4E8C-98DD-2F309CC4C1DD}" dt="2025-03-03T20:50:58.303" v="6057"/>
        <pc:sldMkLst>
          <pc:docMk/>
          <pc:sldMk cId="2112166943" sldId="642"/>
        </pc:sldMkLst>
      </pc:sldChg>
      <pc:sldChg chg="modSp add mod ord">
        <pc:chgData name="Damian Gordon" userId="796278f3-970d-4a3b-8137-dc597a054133" providerId="ADAL" clId="{919B1778-074C-4E8C-98DD-2F309CC4C1DD}" dt="2025-03-03T20:50:50.126" v="6055"/>
        <pc:sldMkLst>
          <pc:docMk/>
          <pc:sldMk cId="2573169491" sldId="643"/>
        </pc:sldMkLst>
      </pc:sldChg>
      <pc:sldChg chg="modSp add mod ord">
        <pc:chgData name="Damian Gordon" userId="796278f3-970d-4a3b-8137-dc597a054133" providerId="ADAL" clId="{919B1778-074C-4E8C-98DD-2F309CC4C1DD}" dt="2025-03-03T18:18:55.084" v="3528" actId="5793"/>
        <pc:sldMkLst>
          <pc:docMk/>
          <pc:sldMk cId="2629511279" sldId="644"/>
        </pc:sldMkLst>
      </pc:sldChg>
      <pc:sldChg chg="addSp delSp modSp add mod ord">
        <pc:chgData name="Damian Gordon" userId="796278f3-970d-4a3b-8137-dc597a054133" providerId="ADAL" clId="{919B1778-074C-4E8C-98DD-2F309CC4C1DD}" dt="2025-03-03T18:24:13.939" v="3764" actId="692"/>
        <pc:sldMkLst>
          <pc:docMk/>
          <pc:sldMk cId="3735295548" sldId="645"/>
        </pc:sldMkLst>
      </pc:sldChg>
      <pc:sldChg chg="addSp delSp modSp add mod">
        <pc:chgData name="Damian Gordon" userId="796278f3-970d-4a3b-8137-dc597a054133" providerId="ADAL" clId="{919B1778-074C-4E8C-98DD-2F309CC4C1DD}" dt="2025-03-03T18:27:53.370" v="3943" actId="20577"/>
        <pc:sldMkLst>
          <pc:docMk/>
          <pc:sldMk cId="2831422022" sldId="646"/>
        </pc:sldMkLst>
      </pc:sldChg>
      <pc:sldChg chg="addSp delSp modSp add mod">
        <pc:chgData name="Damian Gordon" userId="796278f3-970d-4a3b-8137-dc597a054133" providerId="ADAL" clId="{919B1778-074C-4E8C-98DD-2F309CC4C1DD}" dt="2025-03-03T20:51:28.610" v="6061"/>
        <pc:sldMkLst>
          <pc:docMk/>
          <pc:sldMk cId="585238820" sldId="647"/>
        </pc:sldMkLst>
      </pc:sldChg>
      <pc:sldChg chg="modSp add mod ord">
        <pc:chgData name="Damian Gordon" userId="796278f3-970d-4a3b-8137-dc597a054133" providerId="ADAL" clId="{919B1778-074C-4E8C-98DD-2F309CC4C1DD}" dt="2025-03-03T18:45:34.435" v="4293" actId="20577"/>
        <pc:sldMkLst>
          <pc:docMk/>
          <pc:sldMk cId="3716208209" sldId="648"/>
        </pc:sldMkLst>
      </pc:sldChg>
      <pc:sldChg chg="modSp new mod">
        <pc:chgData name="Damian Gordon" userId="796278f3-970d-4a3b-8137-dc597a054133" providerId="ADAL" clId="{919B1778-074C-4E8C-98DD-2F309CC4C1DD}" dt="2025-03-03T19:45:05.171" v="5517"/>
        <pc:sldMkLst>
          <pc:docMk/>
          <pc:sldMk cId="528551244" sldId="649"/>
        </pc:sldMkLst>
      </pc:sldChg>
      <pc:sldChg chg="modSp add mod ord">
        <pc:chgData name="Damian Gordon" userId="796278f3-970d-4a3b-8137-dc597a054133" providerId="ADAL" clId="{919B1778-074C-4E8C-98DD-2F309CC4C1DD}" dt="2025-03-03T19:44:02.280" v="5510" actId="20577"/>
        <pc:sldMkLst>
          <pc:docMk/>
          <pc:sldMk cId="2566075687" sldId="650"/>
        </pc:sldMkLst>
      </pc:sldChg>
      <pc:sldChg chg="add del">
        <pc:chgData name="Damian Gordon" userId="796278f3-970d-4a3b-8137-dc597a054133" providerId="ADAL" clId="{919B1778-074C-4E8C-98DD-2F309CC4C1DD}" dt="2025-03-03T18:51:56.284" v="4333"/>
        <pc:sldMkLst>
          <pc:docMk/>
          <pc:sldMk cId="33857785" sldId="651"/>
        </pc:sldMkLst>
      </pc:sldChg>
      <pc:sldChg chg="modSp add mod ord">
        <pc:chgData name="Damian Gordon" userId="796278f3-970d-4a3b-8137-dc597a054133" providerId="ADAL" clId="{919B1778-074C-4E8C-98DD-2F309CC4C1DD}" dt="2025-03-03T19:45:02.914" v="5516"/>
        <pc:sldMkLst>
          <pc:docMk/>
          <pc:sldMk cId="3947034717" sldId="651"/>
        </pc:sldMkLst>
      </pc:sldChg>
      <pc:sldChg chg="modSp add mod">
        <pc:chgData name="Damian Gordon" userId="796278f3-970d-4a3b-8137-dc597a054133" providerId="ADAL" clId="{919B1778-074C-4E8C-98DD-2F309CC4C1DD}" dt="2025-03-03T19:45:07.569" v="5518"/>
        <pc:sldMkLst>
          <pc:docMk/>
          <pc:sldMk cId="1123198273" sldId="652"/>
        </pc:sldMkLst>
      </pc:sldChg>
      <pc:sldChg chg="modSp add mod">
        <pc:chgData name="Damian Gordon" userId="796278f3-970d-4a3b-8137-dc597a054133" providerId="ADAL" clId="{919B1778-074C-4E8C-98DD-2F309CC4C1DD}" dt="2025-03-03T20:35:49.437" v="5862" actId="20577"/>
        <pc:sldMkLst>
          <pc:docMk/>
          <pc:sldMk cId="3290352508" sldId="653"/>
        </pc:sldMkLst>
      </pc:sldChg>
      <pc:sldChg chg="modSp add mod">
        <pc:chgData name="Damian Gordon" userId="796278f3-970d-4a3b-8137-dc597a054133" providerId="ADAL" clId="{919B1778-074C-4E8C-98DD-2F309CC4C1DD}" dt="2025-03-03T20:36:17.537" v="5868" actId="20577"/>
        <pc:sldMkLst>
          <pc:docMk/>
          <pc:sldMk cId="3790872805" sldId="654"/>
        </pc:sldMkLst>
      </pc:sldChg>
      <pc:sldChg chg="modSp add mod">
        <pc:chgData name="Damian Gordon" userId="796278f3-970d-4a3b-8137-dc597a054133" providerId="ADAL" clId="{919B1778-074C-4E8C-98DD-2F309CC4C1DD}" dt="2025-03-03T19:45:16.804" v="5522"/>
        <pc:sldMkLst>
          <pc:docMk/>
          <pc:sldMk cId="3474339241" sldId="655"/>
        </pc:sldMkLst>
      </pc:sldChg>
      <pc:sldChg chg="modSp add mod">
        <pc:chgData name="Damian Gordon" userId="796278f3-970d-4a3b-8137-dc597a054133" providerId="ADAL" clId="{919B1778-074C-4E8C-98DD-2F309CC4C1DD}" dt="2025-03-03T20:37:26.740" v="5881" actId="20577"/>
        <pc:sldMkLst>
          <pc:docMk/>
          <pc:sldMk cId="1796717730" sldId="656"/>
        </pc:sldMkLst>
      </pc:sldChg>
      <pc:sldChg chg="modSp add mod">
        <pc:chgData name="Damian Gordon" userId="796278f3-970d-4a3b-8137-dc597a054133" providerId="ADAL" clId="{919B1778-074C-4E8C-98DD-2F309CC4C1DD}" dt="2025-03-03T20:38:01.337" v="5883" actId="20577"/>
        <pc:sldMkLst>
          <pc:docMk/>
          <pc:sldMk cId="2252167810" sldId="657"/>
        </pc:sldMkLst>
      </pc:sldChg>
      <pc:sldChg chg="modSp add mod">
        <pc:chgData name="Damian Gordon" userId="796278f3-970d-4a3b-8137-dc597a054133" providerId="ADAL" clId="{919B1778-074C-4E8C-98DD-2F309CC4C1DD}" dt="2025-03-03T20:38:48.875" v="5891" actId="20577"/>
        <pc:sldMkLst>
          <pc:docMk/>
          <pc:sldMk cId="3257107666" sldId="658"/>
        </pc:sldMkLst>
      </pc:sldChg>
      <pc:sldChg chg="modSp add mod">
        <pc:chgData name="Damian Gordon" userId="796278f3-970d-4a3b-8137-dc597a054133" providerId="ADAL" clId="{919B1778-074C-4E8C-98DD-2F309CC4C1DD}" dt="2025-03-03T20:37:01.687" v="5875" actId="20577"/>
        <pc:sldMkLst>
          <pc:docMk/>
          <pc:sldMk cId="3086335988" sldId="659"/>
        </pc:sldMkLst>
      </pc:sldChg>
      <pc:sldChg chg="modSp add mod">
        <pc:chgData name="Damian Gordon" userId="796278f3-970d-4a3b-8137-dc597a054133" providerId="ADAL" clId="{919B1778-074C-4E8C-98DD-2F309CC4C1DD}" dt="2025-03-03T20:37:15.878" v="5879" actId="20577"/>
        <pc:sldMkLst>
          <pc:docMk/>
          <pc:sldMk cId="4251362412" sldId="660"/>
        </pc:sldMkLst>
      </pc:sldChg>
      <pc:sldChg chg="modSp add mod">
        <pc:chgData name="Damian Gordon" userId="796278f3-970d-4a3b-8137-dc597a054133" providerId="ADAL" clId="{919B1778-074C-4E8C-98DD-2F309CC4C1DD}" dt="2025-03-03T19:45:23.565" v="5525"/>
        <pc:sldMkLst>
          <pc:docMk/>
          <pc:sldMk cId="2298461132" sldId="661"/>
        </pc:sldMkLst>
      </pc:sldChg>
      <pc:sldChg chg="modSp add mod">
        <pc:chgData name="Damian Gordon" userId="796278f3-970d-4a3b-8137-dc597a054133" providerId="ADAL" clId="{919B1778-074C-4E8C-98DD-2F309CC4C1DD}" dt="2025-03-03T20:38:11.437" v="5885" actId="20577"/>
        <pc:sldMkLst>
          <pc:docMk/>
          <pc:sldMk cId="3690272849" sldId="662"/>
        </pc:sldMkLst>
      </pc:sldChg>
      <pc:sldChg chg="modSp add mod">
        <pc:chgData name="Damian Gordon" userId="796278f3-970d-4a3b-8137-dc597a054133" providerId="ADAL" clId="{919B1778-074C-4E8C-98DD-2F309CC4C1DD}" dt="2025-03-03T19:45:33.532" v="5529"/>
        <pc:sldMkLst>
          <pc:docMk/>
          <pc:sldMk cId="1019125574" sldId="663"/>
        </pc:sldMkLst>
      </pc:sldChg>
      <pc:sldChg chg="addSp delSp modSp new mod setBg addAnim setClrOvrMap">
        <pc:chgData name="Damian Gordon" userId="796278f3-970d-4a3b-8137-dc597a054133" providerId="ADAL" clId="{919B1778-074C-4E8C-98DD-2F309CC4C1DD}" dt="2025-03-03T19:22:17.794" v="5120"/>
        <pc:sldMkLst>
          <pc:docMk/>
          <pc:sldMk cId="1336432017" sldId="664"/>
        </pc:sldMkLst>
      </pc:sldChg>
      <pc:sldChg chg="addSp modSp new mod">
        <pc:chgData name="Damian Gordon" userId="796278f3-970d-4a3b-8137-dc597a054133" providerId="ADAL" clId="{919B1778-074C-4E8C-98DD-2F309CC4C1DD}" dt="2025-03-03T19:36:04.665" v="5385" actId="20577"/>
        <pc:sldMkLst>
          <pc:docMk/>
          <pc:sldMk cId="1331783355" sldId="665"/>
        </pc:sldMkLst>
      </pc:sldChg>
      <pc:sldChg chg="modSp add mod ord">
        <pc:chgData name="Damian Gordon" userId="796278f3-970d-4a3b-8137-dc597a054133" providerId="ADAL" clId="{919B1778-074C-4E8C-98DD-2F309CC4C1DD}" dt="2025-03-03T19:54:34.163" v="5769" actId="20577"/>
        <pc:sldMkLst>
          <pc:docMk/>
          <pc:sldMk cId="2191364465" sldId="666"/>
        </pc:sldMkLst>
      </pc:sldChg>
      <pc:sldChg chg="modSp add mod">
        <pc:chgData name="Damian Gordon" userId="796278f3-970d-4a3b-8137-dc597a054133" providerId="ADAL" clId="{919B1778-074C-4E8C-98DD-2F309CC4C1DD}" dt="2025-03-03T19:36:07.987" v="5386" actId="20577"/>
        <pc:sldMkLst>
          <pc:docMk/>
          <pc:sldMk cId="706213806" sldId="667"/>
        </pc:sldMkLst>
      </pc:sldChg>
      <pc:sldChg chg="modSp add mod">
        <pc:chgData name="Damian Gordon" userId="796278f3-970d-4a3b-8137-dc597a054133" providerId="ADAL" clId="{919B1778-074C-4E8C-98DD-2F309CC4C1DD}" dt="2025-03-03T19:37:13.825" v="5431" actId="20577"/>
        <pc:sldMkLst>
          <pc:docMk/>
          <pc:sldMk cId="211615774" sldId="668"/>
        </pc:sldMkLst>
      </pc:sldChg>
      <pc:sldChg chg="addSp modSp new mod ord setBg">
        <pc:chgData name="Damian Gordon" userId="796278f3-970d-4a3b-8137-dc597a054133" providerId="ADAL" clId="{919B1778-074C-4E8C-98DD-2F309CC4C1DD}" dt="2025-03-03T19:42:17.930" v="5440"/>
        <pc:sldMkLst>
          <pc:docMk/>
          <pc:sldMk cId="2780406196" sldId="669"/>
        </pc:sldMkLst>
      </pc:sldChg>
      <pc:sldChg chg="addSp delSp modSp new mod setBg addAnim">
        <pc:chgData name="Damian Gordon" userId="796278f3-970d-4a3b-8137-dc597a054133" providerId="ADAL" clId="{919B1778-074C-4E8C-98DD-2F309CC4C1DD}" dt="2025-03-03T19:45:57.310" v="5534"/>
        <pc:sldMkLst>
          <pc:docMk/>
          <pc:sldMk cId="4936140" sldId="670"/>
        </pc:sldMkLst>
      </pc:sldChg>
      <pc:sldChg chg="addSp delSp modSp new mod">
        <pc:chgData name="Damian Gordon" userId="796278f3-970d-4a3b-8137-dc597a054133" providerId="ADAL" clId="{919B1778-074C-4E8C-98DD-2F309CC4C1DD}" dt="2025-03-03T19:46:49.403" v="5542" actId="1076"/>
        <pc:sldMkLst>
          <pc:docMk/>
          <pc:sldMk cId="3332485219" sldId="671"/>
        </pc:sldMkLst>
      </pc:sldChg>
      <pc:sldChg chg="add">
        <pc:chgData name="Damian Gordon" userId="796278f3-970d-4a3b-8137-dc597a054133" providerId="ADAL" clId="{919B1778-074C-4E8C-98DD-2F309CC4C1DD}" dt="2025-03-03T19:47:28.797" v="5543"/>
        <pc:sldMkLst>
          <pc:docMk/>
          <pc:sldMk cId="3171424017" sldId="672"/>
        </pc:sldMkLst>
      </pc:sldChg>
      <pc:sldChg chg="modSp add mod">
        <pc:chgData name="Damian Gordon" userId="796278f3-970d-4a3b-8137-dc597a054133" providerId="ADAL" clId="{919B1778-074C-4E8C-98DD-2F309CC4C1DD}" dt="2025-03-03T20:02:34.272" v="5853" actId="20577"/>
        <pc:sldMkLst>
          <pc:docMk/>
          <pc:sldMk cId="163311497" sldId="673"/>
        </pc:sldMkLst>
      </pc:sldChg>
      <pc:sldChg chg="addSp delSp modSp add mod">
        <pc:chgData name="Damian Gordon" userId="796278f3-970d-4a3b-8137-dc597a054133" providerId="ADAL" clId="{919B1778-074C-4E8C-98DD-2F309CC4C1DD}" dt="2025-03-03T20:46:59.664" v="6028" actId="22"/>
        <pc:sldMkLst>
          <pc:docMk/>
          <pc:sldMk cId="1209990464" sldId="674"/>
        </pc:sldMkLst>
      </pc:sldChg>
      <pc:sldChg chg="addSp delSp modSp add mod ord">
        <pc:chgData name="Damian Gordon" userId="796278f3-970d-4a3b-8137-dc597a054133" providerId="ADAL" clId="{919B1778-074C-4E8C-98DD-2F309CC4C1DD}" dt="2025-03-03T20:53:07.358" v="6071"/>
        <pc:sldMkLst>
          <pc:docMk/>
          <pc:sldMk cId="4149751568" sldId="675"/>
        </pc:sldMkLst>
      </pc:sldChg>
      <pc:sldChg chg="add ord">
        <pc:chgData name="Damian Gordon" userId="796278f3-970d-4a3b-8137-dc597a054133" providerId="ADAL" clId="{919B1778-074C-4E8C-98DD-2F309CC4C1DD}" dt="2025-03-03T20:52:57.469" v="6070"/>
        <pc:sldMkLst>
          <pc:docMk/>
          <pc:sldMk cId="1516303242" sldId="676"/>
        </pc:sldMkLst>
      </pc:sldChg>
    </pc:docChg>
  </pc:docChgLst>
  <pc:docChgLst>
    <pc:chgData name="Damian Gordon" userId="796278f3-970d-4a3b-8137-dc597a054133" providerId="ADAL" clId="{45BE5AB9-231A-4059-8C30-6EA104990523}"/>
    <pc:docChg chg="undo redo custSel addSld delSld modSld sldOrd">
      <pc:chgData name="Damian Gordon" userId="796278f3-970d-4a3b-8137-dc597a054133" providerId="ADAL" clId="{45BE5AB9-231A-4059-8C30-6EA104990523}" dt="2024-08-16T20:07:37.562" v="16435" actId="1036"/>
      <pc:docMkLst>
        <pc:docMk/>
      </pc:docMkLst>
      <pc:sldChg chg="modSp mod">
        <pc:chgData name="Damian Gordon" userId="796278f3-970d-4a3b-8137-dc597a054133" providerId="ADAL" clId="{45BE5AB9-231A-4059-8C30-6EA104990523}" dt="2024-07-05T00:40:59.676" v="9667" actId="20577"/>
        <pc:sldMkLst>
          <pc:docMk/>
          <pc:sldMk cId="1941464876" sldId="256"/>
        </pc:sldMkLst>
      </pc:sldChg>
      <pc:sldChg chg="del">
        <pc:chgData name="Damian Gordon" userId="796278f3-970d-4a3b-8137-dc597a054133" providerId="ADAL" clId="{45BE5AB9-231A-4059-8C30-6EA104990523}" dt="2024-05-27T15:31:40.222" v="15" actId="47"/>
        <pc:sldMkLst>
          <pc:docMk/>
          <pc:sldMk cId="745447261" sldId="257"/>
        </pc:sldMkLst>
      </pc:sldChg>
      <pc:sldChg chg="del">
        <pc:chgData name="Damian Gordon" userId="796278f3-970d-4a3b-8137-dc597a054133" providerId="ADAL" clId="{45BE5AB9-231A-4059-8C30-6EA104990523}" dt="2024-05-27T15:31:40.222" v="15" actId="47"/>
        <pc:sldMkLst>
          <pc:docMk/>
          <pc:sldMk cId="32582299" sldId="258"/>
        </pc:sldMkLst>
      </pc:sldChg>
      <pc:sldChg chg="modSp add del mod">
        <pc:chgData name="Damian Gordon" userId="796278f3-970d-4a3b-8137-dc597a054133" providerId="ADAL" clId="{45BE5AB9-231A-4059-8C30-6EA104990523}" dt="2024-07-05T00:45:48.019" v="9669"/>
        <pc:sldMkLst>
          <pc:docMk/>
          <pc:sldMk cId="321388942" sldId="259"/>
        </pc:sldMkLst>
      </pc:sldChg>
      <pc:sldChg chg="del">
        <pc:chgData name="Damian Gordon" userId="796278f3-970d-4a3b-8137-dc597a054133" providerId="ADAL" clId="{45BE5AB9-231A-4059-8C30-6EA104990523}" dt="2024-05-27T15:31:40.222" v="15" actId="47"/>
        <pc:sldMkLst>
          <pc:docMk/>
          <pc:sldMk cId="2082083534" sldId="260"/>
        </pc:sldMkLst>
      </pc:sldChg>
      <pc:sldChg chg="del">
        <pc:chgData name="Damian Gordon" userId="796278f3-970d-4a3b-8137-dc597a054133" providerId="ADAL" clId="{45BE5AB9-231A-4059-8C30-6EA104990523}" dt="2024-05-27T15:31:40.222" v="15" actId="47"/>
        <pc:sldMkLst>
          <pc:docMk/>
          <pc:sldMk cId="770477169" sldId="261"/>
        </pc:sldMkLst>
      </pc:sldChg>
      <pc:sldChg chg="del">
        <pc:chgData name="Damian Gordon" userId="796278f3-970d-4a3b-8137-dc597a054133" providerId="ADAL" clId="{45BE5AB9-231A-4059-8C30-6EA104990523}" dt="2024-05-27T15:31:40.222" v="15" actId="47"/>
        <pc:sldMkLst>
          <pc:docMk/>
          <pc:sldMk cId="2877069948" sldId="262"/>
        </pc:sldMkLst>
      </pc:sldChg>
      <pc:sldChg chg="del">
        <pc:chgData name="Damian Gordon" userId="796278f3-970d-4a3b-8137-dc597a054133" providerId="ADAL" clId="{45BE5AB9-231A-4059-8C30-6EA104990523}" dt="2024-05-27T15:31:40.222" v="15" actId="47"/>
        <pc:sldMkLst>
          <pc:docMk/>
          <pc:sldMk cId="398487012" sldId="263"/>
        </pc:sldMkLst>
      </pc:sldChg>
      <pc:sldChg chg="del">
        <pc:chgData name="Damian Gordon" userId="796278f3-970d-4a3b-8137-dc597a054133" providerId="ADAL" clId="{45BE5AB9-231A-4059-8C30-6EA104990523}" dt="2024-05-27T15:31:40.222" v="15" actId="47"/>
        <pc:sldMkLst>
          <pc:docMk/>
          <pc:sldMk cId="2867830265" sldId="264"/>
        </pc:sldMkLst>
      </pc:sldChg>
      <pc:sldChg chg="del">
        <pc:chgData name="Damian Gordon" userId="796278f3-970d-4a3b-8137-dc597a054133" providerId="ADAL" clId="{45BE5AB9-231A-4059-8C30-6EA104990523}" dt="2024-05-27T15:31:40.222" v="15" actId="47"/>
        <pc:sldMkLst>
          <pc:docMk/>
          <pc:sldMk cId="2918594077" sldId="265"/>
        </pc:sldMkLst>
      </pc:sldChg>
      <pc:sldChg chg="del">
        <pc:chgData name="Damian Gordon" userId="796278f3-970d-4a3b-8137-dc597a054133" providerId="ADAL" clId="{45BE5AB9-231A-4059-8C30-6EA104990523}" dt="2024-05-27T15:31:40.222" v="15" actId="47"/>
        <pc:sldMkLst>
          <pc:docMk/>
          <pc:sldMk cId="2182701241" sldId="266"/>
        </pc:sldMkLst>
      </pc:sldChg>
      <pc:sldChg chg="del">
        <pc:chgData name="Damian Gordon" userId="796278f3-970d-4a3b-8137-dc597a054133" providerId="ADAL" clId="{45BE5AB9-231A-4059-8C30-6EA104990523}" dt="2024-05-27T15:31:40.222" v="15" actId="47"/>
        <pc:sldMkLst>
          <pc:docMk/>
          <pc:sldMk cId="4291527698" sldId="267"/>
        </pc:sldMkLst>
      </pc:sldChg>
      <pc:sldChg chg="del">
        <pc:chgData name="Damian Gordon" userId="796278f3-970d-4a3b-8137-dc597a054133" providerId="ADAL" clId="{45BE5AB9-231A-4059-8C30-6EA104990523}" dt="2024-05-27T15:31:40.222" v="15" actId="47"/>
        <pc:sldMkLst>
          <pc:docMk/>
          <pc:sldMk cId="2635752808" sldId="268"/>
        </pc:sldMkLst>
      </pc:sldChg>
      <pc:sldChg chg="del">
        <pc:chgData name="Damian Gordon" userId="796278f3-970d-4a3b-8137-dc597a054133" providerId="ADAL" clId="{45BE5AB9-231A-4059-8C30-6EA104990523}" dt="2024-05-27T15:31:40.222" v="15" actId="47"/>
        <pc:sldMkLst>
          <pc:docMk/>
          <pc:sldMk cId="3552182851" sldId="269"/>
        </pc:sldMkLst>
      </pc:sldChg>
      <pc:sldChg chg="del">
        <pc:chgData name="Damian Gordon" userId="796278f3-970d-4a3b-8137-dc597a054133" providerId="ADAL" clId="{45BE5AB9-231A-4059-8C30-6EA104990523}" dt="2024-05-27T15:31:40.222" v="15" actId="47"/>
        <pc:sldMkLst>
          <pc:docMk/>
          <pc:sldMk cId="3701803327" sldId="270"/>
        </pc:sldMkLst>
      </pc:sldChg>
      <pc:sldChg chg="del">
        <pc:chgData name="Damian Gordon" userId="796278f3-970d-4a3b-8137-dc597a054133" providerId="ADAL" clId="{45BE5AB9-231A-4059-8C30-6EA104990523}" dt="2024-05-27T15:31:40.222" v="15" actId="47"/>
        <pc:sldMkLst>
          <pc:docMk/>
          <pc:sldMk cId="3368712619" sldId="271"/>
        </pc:sldMkLst>
      </pc:sldChg>
      <pc:sldChg chg="del">
        <pc:chgData name="Damian Gordon" userId="796278f3-970d-4a3b-8137-dc597a054133" providerId="ADAL" clId="{45BE5AB9-231A-4059-8C30-6EA104990523}" dt="2024-05-27T15:31:40.222" v="15" actId="47"/>
        <pc:sldMkLst>
          <pc:docMk/>
          <pc:sldMk cId="2734139410" sldId="272"/>
        </pc:sldMkLst>
      </pc:sldChg>
      <pc:sldChg chg="del">
        <pc:chgData name="Damian Gordon" userId="796278f3-970d-4a3b-8137-dc597a054133" providerId="ADAL" clId="{45BE5AB9-231A-4059-8C30-6EA104990523}" dt="2024-05-27T15:31:40.222" v="15" actId="47"/>
        <pc:sldMkLst>
          <pc:docMk/>
          <pc:sldMk cId="1220893861" sldId="273"/>
        </pc:sldMkLst>
      </pc:sldChg>
      <pc:sldChg chg="del">
        <pc:chgData name="Damian Gordon" userId="796278f3-970d-4a3b-8137-dc597a054133" providerId="ADAL" clId="{45BE5AB9-231A-4059-8C30-6EA104990523}" dt="2024-05-27T15:31:40.222" v="15" actId="47"/>
        <pc:sldMkLst>
          <pc:docMk/>
          <pc:sldMk cId="192307870" sldId="274"/>
        </pc:sldMkLst>
      </pc:sldChg>
      <pc:sldChg chg="addSp delSp modSp add del mod">
        <pc:chgData name="Damian Gordon" userId="796278f3-970d-4a3b-8137-dc597a054133" providerId="ADAL" clId="{45BE5AB9-231A-4059-8C30-6EA104990523}" dt="2024-07-06T14:21:43.815" v="10604" actId="1037"/>
        <pc:sldMkLst>
          <pc:docMk/>
          <pc:sldMk cId="1282645631" sldId="275"/>
        </pc:sldMkLst>
      </pc:sldChg>
      <pc:sldChg chg="add">
        <pc:chgData name="Damian Gordon" userId="796278f3-970d-4a3b-8137-dc597a054133" providerId="ADAL" clId="{45BE5AB9-231A-4059-8C30-6EA104990523}" dt="2024-07-09T14:24:00.109" v="11095"/>
        <pc:sldMkLst>
          <pc:docMk/>
          <pc:sldMk cId="1622898926" sldId="284"/>
        </pc:sldMkLst>
      </pc:sldChg>
      <pc:sldChg chg="add">
        <pc:chgData name="Damian Gordon" userId="796278f3-970d-4a3b-8137-dc597a054133" providerId="ADAL" clId="{45BE5AB9-231A-4059-8C30-6EA104990523}" dt="2024-07-09T14:24:00.109" v="11095"/>
        <pc:sldMkLst>
          <pc:docMk/>
          <pc:sldMk cId="2975598866" sldId="287"/>
        </pc:sldMkLst>
      </pc:sldChg>
      <pc:sldChg chg="modSp add mod">
        <pc:chgData name="Damian Gordon" userId="796278f3-970d-4a3b-8137-dc597a054133" providerId="ADAL" clId="{45BE5AB9-231A-4059-8C30-6EA104990523}" dt="2024-07-09T14:24:00.150" v="11096" actId="27636"/>
        <pc:sldMkLst>
          <pc:docMk/>
          <pc:sldMk cId="3430019511" sldId="296"/>
        </pc:sldMkLst>
      </pc:sldChg>
      <pc:sldChg chg="add">
        <pc:chgData name="Damian Gordon" userId="796278f3-970d-4a3b-8137-dc597a054133" providerId="ADAL" clId="{45BE5AB9-231A-4059-8C30-6EA104990523}" dt="2024-07-09T14:24:00.109" v="11095"/>
        <pc:sldMkLst>
          <pc:docMk/>
          <pc:sldMk cId="1515287571" sldId="297"/>
        </pc:sldMkLst>
      </pc:sldChg>
      <pc:sldChg chg="add del">
        <pc:chgData name="Damian Gordon" userId="796278f3-970d-4a3b-8137-dc597a054133" providerId="ADAL" clId="{45BE5AB9-231A-4059-8C30-6EA104990523}" dt="2024-07-02T23:31:26.868" v="5423" actId="47"/>
        <pc:sldMkLst>
          <pc:docMk/>
          <pc:sldMk cId="0" sldId="320"/>
        </pc:sldMkLst>
      </pc:sldChg>
      <pc:sldChg chg="add del">
        <pc:chgData name="Damian Gordon" userId="796278f3-970d-4a3b-8137-dc597a054133" providerId="ADAL" clId="{45BE5AB9-231A-4059-8C30-6EA104990523}" dt="2024-07-02T23:31:11.347" v="5422" actId="47"/>
        <pc:sldMkLst>
          <pc:docMk/>
          <pc:sldMk cId="0" sldId="387"/>
        </pc:sldMkLst>
      </pc:sldChg>
      <pc:sldChg chg="modSp add del">
        <pc:chgData name="Damian Gordon" userId="796278f3-970d-4a3b-8137-dc597a054133" providerId="ADAL" clId="{45BE5AB9-231A-4059-8C30-6EA104990523}" dt="2024-07-02T23:31:11.347" v="5422" actId="47"/>
        <pc:sldMkLst>
          <pc:docMk/>
          <pc:sldMk cId="0" sldId="392"/>
        </pc:sldMkLst>
      </pc:sldChg>
      <pc:sldChg chg="add del">
        <pc:chgData name="Damian Gordon" userId="796278f3-970d-4a3b-8137-dc597a054133" providerId="ADAL" clId="{45BE5AB9-231A-4059-8C30-6EA104990523}" dt="2024-07-02T23:31:26.868" v="5423" actId="47"/>
        <pc:sldMkLst>
          <pc:docMk/>
          <pc:sldMk cId="0" sldId="416"/>
        </pc:sldMkLst>
      </pc:sldChg>
      <pc:sldChg chg="add del">
        <pc:chgData name="Damian Gordon" userId="796278f3-970d-4a3b-8137-dc597a054133" providerId="ADAL" clId="{45BE5AB9-231A-4059-8C30-6EA104990523}" dt="2024-07-02T23:31:11.347" v="5422" actId="47"/>
        <pc:sldMkLst>
          <pc:docMk/>
          <pc:sldMk cId="0" sldId="418"/>
        </pc:sldMkLst>
      </pc:sldChg>
      <pc:sldChg chg="modSp add del">
        <pc:chgData name="Damian Gordon" userId="796278f3-970d-4a3b-8137-dc597a054133" providerId="ADAL" clId="{45BE5AB9-231A-4059-8C30-6EA104990523}" dt="2024-07-02T23:31:11.347" v="5422" actId="47"/>
        <pc:sldMkLst>
          <pc:docMk/>
          <pc:sldMk cId="0" sldId="421"/>
        </pc:sldMkLst>
      </pc:sldChg>
      <pc:sldChg chg="add del">
        <pc:chgData name="Damian Gordon" userId="796278f3-970d-4a3b-8137-dc597a054133" providerId="ADAL" clId="{45BE5AB9-231A-4059-8C30-6EA104990523}" dt="2024-07-02T23:31:11.347" v="5422" actId="47"/>
        <pc:sldMkLst>
          <pc:docMk/>
          <pc:sldMk cId="0" sldId="422"/>
        </pc:sldMkLst>
      </pc:sldChg>
      <pc:sldChg chg="modSp add del mod ord">
        <pc:chgData name="Damian Gordon" userId="796278f3-970d-4a3b-8137-dc597a054133" providerId="ADAL" clId="{45BE5AB9-231A-4059-8C30-6EA104990523}" dt="2024-07-02T23:31:11.347" v="5422" actId="47"/>
        <pc:sldMkLst>
          <pc:docMk/>
          <pc:sldMk cId="0" sldId="424"/>
        </pc:sldMkLst>
      </pc:sldChg>
      <pc:sldChg chg="addSp delSp modSp add del mod ord">
        <pc:chgData name="Damian Gordon" userId="796278f3-970d-4a3b-8137-dc597a054133" providerId="ADAL" clId="{45BE5AB9-231A-4059-8C30-6EA104990523}" dt="2024-07-02T23:31:11.347" v="5422" actId="47"/>
        <pc:sldMkLst>
          <pc:docMk/>
          <pc:sldMk cId="0" sldId="425"/>
        </pc:sldMkLst>
      </pc:sldChg>
      <pc:sldChg chg="addSp delSp modSp new del mod modMedia setBg modAnim">
        <pc:chgData name="Damian Gordon" userId="796278f3-970d-4a3b-8137-dc597a054133" providerId="ADAL" clId="{45BE5AB9-231A-4059-8C30-6EA104990523}" dt="2024-07-05T00:41:11.550" v="9668" actId="47"/>
        <pc:sldMkLst>
          <pc:docMk/>
          <pc:sldMk cId="1898965013" sldId="426"/>
        </pc:sldMkLst>
      </pc:sldChg>
      <pc:sldChg chg="addSp delSp modSp add mod setBg addAnim delAnim delDesignElem">
        <pc:chgData name="Damian Gordon" userId="796278f3-970d-4a3b-8137-dc597a054133" providerId="ADAL" clId="{45BE5AB9-231A-4059-8C30-6EA104990523}" dt="2024-05-28T01:10:56.764" v="204"/>
        <pc:sldMkLst>
          <pc:docMk/>
          <pc:sldMk cId="2126172313" sldId="427"/>
        </pc:sldMkLst>
      </pc:sldChg>
      <pc:sldChg chg="add del">
        <pc:chgData name="Damian Gordon" userId="796278f3-970d-4a3b-8137-dc597a054133" providerId="ADAL" clId="{45BE5AB9-231A-4059-8C30-6EA104990523}" dt="2024-07-02T23:31:11.347" v="5422" actId="47"/>
        <pc:sldMkLst>
          <pc:docMk/>
          <pc:sldMk cId="0" sldId="429"/>
        </pc:sldMkLst>
      </pc:sldChg>
      <pc:sldChg chg="addSp modSp add del mod ord">
        <pc:chgData name="Damian Gordon" userId="796278f3-970d-4a3b-8137-dc597a054133" providerId="ADAL" clId="{45BE5AB9-231A-4059-8C30-6EA104990523}" dt="2024-07-05T10:56:12.981" v="10446" actId="20577"/>
        <pc:sldMkLst>
          <pc:docMk/>
          <pc:sldMk cId="3735875418" sldId="430"/>
        </pc:sldMkLst>
      </pc:sldChg>
      <pc:sldChg chg="addSp delSp modSp del mod ord">
        <pc:chgData name="Damian Gordon" userId="796278f3-970d-4a3b-8137-dc597a054133" providerId="ADAL" clId="{45BE5AB9-231A-4059-8C30-6EA104990523}" dt="2024-07-05T00:41:11.550" v="9668" actId="47"/>
        <pc:sldMkLst>
          <pc:docMk/>
          <pc:sldMk cId="1233871246" sldId="431"/>
        </pc:sldMkLst>
      </pc:sldChg>
      <pc:sldChg chg="add del">
        <pc:chgData name="Damian Gordon" userId="796278f3-970d-4a3b-8137-dc597a054133" providerId="ADAL" clId="{45BE5AB9-231A-4059-8C30-6EA104990523}" dt="2024-07-02T23:31:11.347" v="5422" actId="47"/>
        <pc:sldMkLst>
          <pc:docMk/>
          <pc:sldMk cId="0" sldId="432"/>
        </pc:sldMkLst>
      </pc:sldChg>
      <pc:sldChg chg="add del ord">
        <pc:chgData name="Damian Gordon" userId="796278f3-970d-4a3b-8137-dc597a054133" providerId="ADAL" clId="{45BE5AB9-231A-4059-8C30-6EA104990523}" dt="2024-07-02T23:31:11.347" v="5422" actId="47"/>
        <pc:sldMkLst>
          <pc:docMk/>
          <pc:sldMk cId="1900039164" sldId="433"/>
        </pc:sldMkLst>
      </pc:sldChg>
      <pc:sldChg chg="add del">
        <pc:chgData name="Damian Gordon" userId="796278f3-970d-4a3b-8137-dc597a054133" providerId="ADAL" clId="{45BE5AB9-231A-4059-8C30-6EA104990523}" dt="2024-07-02T23:31:11.347" v="5422" actId="47"/>
        <pc:sldMkLst>
          <pc:docMk/>
          <pc:sldMk cId="0" sldId="434"/>
        </pc:sldMkLst>
      </pc:sldChg>
      <pc:sldChg chg="add del">
        <pc:chgData name="Damian Gordon" userId="796278f3-970d-4a3b-8137-dc597a054133" providerId="ADAL" clId="{45BE5AB9-231A-4059-8C30-6EA104990523}" dt="2024-07-02T23:31:11.347" v="5422" actId="47"/>
        <pc:sldMkLst>
          <pc:docMk/>
          <pc:sldMk cId="0" sldId="436"/>
        </pc:sldMkLst>
      </pc:sldChg>
      <pc:sldChg chg="add del">
        <pc:chgData name="Damian Gordon" userId="796278f3-970d-4a3b-8137-dc597a054133" providerId="ADAL" clId="{45BE5AB9-231A-4059-8C30-6EA104990523}" dt="2024-07-02T23:31:11.347" v="5422" actId="47"/>
        <pc:sldMkLst>
          <pc:docMk/>
          <pc:sldMk cId="0" sldId="437"/>
        </pc:sldMkLst>
      </pc:sldChg>
      <pc:sldChg chg="add del">
        <pc:chgData name="Damian Gordon" userId="796278f3-970d-4a3b-8137-dc597a054133" providerId="ADAL" clId="{45BE5AB9-231A-4059-8C30-6EA104990523}" dt="2024-07-02T23:31:11.347" v="5422" actId="47"/>
        <pc:sldMkLst>
          <pc:docMk/>
          <pc:sldMk cId="0" sldId="438"/>
        </pc:sldMkLst>
      </pc:sldChg>
      <pc:sldChg chg="add del">
        <pc:chgData name="Damian Gordon" userId="796278f3-970d-4a3b-8137-dc597a054133" providerId="ADAL" clId="{45BE5AB9-231A-4059-8C30-6EA104990523}" dt="2024-07-02T23:31:26.868" v="5423" actId="47"/>
        <pc:sldMkLst>
          <pc:docMk/>
          <pc:sldMk cId="0" sldId="439"/>
        </pc:sldMkLst>
      </pc:sldChg>
      <pc:sldChg chg="add del">
        <pc:chgData name="Damian Gordon" userId="796278f3-970d-4a3b-8137-dc597a054133" providerId="ADAL" clId="{45BE5AB9-231A-4059-8C30-6EA104990523}" dt="2024-07-02T23:31:11.347" v="5422" actId="47"/>
        <pc:sldMkLst>
          <pc:docMk/>
          <pc:sldMk cId="0" sldId="440"/>
        </pc:sldMkLst>
      </pc:sldChg>
      <pc:sldChg chg="add del">
        <pc:chgData name="Damian Gordon" userId="796278f3-970d-4a3b-8137-dc597a054133" providerId="ADAL" clId="{45BE5AB9-231A-4059-8C30-6EA104990523}" dt="2024-07-02T23:31:26.868" v="5423" actId="47"/>
        <pc:sldMkLst>
          <pc:docMk/>
          <pc:sldMk cId="0" sldId="441"/>
        </pc:sldMkLst>
      </pc:sldChg>
      <pc:sldChg chg="add del">
        <pc:chgData name="Damian Gordon" userId="796278f3-970d-4a3b-8137-dc597a054133" providerId="ADAL" clId="{45BE5AB9-231A-4059-8C30-6EA104990523}" dt="2024-07-02T23:31:26.868" v="5423" actId="47"/>
        <pc:sldMkLst>
          <pc:docMk/>
          <pc:sldMk cId="0" sldId="442"/>
        </pc:sldMkLst>
      </pc:sldChg>
      <pc:sldChg chg="add del">
        <pc:chgData name="Damian Gordon" userId="796278f3-970d-4a3b-8137-dc597a054133" providerId="ADAL" clId="{45BE5AB9-231A-4059-8C30-6EA104990523}" dt="2024-07-02T23:31:26.868" v="5423" actId="47"/>
        <pc:sldMkLst>
          <pc:docMk/>
          <pc:sldMk cId="0" sldId="443"/>
        </pc:sldMkLst>
      </pc:sldChg>
      <pc:sldChg chg="add del">
        <pc:chgData name="Damian Gordon" userId="796278f3-970d-4a3b-8137-dc597a054133" providerId="ADAL" clId="{45BE5AB9-231A-4059-8C30-6EA104990523}" dt="2024-07-02T23:31:26.868" v="5423" actId="47"/>
        <pc:sldMkLst>
          <pc:docMk/>
          <pc:sldMk cId="0" sldId="444"/>
        </pc:sldMkLst>
      </pc:sldChg>
      <pc:sldChg chg="add del">
        <pc:chgData name="Damian Gordon" userId="796278f3-970d-4a3b-8137-dc597a054133" providerId="ADAL" clId="{45BE5AB9-231A-4059-8C30-6EA104990523}" dt="2024-07-02T23:31:26.868" v="5423" actId="47"/>
        <pc:sldMkLst>
          <pc:docMk/>
          <pc:sldMk cId="0" sldId="445"/>
        </pc:sldMkLst>
      </pc:sldChg>
      <pc:sldChg chg="add del">
        <pc:chgData name="Damian Gordon" userId="796278f3-970d-4a3b-8137-dc597a054133" providerId="ADAL" clId="{45BE5AB9-231A-4059-8C30-6EA104990523}" dt="2024-07-02T23:31:11.347" v="5422" actId="47"/>
        <pc:sldMkLst>
          <pc:docMk/>
          <pc:sldMk cId="0" sldId="446"/>
        </pc:sldMkLst>
      </pc:sldChg>
      <pc:sldChg chg="add del">
        <pc:chgData name="Damian Gordon" userId="796278f3-970d-4a3b-8137-dc597a054133" providerId="ADAL" clId="{45BE5AB9-231A-4059-8C30-6EA104990523}" dt="2024-07-02T23:31:11.347" v="5422" actId="47"/>
        <pc:sldMkLst>
          <pc:docMk/>
          <pc:sldMk cId="0" sldId="447"/>
        </pc:sldMkLst>
      </pc:sldChg>
      <pc:sldChg chg="modSp mod">
        <pc:chgData name="Damian Gordon" userId="796278f3-970d-4a3b-8137-dc597a054133" providerId="ADAL" clId="{45BE5AB9-231A-4059-8C30-6EA104990523}" dt="2024-07-02T17:34:21.406" v="722" actId="20577"/>
        <pc:sldMkLst>
          <pc:docMk/>
          <pc:sldMk cId="695405805" sldId="448"/>
        </pc:sldMkLst>
      </pc:sldChg>
      <pc:sldChg chg="modSp del mod ord">
        <pc:chgData name="Damian Gordon" userId="796278f3-970d-4a3b-8137-dc597a054133" providerId="ADAL" clId="{45BE5AB9-231A-4059-8C30-6EA104990523}" dt="2024-07-05T00:41:11.550" v="9668" actId="47"/>
        <pc:sldMkLst>
          <pc:docMk/>
          <pc:sldMk cId="3316991471" sldId="453"/>
        </pc:sldMkLst>
      </pc:sldChg>
      <pc:sldChg chg="addSp delSp del mod">
        <pc:chgData name="Damian Gordon" userId="796278f3-970d-4a3b-8137-dc597a054133" providerId="ADAL" clId="{45BE5AB9-231A-4059-8C30-6EA104990523}" dt="2024-07-05T00:41:11.550" v="9668" actId="47"/>
        <pc:sldMkLst>
          <pc:docMk/>
          <pc:sldMk cId="730100669" sldId="454"/>
        </pc:sldMkLst>
      </pc:sldChg>
      <pc:sldChg chg="addSp delSp modSp add del mod setBg">
        <pc:chgData name="Damian Gordon" userId="796278f3-970d-4a3b-8137-dc597a054133" providerId="ADAL" clId="{45BE5AB9-231A-4059-8C30-6EA104990523}" dt="2024-07-02T23:31:11.347" v="5422" actId="47"/>
        <pc:sldMkLst>
          <pc:docMk/>
          <pc:sldMk cId="3260675007" sldId="455"/>
        </pc:sldMkLst>
      </pc:sldChg>
      <pc:sldChg chg="addSp delSp modSp new del mod setBg addAnim">
        <pc:chgData name="Damian Gordon" userId="796278f3-970d-4a3b-8137-dc597a054133" providerId="ADAL" clId="{45BE5AB9-231A-4059-8C30-6EA104990523}" dt="2024-07-02T17:21:31.793" v="614" actId="47"/>
        <pc:sldMkLst>
          <pc:docMk/>
          <pc:sldMk cId="3709557733" sldId="456"/>
        </pc:sldMkLst>
      </pc:sldChg>
      <pc:sldChg chg="addSp delSp modSp add del mod modMedia setBg delAnim setClrOvrMap delDesignElem">
        <pc:chgData name="Damian Gordon" userId="796278f3-970d-4a3b-8137-dc597a054133" providerId="ADAL" clId="{45BE5AB9-231A-4059-8C30-6EA104990523}" dt="2024-07-05T00:41:11.550" v="9668" actId="47"/>
        <pc:sldMkLst>
          <pc:docMk/>
          <pc:sldMk cId="2603971186" sldId="457"/>
        </pc:sldMkLst>
      </pc:sldChg>
      <pc:sldChg chg="addSp delSp modSp add del mod setBg delAnim setClrOvrMap delDesignElem">
        <pc:chgData name="Damian Gordon" userId="796278f3-970d-4a3b-8137-dc597a054133" providerId="ADAL" clId="{45BE5AB9-231A-4059-8C30-6EA104990523}" dt="2024-07-02T17:24:04.948" v="714" actId="2696"/>
        <pc:sldMkLst>
          <pc:docMk/>
          <pc:sldMk cId="1666678026" sldId="458"/>
        </pc:sldMkLst>
      </pc:sldChg>
      <pc:sldChg chg="delSp add del ord setBg delDesignElem">
        <pc:chgData name="Damian Gordon" userId="796278f3-970d-4a3b-8137-dc597a054133" providerId="ADAL" clId="{45BE5AB9-231A-4059-8C30-6EA104990523}" dt="2024-07-05T00:41:11.550" v="9668" actId="47"/>
        <pc:sldMkLst>
          <pc:docMk/>
          <pc:sldMk cId="2123894225" sldId="458"/>
        </pc:sldMkLst>
      </pc:sldChg>
      <pc:sldChg chg="add del ord">
        <pc:chgData name="Damian Gordon" userId="796278f3-970d-4a3b-8137-dc597a054133" providerId="ADAL" clId="{45BE5AB9-231A-4059-8C30-6EA104990523}" dt="2024-07-05T00:41:11.550" v="9668" actId="47"/>
        <pc:sldMkLst>
          <pc:docMk/>
          <pc:sldMk cId="535991383" sldId="459"/>
        </pc:sldMkLst>
      </pc:sldChg>
      <pc:sldChg chg="delSp modSp add del setBg delDesignElem">
        <pc:chgData name="Damian Gordon" userId="796278f3-970d-4a3b-8137-dc597a054133" providerId="ADAL" clId="{45BE5AB9-231A-4059-8C30-6EA104990523}" dt="2024-07-02T17:24:04.948" v="714" actId="2696"/>
        <pc:sldMkLst>
          <pc:docMk/>
          <pc:sldMk cId="2670569266" sldId="459"/>
        </pc:sldMkLst>
      </pc:sldChg>
      <pc:sldChg chg="modSp new del mod">
        <pc:chgData name="Damian Gordon" userId="796278f3-970d-4a3b-8137-dc597a054133" providerId="ADAL" clId="{45BE5AB9-231A-4059-8C30-6EA104990523}" dt="2024-07-05T00:41:11.550" v="9668" actId="47"/>
        <pc:sldMkLst>
          <pc:docMk/>
          <pc:sldMk cId="1223211032" sldId="460"/>
        </pc:sldMkLst>
      </pc:sldChg>
      <pc:sldChg chg="modSp add del mod">
        <pc:chgData name="Damian Gordon" userId="796278f3-970d-4a3b-8137-dc597a054133" providerId="ADAL" clId="{45BE5AB9-231A-4059-8C30-6EA104990523}" dt="2024-07-05T00:41:11.550" v="9668" actId="47"/>
        <pc:sldMkLst>
          <pc:docMk/>
          <pc:sldMk cId="3805323869" sldId="461"/>
        </pc:sldMkLst>
      </pc:sldChg>
      <pc:sldChg chg="addSp modSp add del mod">
        <pc:chgData name="Damian Gordon" userId="796278f3-970d-4a3b-8137-dc597a054133" providerId="ADAL" clId="{45BE5AB9-231A-4059-8C30-6EA104990523}" dt="2024-07-05T00:41:11.550" v="9668" actId="47"/>
        <pc:sldMkLst>
          <pc:docMk/>
          <pc:sldMk cId="904566246" sldId="462"/>
        </pc:sldMkLst>
      </pc:sldChg>
      <pc:sldChg chg="modSp add del mod">
        <pc:chgData name="Damian Gordon" userId="796278f3-970d-4a3b-8137-dc597a054133" providerId="ADAL" clId="{45BE5AB9-231A-4059-8C30-6EA104990523}" dt="2024-07-03T02:01:42.696" v="5812" actId="47"/>
        <pc:sldMkLst>
          <pc:docMk/>
          <pc:sldMk cId="2976161511" sldId="463"/>
        </pc:sldMkLst>
      </pc:sldChg>
      <pc:sldChg chg="modSp add del mod ord">
        <pc:chgData name="Damian Gordon" userId="796278f3-970d-4a3b-8137-dc597a054133" providerId="ADAL" clId="{45BE5AB9-231A-4059-8C30-6EA104990523}" dt="2024-07-05T00:41:11.550" v="9668" actId="47"/>
        <pc:sldMkLst>
          <pc:docMk/>
          <pc:sldMk cId="1192466586" sldId="464"/>
        </pc:sldMkLst>
      </pc:sldChg>
      <pc:sldChg chg="add del">
        <pc:chgData name="Damian Gordon" userId="796278f3-970d-4a3b-8137-dc597a054133" providerId="ADAL" clId="{45BE5AB9-231A-4059-8C30-6EA104990523}" dt="2024-07-02T19:33:04.190" v="935"/>
        <pc:sldMkLst>
          <pc:docMk/>
          <pc:sldMk cId="3294348860" sldId="464"/>
        </pc:sldMkLst>
      </pc:sldChg>
      <pc:sldChg chg="modSp add del mod">
        <pc:chgData name="Damian Gordon" userId="796278f3-970d-4a3b-8137-dc597a054133" providerId="ADAL" clId="{45BE5AB9-231A-4059-8C30-6EA104990523}" dt="2024-07-05T00:41:11.550" v="9668" actId="47"/>
        <pc:sldMkLst>
          <pc:docMk/>
          <pc:sldMk cId="1760058381" sldId="465"/>
        </pc:sldMkLst>
      </pc:sldChg>
      <pc:sldChg chg="addSp delSp modSp add del mod setBg">
        <pc:chgData name="Damian Gordon" userId="796278f3-970d-4a3b-8137-dc597a054133" providerId="ADAL" clId="{45BE5AB9-231A-4059-8C30-6EA104990523}" dt="2024-07-05T00:41:11.550" v="9668" actId="47"/>
        <pc:sldMkLst>
          <pc:docMk/>
          <pc:sldMk cId="1257956994" sldId="466"/>
        </pc:sldMkLst>
      </pc:sldChg>
      <pc:sldChg chg="modSp add del mod">
        <pc:chgData name="Damian Gordon" userId="796278f3-970d-4a3b-8137-dc597a054133" providerId="ADAL" clId="{45BE5AB9-231A-4059-8C30-6EA104990523}" dt="2024-07-05T00:41:11.550" v="9668" actId="47"/>
        <pc:sldMkLst>
          <pc:docMk/>
          <pc:sldMk cId="2442904923" sldId="467"/>
        </pc:sldMkLst>
      </pc:sldChg>
      <pc:sldChg chg="add del">
        <pc:chgData name="Damian Gordon" userId="796278f3-970d-4a3b-8137-dc597a054133" providerId="ADAL" clId="{45BE5AB9-231A-4059-8C30-6EA104990523}" dt="2024-07-02T19:47:47.587" v="1445"/>
        <pc:sldMkLst>
          <pc:docMk/>
          <pc:sldMk cId="3204454298" sldId="467"/>
        </pc:sldMkLst>
      </pc:sldChg>
      <pc:sldChg chg="add del">
        <pc:chgData name="Damian Gordon" userId="796278f3-970d-4a3b-8137-dc597a054133" providerId="ADAL" clId="{45BE5AB9-231A-4059-8C30-6EA104990523}" dt="2024-07-02T19:47:38.276" v="1443"/>
        <pc:sldMkLst>
          <pc:docMk/>
          <pc:sldMk cId="3386841957" sldId="467"/>
        </pc:sldMkLst>
      </pc:sldChg>
      <pc:sldChg chg="modSp add del mod">
        <pc:chgData name="Damian Gordon" userId="796278f3-970d-4a3b-8137-dc597a054133" providerId="ADAL" clId="{45BE5AB9-231A-4059-8C30-6EA104990523}" dt="2024-07-05T00:41:11.550" v="9668" actId="47"/>
        <pc:sldMkLst>
          <pc:docMk/>
          <pc:sldMk cId="4229316256" sldId="468"/>
        </pc:sldMkLst>
      </pc:sldChg>
      <pc:sldChg chg="addSp delSp modSp add del mod">
        <pc:chgData name="Damian Gordon" userId="796278f3-970d-4a3b-8137-dc597a054133" providerId="ADAL" clId="{45BE5AB9-231A-4059-8C30-6EA104990523}" dt="2024-07-05T00:41:11.550" v="9668" actId="47"/>
        <pc:sldMkLst>
          <pc:docMk/>
          <pc:sldMk cId="2479653310" sldId="469"/>
        </pc:sldMkLst>
      </pc:sldChg>
      <pc:sldChg chg="addSp delSp modSp add del mod">
        <pc:chgData name="Damian Gordon" userId="796278f3-970d-4a3b-8137-dc597a054133" providerId="ADAL" clId="{45BE5AB9-231A-4059-8C30-6EA104990523}" dt="2024-07-05T00:41:11.550" v="9668" actId="47"/>
        <pc:sldMkLst>
          <pc:docMk/>
          <pc:sldMk cId="3367475694" sldId="470"/>
        </pc:sldMkLst>
      </pc:sldChg>
      <pc:sldChg chg="modSp add del mod">
        <pc:chgData name="Damian Gordon" userId="796278f3-970d-4a3b-8137-dc597a054133" providerId="ADAL" clId="{45BE5AB9-231A-4059-8C30-6EA104990523}" dt="2024-07-05T00:41:11.550" v="9668" actId="47"/>
        <pc:sldMkLst>
          <pc:docMk/>
          <pc:sldMk cId="2270169773" sldId="471"/>
        </pc:sldMkLst>
      </pc:sldChg>
      <pc:sldChg chg="addSp delSp modSp add del mod">
        <pc:chgData name="Damian Gordon" userId="796278f3-970d-4a3b-8137-dc597a054133" providerId="ADAL" clId="{45BE5AB9-231A-4059-8C30-6EA104990523}" dt="2024-07-05T00:41:11.550" v="9668" actId="47"/>
        <pc:sldMkLst>
          <pc:docMk/>
          <pc:sldMk cId="771842511" sldId="472"/>
        </pc:sldMkLst>
      </pc:sldChg>
      <pc:sldChg chg="addSp delSp modSp add del mod ord">
        <pc:chgData name="Damian Gordon" userId="796278f3-970d-4a3b-8137-dc597a054133" providerId="ADAL" clId="{45BE5AB9-231A-4059-8C30-6EA104990523}" dt="2024-07-05T00:41:11.550" v="9668" actId="47"/>
        <pc:sldMkLst>
          <pc:docMk/>
          <pc:sldMk cId="242179878" sldId="473"/>
        </pc:sldMkLst>
      </pc:sldChg>
      <pc:sldChg chg="modSp add del mod">
        <pc:chgData name="Damian Gordon" userId="796278f3-970d-4a3b-8137-dc597a054133" providerId="ADAL" clId="{45BE5AB9-231A-4059-8C30-6EA104990523}" dt="2024-07-05T00:41:11.550" v="9668" actId="47"/>
        <pc:sldMkLst>
          <pc:docMk/>
          <pc:sldMk cId="4095918154" sldId="474"/>
        </pc:sldMkLst>
      </pc:sldChg>
      <pc:sldChg chg="addSp delSp modSp add del mod">
        <pc:chgData name="Damian Gordon" userId="796278f3-970d-4a3b-8137-dc597a054133" providerId="ADAL" clId="{45BE5AB9-231A-4059-8C30-6EA104990523}" dt="2024-07-05T00:41:11.550" v="9668" actId="47"/>
        <pc:sldMkLst>
          <pc:docMk/>
          <pc:sldMk cId="1680599265" sldId="475"/>
        </pc:sldMkLst>
      </pc:sldChg>
      <pc:sldChg chg="addSp delSp modSp add del mod ord">
        <pc:chgData name="Damian Gordon" userId="796278f3-970d-4a3b-8137-dc597a054133" providerId="ADAL" clId="{45BE5AB9-231A-4059-8C30-6EA104990523}" dt="2024-07-05T00:41:11.550" v="9668" actId="47"/>
        <pc:sldMkLst>
          <pc:docMk/>
          <pc:sldMk cId="726544470" sldId="476"/>
        </pc:sldMkLst>
      </pc:sldChg>
      <pc:sldChg chg="addSp modSp add del mod">
        <pc:chgData name="Damian Gordon" userId="796278f3-970d-4a3b-8137-dc597a054133" providerId="ADAL" clId="{45BE5AB9-231A-4059-8C30-6EA104990523}" dt="2024-07-05T00:41:11.550" v="9668" actId="47"/>
        <pc:sldMkLst>
          <pc:docMk/>
          <pc:sldMk cId="3244980195" sldId="477"/>
        </pc:sldMkLst>
      </pc:sldChg>
      <pc:sldChg chg="addSp delSp modSp add del mod ord setBg modClrScheme chgLayout modNotesTx">
        <pc:chgData name="Damian Gordon" userId="796278f3-970d-4a3b-8137-dc597a054133" providerId="ADAL" clId="{45BE5AB9-231A-4059-8C30-6EA104990523}" dt="2024-08-16T17:51:49.393" v="16393" actId="1076"/>
        <pc:sldMkLst>
          <pc:docMk/>
          <pc:sldMk cId="1250634738" sldId="478"/>
        </pc:sldMkLst>
      </pc:sldChg>
      <pc:sldChg chg="delSp add del setBg delDesignElem">
        <pc:chgData name="Damian Gordon" userId="796278f3-970d-4a3b-8137-dc597a054133" providerId="ADAL" clId="{45BE5AB9-231A-4059-8C30-6EA104990523}" dt="2024-07-05T00:41:11.550" v="9668" actId="47"/>
        <pc:sldMkLst>
          <pc:docMk/>
          <pc:sldMk cId="1806556789" sldId="479"/>
        </pc:sldMkLst>
      </pc:sldChg>
      <pc:sldChg chg="delSp add setBg delDesignElem">
        <pc:chgData name="Damian Gordon" userId="796278f3-970d-4a3b-8137-dc597a054133" providerId="ADAL" clId="{45BE5AB9-231A-4059-8C30-6EA104990523}" dt="2024-07-02T23:13:06.465" v="4900"/>
        <pc:sldMkLst>
          <pc:docMk/>
          <pc:sldMk cId="349856633" sldId="480"/>
        </pc:sldMkLst>
      </pc:sldChg>
      <pc:sldChg chg="delSp modSp add del mod ord">
        <pc:chgData name="Damian Gordon" userId="796278f3-970d-4a3b-8137-dc597a054133" providerId="ADAL" clId="{45BE5AB9-231A-4059-8C30-6EA104990523}" dt="2024-07-05T00:41:11.550" v="9668" actId="47"/>
        <pc:sldMkLst>
          <pc:docMk/>
          <pc:sldMk cId="3206431685" sldId="481"/>
        </pc:sldMkLst>
      </pc:sldChg>
      <pc:sldChg chg="modSp add del mod ord">
        <pc:chgData name="Damian Gordon" userId="796278f3-970d-4a3b-8137-dc597a054133" providerId="ADAL" clId="{45BE5AB9-231A-4059-8C30-6EA104990523}" dt="2024-07-05T00:41:11.550" v="9668" actId="47"/>
        <pc:sldMkLst>
          <pc:docMk/>
          <pc:sldMk cId="3546274248" sldId="482"/>
        </pc:sldMkLst>
      </pc:sldChg>
      <pc:sldChg chg="modSp add del mod setBg">
        <pc:chgData name="Damian Gordon" userId="796278f3-970d-4a3b-8137-dc597a054133" providerId="ADAL" clId="{45BE5AB9-231A-4059-8C30-6EA104990523}" dt="2024-07-05T00:41:11.550" v="9668" actId="47"/>
        <pc:sldMkLst>
          <pc:docMk/>
          <pc:sldMk cId="379198112" sldId="483"/>
        </pc:sldMkLst>
      </pc:sldChg>
      <pc:sldChg chg="addSp delSp modSp add del mod ord">
        <pc:chgData name="Damian Gordon" userId="796278f3-970d-4a3b-8137-dc597a054133" providerId="ADAL" clId="{45BE5AB9-231A-4059-8C30-6EA104990523}" dt="2024-07-05T00:41:11.550" v="9668" actId="47"/>
        <pc:sldMkLst>
          <pc:docMk/>
          <pc:sldMk cId="984733568" sldId="484"/>
        </pc:sldMkLst>
      </pc:sldChg>
      <pc:sldChg chg="modSp add del mod ord">
        <pc:chgData name="Damian Gordon" userId="796278f3-970d-4a3b-8137-dc597a054133" providerId="ADAL" clId="{45BE5AB9-231A-4059-8C30-6EA104990523}" dt="2024-07-05T00:41:11.550" v="9668" actId="47"/>
        <pc:sldMkLst>
          <pc:docMk/>
          <pc:sldMk cId="2307912514" sldId="485"/>
        </pc:sldMkLst>
      </pc:sldChg>
      <pc:sldChg chg="addSp delSp modSp mod ord">
        <pc:chgData name="Damian Gordon" userId="796278f3-970d-4a3b-8137-dc597a054133" providerId="ADAL" clId="{45BE5AB9-231A-4059-8C30-6EA104990523}" dt="2024-07-05T09:54:12.114" v="10072" actId="478"/>
        <pc:sldMkLst>
          <pc:docMk/>
          <pc:sldMk cId="848709099" sldId="486"/>
        </pc:sldMkLst>
      </pc:sldChg>
      <pc:sldChg chg="add">
        <pc:chgData name="Damian Gordon" userId="796278f3-970d-4a3b-8137-dc597a054133" providerId="ADAL" clId="{45BE5AB9-231A-4059-8C30-6EA104990523}" dt="2024-07-05T09:28:02.185" v="9670"/>
        <pc:sldMkLst>
          <pc:docMk/>
          <pc:sldMk cId="468201085" sldId="488"/>
        </pc:sldMkLst>
      </pc:sldChg>
      <pc:sldChg chg="del">
        <pc:chgData name="Damian Gordon" userId="796278f3-970d-4a3b-8137-dc597a054133" providerId="ADAL" clId="{45BE5AB9-231A-4059-8C30-6EA104990523}" dt="2024-07-05T00:41:11.550" v="9668" actId="47"/>
        <pc:sldMkLst>
          <pc:docMk/>
          <pc:sldMk cId="4201349747" sldId="488"/>
        </pc:sldMkLst>
      </pc:sldChg>
      <pc:sldChg chg="addSp delSp modSp add mod ord">
        <pc:chgData name="Damian Gordon" userId="796278f3-970d-4a3b-8137-dc597a054133" providerId="ADAL" clId="{45BE5AB9-231A-4059-8C30-6EA104990523}" dt="2024-07-05T10:36:41.648" v="10243" actId="20577"/>
        <pc:sldMkLst>
          <pc:docMk/>
          <pc:sldMk cId="2776212791" sldId="489"/>
        </pc:sldMkLst>
      </pc:sldChg>
      <pc:sldChg chg="del">
        <pc:chgData name="Damian Gordon" userId="796278f3-970d-4a3b-8137-dc597a054133" providerId="ADAL" clId="{45BE5AB9-231A-4059-8C30-6EA104990523}" dt="2024-07-05T00:41:11.550" v="9668" actId="47"/>
        <pc:sldMkLst>
          <pc:docMk/>
          <pc:sldMk cId="4253531965" sldId="489"/>
        </pc:sldMkLst>
      </pc:sldChg>
      <pc:sldChg chg="modSp add mod">
        <pc:chgData name="Damian Gordon" userId="796278f3-970d-4a3b-8137-dc597a054133" providerId="ADAL" clId="{45BE5AB9-231A-4059-8C30-6EA104990523}" dt="2024-07-05T09:55:23.516" v="10079" actId="20577"/>
        <pc:sldMkLst>
          <pc:docMk/>
          <pc:sldMk cId="321370623" sldId="490"/>
        </pc:sldMkLst>
      </pc:sldChg>
      <pc:sldChg chg="modSp add del mod ord">
        <pc:chgData name="Damian Gordon" userId="796278f3-970d-4a3b-8137-dc597a054133" providerId="ADAL" clId="{45BE5AB9-231A-4059-8C30-6EA104990523}" dt="2024-07-05T00:41:11.550" v="9668" actId="47"/>
        <pc:sldMkLst>
          <pc:docMk/>
          <pc:sldMk cId="1380855924" sldId="490"/>
        </pc:sldMkLst>
      </pc:sldChg>
      <pc:sldChg chg="modSp add mod">
        <pc:chgData name="Damian Gordon" userId="796278f3-970d-4a3b-8137-dc597a054133" providerId="ADAL" clId="{45BE5AB9-231A-4059-8C30-6EA104990523}" dt="2024-07-08T09:50:31.488" v="11025" actId="20577"/>
        <pc:sldMkLst>
          <pc:docMk/>
          <pc:sldMk cId="535749269" sldId="491"/>
        </pc:sldMkLst>
      </pc:sldChg>
      <pc:sldChg chg="addSp delSp modSp add del mod ord">
        <pc:chgData name="Damian Gordon" userId="796278f3-970d-4a3b-8137-dc597a054133" providerId="ADAL" clId="{45BE5AB9-231A-4059-8C30-6EA104990523}" dt="2024-07-05T00:41:11.550" v="9668" actId="47"/>
        <pc:sldMkLst>
          <pc:docMk/>
          <pc:sldMk cId="2429902519" sldId="491"/>
        </pc:sldMkLst>
      </pc:sldChg>
      <pc:sldChg chg="addSp delSp modSp add del mod">
        <pc:chgData name="Damian Gordon" userId="796278f3-970d-4a3b-8137-dc597a054133" providerId="ADAL" clId="{45BE5AB9-231A-4059-8C30-6EA104990523}" dt="2024-07-05T00:41:11.550" v="9668" actId="47"/>
        <pc:sldMkLst>
          <pc:docMk/>
          <pc:sldMk cId="604262449" sldId="492"/>
        </pc:sldMkLst>
      </pc:sldChg>
      <pc:sldChg chg="modSp add mod ord">
        <pc:chgData name="Damian Gordon" userId="796278f3-970d-4a3b-8137-dc597a054133" providerId="ADAL" clId="{45BE5AB9-231A-4059-8C30-6EA104990523}" dt="2024-07-08T09:41:45.317" v="10712" actId="21"/>
        <pc:sldMkLst>
          <pc:docMk/>
          <pc:sldMk cId="2805120833" sldId="492"/>
        </pc:sldMkLst>
      </pc:sldChg>
      <pc:sldChg chg="modSp add mod">
        <pc:chgData name="Damian Gordon" userId="796278f3-970d-4a3b-8137-dc597a054133" providerId="ADAL" clId="{45BE5AB9-231A-4059-8C30-6EA104990523}" dt="2024-07-05T14:08:15.003" v="10544" actId="20577"/>
        <pc:sldMkLst>
          <pc:docMk/>
          <pc:sldMk cId="1973658102" sldId="493"/>
        </pc:sldMkLst>
      </pc:sldChg>
      <pc:sldChg chg="delSp modSp add del mod ord">
        <pc:chgData name="Damian Gordon" userId="796278f3-970d-4a3b-8137-dc597a054133" providerId="ADAL" clId="{45BE5AB9-231A-4059-8C30-6EA104990523}" dt="2024-07-05T00:41:11.550" v="9668" actId="47"/>
        <pc:sldMkLst>
          <pc:docMk/>
          <pc:sldMk cId="2042089025" sldId="493"/>
        </pc:sldMkLst>
      </pc:sldChg>
      <pc:sldChg chg="addSp delSp modSp add del mod ord">
        <pc:chgData name="Damian Gordon" userId="796278f3-970d-4a3b-8137-dc597a054133" providerId="ADAL" clId="{45BE5AB9-231A-4059-8C30-6EA104990523}" dt="2024-07-05T00:41:11.550" v="9668" actId="47"/>
        <pc:sldMkLst>
          <pc:docMk/>
          <pc:sldMk cId="3013569237" sldId="494"/>
        </pc:sldMkLst>
      </pc:sldChg>
      <pc:sldChg chg="modSp new del mod">
        <pc:chgData name="Damian Gordon" userId="796278f3-970d-4a3b-8137-dc597a054133" providerId="ADAL" clId="{45BE5AB9-231A-4059-8C30-6EA104990523}" dt="2024-07-05T10:28:28.682" v="10164" actId="47"/>
        <pc:sldMkLst>
          <pc:docMk/>
          <pc:sldMk cId="3099916268" sldId="494"/>
        </pc:sldMkLst>
      </pc:sldChg>
      <pc:sldChg chg="modSp new del mod">
        <pc:chgData name="Damian Gordon" userId="796278f3-970d-4a3b-8137-dc597a054133" providerId="ADAL" clId="{45BE5AB9-231A-4059-8C30-6EA104990523}" dt="2024-07-05T10:32:16.685" v="10184" actId="47"/>
        <pc:sldMkLst>
          <pc:docMk/>
          <pc:sldMk cId="3530767775" sldId="494"/>
        </pc:sldMkLst>
      </pc:sldChg>
      <pc:sldChg chg="modSp add mod ord">
        <pc:chgData name="Damian Gordon" userId="796278f3-970d-4a3b-8137-dc597a054133" providerId="ADAL" clId="{45BE5AB9-231A-4059-8C30-6EA104990523}" dt="2024-07-22T13:59:26.329" v="11109" actId="20577"/>
        <pc:sldMkLst>
          <pc:docMk/>
          <pc:sldMk cId="3685673864" sldId="494"/>
        </pc:sldMkLst>
      </pc:sldChg>
      <pc:sldChg chg="delSp modSp add del mod setBg delDesignElem">
        <pc:chgData name="Damian Gordon" userId="796278f3-970d-4a3b-8137-dc597a054133" providerId="ADAL" clId="{45BE5AB9-231A-4059-8C30-6EA104990523}" dt="2024-07-05T10:34:34.335" v="10208" actId="47"/>
        <pc:sldMkLst>
          <pc:docMk/>
          <pc:sldMk cId="3782952647" sldId="494"/>
        </pc:sldMkLst>
      </pc:sldChg>
      <pc:sldChg chg="modSp add del mod ord">
        <pc:chgData name="Damian Gordon" userId="796278f3-970d-4a3b-8137-dc597a054133" providerId="ADAL" clId="{45BE5AB9-231A-4059-8C30-6EA104990523}" dt="2024-07-05T00:41:11.550" v="9668" actId="47"/>
        <pc:sldMkLst>
          <pc:docMk/>
          <pc:sldMk cId="2129605758" sldId="495"/>
        </pc:sldMkLst>
      </pc:sldChg>
      <pc:sldChg chg="delSp modSp add mod setBg delDesignElem">
        <pc:chgData name="Damian Gordon" userId="796278f3-970d-4a3b-8137-dc597a054133" providerId="ADAL" clId="{45BE5AB9-231A-4059-8C30-6EA104990523}" dt="2024-07-05T10:47:48.660" v="10248" actId="403"/>
        <pc:sldMkLst>
          <pc:docMk/>
          <pc:sldMk cId="2168346399" sldId="495"/>
        </pc:sldMkLst>
      </pc:sldChg>
      <pc:sldChg chg="new del">
        <pc:chgData name="Damian Gordon" userId="796278f3-970d-4a3b-8137-dc597a054133" providerId="ADAL" clId="{45BE5AB9-231A-4059-8C30-6EA104990523}" dt="2024-07-05T10:32:12.003" v="10183" actId="47"/>
        <pc:sldMkLst>
          <pc:docMk/>
          <pc:sldMk cId="2471309539" sldId="495"/>
        </pc:sldMkLst>
      </pc:sldChg>
      <pc:sldChg chg="add del">
        <pc:chgData name="Damian Gordon" userId="796278f3-970d-4a3b-8137-dc597a054133" providerId="ADAL" clId="{45BE5AB9-231A-4059-8C30-6EA104990523}" dt="2024-07-04T22:17:44.687" v="7295"/>
        <pc:sldMkLst>
          <pc:docMk/>
          <pc:sldMk cId="2936821892" sldId="495"/>
        </pc:sldMkLst>
      </pc:sldChg>
      <pc:sldChg chg="modSp add del mod ord">
        <pc:chgData name="Damian Gordon" userId="796278f3-970d-4a3b-8137-dc597a054133" providerId="ADAL" clId="{45BE5AB9-231A-4059-8C30-6EA104990523}" dt="2024-07-05T00:41:11.550" v="9668" actId="47"/>
        <pc:sldMkLst>
          <pc:docMk/>
          <pc:sldMk cId="916282007" sldId="496"/>
        </pc:sldMkLst>
      </pc:sldChg>
      <pc:sldChg chg="addSp delSp modSp add mod ord setBg">
        <pc:chgData name="Damian Gordon" userId="796278f3-970d-4a3b-8137-dc597a054133" providerId="ADAL" clId="{45BE5AB9-231A-4059-8C30-6EA104990523}" dt="2024-07-05T10:53:57.376" v="10412" actId="1036"/>
        <pc:sldMkLst>
          <pc:docMk/>
          <pc:sldMk cId="2144767101" sldId="496"/>
        </pc:sldMkLst>
      </pc:sldChg>
      <pc:sldChg chg="addSp delSp modSp add del mod">
        <pc:chgData name="Damian Gordon" userId="796278f3-970d-4a3b-8137-dc597a054133" providerId="ADAL" clId="{45BE5AB9-231A-4059-8C30-6EA104990523}" dt="2024-07-05T00:41:11.550" v="9668" actId="47"/>
        <pc:sldMkLst>
          <pc:docMk/>
          <pc:sldMk cId="1714894558" sldId="497"/>
        </pc:sldMkLst>
      </pc:sldChg>
      <pc:sldChg chg="addSp delSp modSp add mod ord setBg addAnim delAnim delDesignElem">
        <pc:chgData name="Damian Gordon" userId="796278f3-970d-4a3b-8137-dc597a054133" providerId="ADAL" clId="{45BE5AB9-231A-4059-8C30-6EA104990523}" dt="2024-07-05T10:53:13.067" v="10359" actId="1037"/>
        <pc:sldMkLst>
          <pc:docMk/>
          <pc:sldMk cId="2611996078" sldId="497"/>
        </pc:sldMkLst>
      </pc:sldChg>
      <pc:sldChg chg="addSp delSp modSp add del mod">
        <pc:chgData name="Damian Gordon" userId="796278f3-970d-4a3b-8137-dc597a054133" providerId="ADAL" clId="{45BE5AB9-231A-4059-8C30-6EA104990523}" dt="2024-07-05T00:41:11.550" v="9668" actId="47"/>
        <pc:sldMkLst>
          <pc:docMk/>
          <pc:sldMk cId="3235607215" sldId="498"/>
        </pc:sldMkLst>
      </pc:sldChg>
      <pc:sldChg chg="modSp add mod">
        <pc:chgData name="Damian Gordon" userId="796278f3-970d-4a3b-8137-dc597a054133" providerId="ADAL" clId="{45BE5AB9-231A-4059-8C30-6EA104990523}" dt="2024-07-06T14:20:20.280" v="10553" actId="20577"/>
        <pc:sldMkLst>
          <pc:docMk/>
          <pc:sldMk cId="3503270740" sldId="498"/>
        </pc:sldMkLst>
      </pc:sldChg>
      <pc:sldChg chg="addSp modSp add del mod">
        <pc:chgData name="Damian Gordon" userId="796278f3-970d-4a3b-8137-dc597a054133" providerId="ADAL" clId="{45BE5AB9-231A-4059-8C30-6EA104990523}" dt="2024-07-05T00:41:11.550" v="9668" actId="47"/>
        <pc:sldMkLst>
          <pc:docMk/>
          <pc:sldMk cId="1002063520" sldId="499"/>
        </pc:sldMkLst>
      </pc:sldChg>
      <pc:sldChg chg="addSp delSp modSp add mod">
        <pc:chgData name="Damian Gordon" userId="796278f3-970d-4a3b-8137-dc597a054133" providerId="ADAL" clId="{45BE5AB9-231A-4059-8C30-6EA104990523}" dt="2024-08-16T20:07:37.562" v="16435" actId="1036"/>
        <pc:sldMkLst>
          <pc:docMk/>
          <pc:sldMk cId="1287606445" sldId="499"/>
        </pc:sldMkLst>
      </pc:sldChg>
      <pc:sldChg chg="modSp add del mod">
        <pc:chgData name="Damian Gordon" userId="796278f3-970d-4a3b-8137-dc597a054133" providerId="ADAL" clId="{45BE5AB9-231A-4059-8C30-6EA104990523}" dt="2024-07-05T00:41:11.550" v="9668" actId="47"/>
        <pc:sldMkLst>
          <pc:docMk/>
          <pc:sldMk cId="1877588735" sldId="500"/>
        </pc:sldMkLst>
      </pc:sldChg>
      <pc:sldChg chg="modSp add mod">
        <pc:chgData name="Damian Gordon" userId="796278f3-970d-4a3b-8137-dc597a054133" providerId="ADAL" clId="{45BE5AB9-231A-4059-8C30-6EA104990523}" dt="2024-07-06T14:20:42.364" v="10557"/>
        <pc:sldMkLst>
          <pc:docMk/>
          <pc:sldMk cId="2134427442" sldId="500"/>
        </pc:sldMkLst>
      </pc:sldChg>
      <pc:sldChg chg="addSp delSp modSp add del mod">
        <pc:chgData name="Damian Gordon" userId="796278f3-970d-4a3b-8137-dc597a054133" providerId="ADAL" clId="{45BE5AB9-231A-4059-8C30-6EA104990523}" dt="2024-07-05T00:41:11.550" v="9668" actId="47"/>
        <pc:sldMkLst>
          <pc:docMk/>
          <pc:sldMk cId="3745148219" sldId="501"/>
        </pc:sldMkLst>
      </pc:sldChg>
      <pc:sldChg chg="modSp add mod">
        <pc:chgData name="Damian Gordon" userId="796278f3-970d-4a3b-8137-dc597a054133" providerId="ADAL" clId="{45BE5AB9-231A-4059-8C30-6EA104990523}" dt="2024-07-06T14:20:47.713" v="10558"/>
        <pc:sldMkLst>
          <pc:docMk/>
          <pc:sldMk cId="3935890140" sldId="501"/>
        </pc:sldMkLst>
      </pc:sldChg>
      <pc:sldChg chg="addSp delSp modSp add del mod">
        <pc:chgData name="Damian Gordon" userId="796278f3-970d-4a3b-8137-dc597a054133" providerId="ADAL" clId="{45BE5AB9-231A-4059-8C30-6EA104990523}" dt="2024-07-05T00:41:11.550" v="9668" actId="47"/>
        <pc:sldMkLst>
          <pc:docMk/>
          <pc:sldMk cId="845731733" sldId="502"/>
        </pc:sldMkLst>
      </pc:sldChg>
      <pc:sldChg chg="modSp add mod">
        <pc:chgData name="Damian Gordon" userId="796278f3-970d-4a3b-8137-dc597a054133" providerId="ADAL" clId="{45BE5AB9-231A-4059-8C30-6EA104990523}" dt="2024-07-06T14:21:33.005" v="10569" actId="404"/>
        <pc:sldMkLst>
          <pc:docMk/>
          <pc:sldMk cId="1477707900" sldId="502"/>
        </pc:sldMkLst>
      </pc:sldChg>
      <pc:sldChg chg="addSp delSp modSp add mod">
        <pc:chgData name="Damian Gordon" userId="796278f3-970d-4a3b-8137-dc597a054133" providerId="ADAL" clId="{45BE5AB9-231A-4059-8C30-6EA104990523}" dt="2024-07-06T14:27:03.632" v="10630" actId="1076"/>
        <pc:sldMkLst>
          <pc:docMk/>
          <pc:sldMk cId="154579201" sldId="503"/>
        </pc:sldMkLst>
      </pc:sldChg>
      <pc:sldChg chg="add del">
        <pc:chgData name="Damian Gordon" userId="796278f3-970d-4a3b-8137-dc597a054133" providerId="ADAL" clId="{45BE5AB9-231A-4059-8C30-6EA104990523}" dt="2024-07-06T14:21:36.466" v="10570" actId="47"/>
        <pc:sldMkLst>
          <pc:docMk/>
          <pc:sldMk cId="2840005843" sldId="503"/>
        </pc:sldMkLst>
      </pc:sldChg>
      <pc:sldChg chg="addSp delSp modSp add del mod ord setBg">
        <pc:chgData name="Damian Gordon" userId="796278f3-970d-4a3b-8137-dc597a054133" providerId="ADAL" clId="{45BE5AB9-231A-4059-8C30-6EA104990523}" dt="2024-07-05T00:41:11.550" v="9668" actId="47"/>
        <pc:sldMkLst>
          <pc:docMk/>
          <pc:sldMk cId="4159563849" sldId="503"/>
        </pc:sldMkLst>
      </pc:sldChg>
      <pc:sldChg chg="modSp add mod">
        <pc:chgData name="Damian Gordon" userId="796278f3-970d-4a3b-8137-dc597a054133" providerId="ADAL" clId="{45BE5AB9-231A-4059-8C30-6EA104990523}" dt="2024-07-08T09:43:04.780" v="10794" actId="20577"/>
        <pc:sldMkLst>
          <pc:docMk/>
          <pc:sldMk cId="581512286" sldId="504"/>
        </pc:sldMkLst>
      </pc:sldChg>
      <pc:sldChg chg="delSp modSp add del mod">
        <pc:chgData name="Damian Gordon" userId="796278f3-970d-4a3b-8137-dc597a054133" providerId="ADAL" clId="{45BE5AB9-231A-4059-8C30-6EA104990523}" dt="2024-07-05T00:41:11.550" v="9668" actId="47"/>
        <pc:sldMkLst>
          <pc:docMk/>
          <pc:sldMk cId="2602717721" sldId="504"/>
        </pc:sldMkLst>
      </pc:sldChg>
      <pc:sldChg chg="modSp add del mod">
        <pc:chgData name="Damian Gordon" userId="796278f3-970d-4a3b-8137-dc597a054133" providerId="ADAL" clId="{45BE5AB9-231A-4059-8C30-6EA104990523}" dt="2024-07-08T09:50:40.007" v="11026" actId="47"/>
        <pc:sldMkLst>
          <pc:docMk/>
          <pc:sldMk cId="1165919139" sldId="505"/>
        </pc:sldMkLst>
      </pc:sldChg>
      <pc:sldChg chg="addSp delSp modSp add del mod ord">
        <pc:chgData name="Damian Gordon" userId="796278f3-970d-4a3b-8137-dc597a054133" providerId="ADAL" clId="{45BE5AB9-231A-4059-8C30-6EA104990523}" dt="2024-07-05T00:41:11.550" v="9668" actId="47"/>
        <pc:sldMkLst>
          <pc:docMk/>
          <pc:sldMk cId="1870675293" sldId="505"/>
        </pc:sldMkLst>
      </pc:sldChg>
      <pc:sldChg chg="modSp add mod ord">
        <pc:chgData name="Damian Gordon" userId="796278f3-970d-4a3b-8137-dc597a054133" providerId="ADAL" clId="{45BE5AB9-231A-4059-8C30-6EA104990523}" dt="2024-08-04T22:00:01.762" v="16237" actId="313"/>
        <pc:sldMkLst>
          <pc:docMk/>
          <pc:sldMk cId="436522494" sldId="506"/>
        </pc:sldMkLst>
      </pc:sldChg>
      <pc:sldChg chg="modSp add del mod ord">
        <pc:chgData name="Damian Gordon" userId="796278f3-970d-4a3b-8137-dc597a054133" providerId="ADAL" clId="{45BE5AB9-231A-4059-8C30-6EA104990523}" dt="2024-07-05T00:41:11.550" v="9668" actId="47"/>
        <pc:sldMkLst>
          <pc:docMk/>
          <pc:sldMk cId="1322034671" sldId="506"/>
        </pc:sldMkLst>
      </pc:sldChg>
      <pc:sldChg chg="modSp add mod">
        <pc:chgData name="Damian Gordon" userId="796278f3-970d-4a3b-8137-dc597a054133" providerId="ADAL" clId="{45BE5AB9-231A-4059-8C30-6EA104990523}" dt="2024-07-08T09:50:04.077" v="11019" actId="20577"/>
        <pc:sldMkLst>
          <pc:docMk/>
          <pc:sldMk cId="3155610287" sldId="507"/>
        </pc:sldMkLst>
      </pc:sldChg>
      <pc:sldChg chg="addSp delSp modSp add mod setBg">
        <pc:chgData name="Damian Gordon" userId="796278f3-970d-4a3b-8137-dc597a054133" providerId="ADAL" clId="{45BE5AB9-231A-4059-8C30-6EA104990523}" dt="2024-08-04T19:26:06.474" v="15288" actId="20577"/>
        <pc:sldMkLst>
          <pc:docMk/>
          <pc:sldMk cId="3112372543" sldId="508"/>
        </pc:sldMkLst>
      </pc:sldChg>
      <pc:sldChg chg="modSp add mod">
        <pc:chgData name="Damian Gordon" userId="796278f3-970d-4a3b-8137-dc597a054133" providerId="ADAL" clId="{45BE5AB9-231A-4059-8C30-6EA104990523}" dt="2024-07-08T09:55:42.685" v="11060" actId="20577"/>
        <pc:sldMkLst>
          <pc:docMk/>
          <pc:sldMk cId="845101530" sldId="509"/>
        </pc:sldMkLst>
      </pc:sldChg>
      <pc:sldChg chg="addSp delSp modSp add mod setBg">
        <pc:chgData name="Damian Gordon" userId="796278f3-970d-4a3b-8137-dc597a054133" providerId="ADAL" clId="{45BE5AB9-231A-4059-8C30-6EA104990523}" dt="2024-08-03T14:32:33.143" v="13996" actId="1076"/>
        <pc:sldMkLst>
          <pc:docMk/>
          <pc:sldMk cId="2358207514" sldId="510"/>
        </pc:sldMkLst>
      </pc:sldChg>
      <pc:sldChg chg="addSp delSp modSp add del setBg">
        <pc:chgData name="Damian Gordon" userId="796278f3-970d-4a3b-8137-dc597a054133" providerId="ADAL" clId="{45BE5AB9-231A-4059-8C30-6EA104990523}" dt="2024-07-09T14:19:28.879" v="11087" actId="47"/>
        <pc:sldMkLst>
          <pc:docMk/>
          <pc:sldMk cId="2127092553" sldId="511"/>
        </pc:sldMkLst>
      </pc:sldChg>
      <pc:sldChg chg="add del">
        <pc:chgData name="Damian Gordon" userId="796278f3-970d-4a3b-8137-dc597a054133" providerId="ADAL" clId="{45BE5AB9-231A-4059-8C30-6EA104990523}" dt="2024-07-09T14:16:57.490" v="11065"/>
        <pc:sldMkLst>
          <pc:docMk/>
          <pc:sldMk cId="4094799307" sldId="511"/>
        </pc:sldMkLst>
      </pc:sldChg>
      <pc:sldChg chg="addSp delSp modSp add mod setBg">
        <pc:chgData name="Damian Gordon" userId="796278f3-970d-4a3b-8137-dc597a054133" providerId="ADAL" clId="{45BE5AB9-231A-4059-8C30-6EA104990523}" dt="2024-08-02T13:47:01.422" v="11834" actId="14100"/>
        <pc:sldMkLst>
          <pc:docMk/>
          <pc:sldMk cId="1065427732" sldId="512"/>
        </pc:sldMkLst>
      </pc:sldChg>
      <pc:sldChg chg="addSp delSp modSp add mod">
        <pc:chgData name="Damian Gordon" userId="796278f3-970d-4a3b-8137-dc597a054133" providerId="ADAL" clId="{45BE5AB9-231A-4059-8C30-6EA104990523}" dt="2024-07-09T14:23:37.510" v="11094"/>
        <pc:sldMkLst>
          <pc:docMk/>
          <pc:sldMk cId="2805823568" sldId="513"/>
        </pc:sldMkLst>
      </pc:sldChg>
      <pc:sldChg chg="addSp delSp modSp add mod ord chgLayout modNotesTx">
        <pc:chgData name="Damian Gordon" userId="796278f3-970d-4a3b-8137-dc597a054133" providerId="ADAL" clId="{45BE5AB9-231A-4059-8C30-6EA104990523}" dt="2024-08-03T14:23:22.760" v="13943" actId="20577"/>
        <pc:sldMkLst>
          <pc:docMk/>
          <pc:sldMk cId="51356831" sldId="514"/>
        </pc:sldMkLst>
      </pc:sldChg>
      <pc:sldChg chg="addSp modSp add mod">
        <pc:chgData name="Damian Gordon" userId="796278f3-970d-4a3b-8137-dc597a054133" providerId="ADAL" clId="{45BE5AB9-231A-4059-8C30-6EA104990523}" dt="2024-08-02T13:54:32.988" v="12058" actId="20577"/>
        <pc:sldMkLst>
          <pc:docMk/>
          <pc:sldMk cId="1660847515" sldId="515"/>
        </pc:sldMkLst>
      </pc:sldChg>
      <pc:sldChg chg="addSp delSp modSp add mod">
        <pc:chgData name="Damian Gordon" userId="796278f3-970d-4a3b-8137-dc597a054133" providerId="ADAL" clId="{45BE5AB9-231A-4059-8C30-6EA104990523}" dt="2024-08-02T14:49:00.314" v="13480" actId="27636"/>
        <pc:sldMkLst>
          <pc:docMk/>
          <pc:sldMk cId="751576470" sldId="516"/>
        </pc:sldMkLst>
      </pc:sldChg>
      <pc:sldChg chg="addSp delSp modSp add mod">
        <pc:chgData name="Damian Gordon" userId="796278f3-970d-4a3b-8137-dc597a054133" providerId="ADAL" clId="{45BE5AB9-231A-4059-8C30-6EA104990523}" dt="2024-07-22T20:58:16.298" v="11729" actId="1035"/>
        <pc:sldMkLst>
          <pc:docMk/>
          <pc:sldMk cId="2131826552" sldId="517"/>
        </pc:sldMkLst>
      </pc:sldChg>
      <pc:sldChg chg="addSp delSp modSp add mod">
        <pc:chgData name="Damian Gordon" userId="796278f3-970d-4a3b-8137-dc597a054133" providerId="ADAL" clId="{45BE5AB9-231A-4059-8C30-6EA104990523}" dt="2024-07-22T21:04:51.062" v="11761" actId="1076"/>
        <pc:sldMkLst>
          <pc:docMk/>
          <pc:sldMk cId="2396756843" sldId="518"/>
        </pc:sldMkLst>
      </pc:sldChg>
      <pc:sldChg chg="addSp delSp modSp add mod">
        <pc:chgData name="Damian Gordon" userId="796278f3-970d-4a3b-8137-dc597a054133" providerId="ADAL" clId="{45BE5AB9-231A-4059-8C30-6EA104990523}" dt="2024-07-22T22:27:00.217" v="11808" actId="1076"/>
        <pc:sldMkLst>
          <pc:docMk/>
          <pc:sldMk cId="2937344328" sldId="519"/>
        </pc:sldMkLst>
      </pc:sldChg>
      <pc:sldChg chg="addSp delSp modSp add mod setBg">
        <pc:chgData name="Damian Gordon" userId="796278f3-970d-4a3b-8137-dc597a054133" providerId="ADAL" clId="{45BE5AB9-231A-4059-8C30-6EA104990523}" dt="2024-08-02T14:18:05.049" v="12896" actId="1036"/>
        <pc:sldMkLst>
          <pc:docMk/>
          <pc:sldMk cId="3252471190" sldId="520"/>
        </pc:sldMkLst>
      </pc:sldChg>
      <pc:sldChg chg="addSp delSp modSp add del mod">
        <pc:chgData name="Damian Gordon" userId="796278f3-970d-4a3b-8137-dc597a054133" providerId="ADAL" clId="{45BE5AB9-231A-4059-8C30-6EA104990523}" dt="2024-07-22T22:27:53.699" v="11809" actId="47"/>
        <pc:sldMkLst>
          <pc:docMk/>
          <pc:sldMk cId="3818916966" sldId="520"/>
        </pc:sldMkLst>
      </pc:sldChg>
      <pc:sldChg chg="addSp modSp add mod">
        <pc:chgData name="Damian Gordon" userId="796278f3-970d-4a3b-8137-dc597a054133" providerId="ADAL" clId="{45BE5AB9-231A-4059-8C30-6EA104990523}" dt="2024-08-02T13:59:11.651" v="12124" actId="20577"/>
        <pc:sldMkLst>
          <pc:docMk/>
          <pc:sldMk cId="580184904" sldId="521"/>
        </pc:sldMkLst>
      </pc:sldChg>
      <pc:sldChg chg="add del">
        <pc:chgData name="Damian Gordon" userId="796278f3-970d-4a3b-8137-dc597a054133" providerId="ADAL" clId="{45BE5AB9-231A-4059-8C30-6EA104990523}" dt="2024-07-22T22:17:21.324" v="11784"/>
        <pc:sldMkLst>
          <pc:docMk/>
          <pc:sldMk cId="3428990373" sldId="521"/>
        </pc:sldMkLst>
      </pc:sldChg>
      <pc:sldChg chg="addSp delSp modSp add mod ord">
        <pc:chgData name="Damian Gordon" userId="796278f3-970d-4a3b-8137-dc597a054133" providerId="ADAL" clId="{45BE5AB9-231A-4059-8C30-6EA104990523}" dt="2024-08-03T14:23:40.926" v="13952" actId="1038"/>
        <pc:sldMkLst>
          <pc:docMk/>
          <pc:sldMk cId="288856822" sldId="522"/>
        </pc:sldMkLst>
      </pc:sldChg>
      <pc:sldChg chg="modSp add mod">
        <pc:chgData name="Damian Gordon" userId="796278f3-970d-4a3b-8137-dc597a054133" providerId="ADAL" clId="{45BE5AB9-231A-4059-8C30-6EA104990523}" dt="2024-08-02T14:14:10.500" v="12768" actId="114"/>
        <pc:sldMkLst>
          <pc:docMk/>
          <pc:sldMk cId="1675270746" sldId="523"/>
        </pc:sldMkLst>
      </pc:sldChg>
      <pc:sldChg chg="new del">
        <pc:chgData name="Damian Gordon" userId="796278f3-970d-4a3b-8137-dc597a054133" providerId="ADAL" clId="{45BE5AB9-231A-4059-8C30-6EA104990523}" dt="2024-08-02T14:21:30.638" v="13035" actId="47"/>
        <pc:sldMkLst>
          <pc:docMk/>
          <pc:sldMk cId="2779744649" sldId="524"/>
        </pc:sldMkLst>
      </pc:sldChg>
      <pc:sldChg chg="addSp modSp new mod">
        <pc:chgData name="Damian Gordon" userId="796278f3-970d-4a3b-8137-dc597a054133" providerId="ADAL" clId="{45BE5AB9-231A-4059-8C30-6EA104990523}" dt="2024-08-02T14:21:41.639" v="13046" actId="20577"/>
        <pc:sldMkLst>
          <pc:docMk/>
          <pc:sldMk cId="1724087362" sldId="525"/>
        </pc:sldMkLst>
      </pc:sldChg>
      <pc:sldChg chg="modSp add del mod ord">
        <pc:chgData name="Damian Gordon" userId="796278f3-970d-4a3b-8137-dc597a054133" providerId="ADAL" clId="{45BE5AB9-231A-4059-8C30-6EA104990523}" dt="2024-08-02T14:41:40.164" v="13210" actId="47"/>
        <pc:sldMkLst>
          <pc:docMk/>
          <pc:sldMk cId="3084326706" sldId="526"/>
        </pc:sldMkLst>
      </pc:sldChg>
      <pc:sldChg chg="modSp add mod ord">
        <pc:chgData name="Damian Gordon" userId="796278f3-970d-4a3b-8137-dc597a054133" providerId="ADAL" clId="{45BE5AB9-231A-4059-8C30-6EA104990523}" dt="2024-08-03T14:43:05.455" v="14145" actId="403"/>
        <pc:sldMkLst>
          <pc:docMk/>
          <pc:sldMk cId="3893540225" sldId="527"/>
        </pc:sldMkLst>
      </pc:sldChg>
      <pc:sldChg chg="addSp delSp modSp add mod ord">
        <pc:chgData name="Damian Gordon" userId="796278f3-970d-4a3b-8137-dc597a054133" providerId="ADAL" clId="{45BE5AB9-231A-4059-8C30-6EA104990523}" dt="2024-08-03T22:24:32.250" v="14443" actId="20577"/>
        <pc:sldMkLst>
          <pc:docMk/>
          <pc:sldMk cId="1027778201" sldId="528"/>
        </pc:sldMkLst>
      </pc:sldChg>
      <pc:sldChg chg="add del ord">
        <pc:chgData name="Damian Gordon" userId="796278f3-970d-4a3b-8137-dc597a054133" providerId="ADAL" clId="{45BE5AB9-231A-4059-8C30-6EA104990523}" dt="2024-08-02T14:42:22.848" v="13224" actId="47"/>
        <pc:sldMkLst>
          <pc:docMk/>
          <pc:sldMk cId="772995666" sldId="529"/>
        </pc:sldMkLst>
      </pc:sldChg>
      <pc:sldChg chg="addSp modSp add mod ord">
        <pc:chgData name="Damian Gordon" userId="796278f3-970d-4a3b-8137-dc597a054133" providerId="ADAL" clId="{45BE5AB9-231A-4059-8C30-6EA104990523}" dt="2024-08-04T19:00:42.038" v="15006" actId="20577"/>
        <pc:sldMkLst>
          <pc:docMk/>
          <pc:sldMk cId="1255027423" sldId="529"/>
        </pc:sldMkLst>
      </pc:sldChg>
      <pc:sldChg chg="addSp delSp modSp add del mod setBg">
        <pc:chgData name="Damian Gordon" userId="796278f3-970d-4a3b-8137-dc597a054133" providerId="ADAL" clId="{45BE5AB9-231A-4059-8C30-6EA104990523}" dt="2024-08-02T15:51:30.135" v="13498" actId="47"/>
        <pc:sldMkLst>
          <pc:docMk/>
          <pc:sldMk cId="364931987" sldId="530"/>
        </pc:sldMkLst>
      </pc:sldChg>
      <pc:sldChg chg="add setBg">
        <pc:chgData name="Damian Gordon" userId="796278f3-970d-4a3b-8137-dc597a054133" providerId="ADAL" clId="{45BE5AB9-231A-4059-8C30-6EA104990523}" dt="2024-08-03T14:29:15.646" v="13953"/>
        <pc:sldMkLst>
          <pc:docMk/>
          <pc:sldMk cId="3501501749" sldId="530"/>
        </pc:sldMkLst>
      </pc:sldChg>
      <pc:sldChg chg="modSp add mod">
        <pc:chgData name="Damian Gordon" userId="796278f3-970d-4a3b-8137-dc597a054133" providerId="ADAL" clId="{45BE5AB9-231A-4059-8C30-6EA104990523}" dt="2024-08-04T18:39:16.320" v="14500" actId="20577"/>
        <pc:sldMkLst>
          <pc:docMk/>
          <pc:sldMk cId="1762826304" sldId="531"/>
        </pc:sldMkLst>
      </pc:sldChg>
      <pc:sldChg chg="addSp modSp new mod setBg addAnim">
        <pc:chgData name="Damian Gordon" userId="796278f3-970d-4a3b-8137-dc597a054133" providerId="ADAL" clId="{45BE5AB9-231A-4059-8C30-6EA104990523}" dt="2024-08-04T18:59:52.364" v="14913"/>
        <pc:sldMkLst>
          <pc:docMk/>
          <pc:sldMk cId="105297568" sldId="532"/>
        </pc:sldMkLst>
      </pc:sldChg>
      <pc:sldChg chg="addSp modSp new mod setBg addAnim setClrOvrMap">
        <pc:chgData name="Damian Gordon" userId="796278f3-970d-4a3b-8137-dc597a054133" providerId="ADAL" clId="{45BE5AB9-231A-4059-8C30-6EA104990523}" dt="2024-08-04T19:15:17.652" v="15026"/>
        <pc:sldMkLst>
          <pc:docMk/>
          <pc:sldMk cId="2032805289" sldId="533"/>
        </pc:sldMkLst>
      </pc:sldChg>
      <pc:sldChg chg="addSp modSp add mod">
        <pc:chgData name="Damian Gordon" userId="796278f3-970d-4a3b-8137-dc597a054133" providerId="ADAL" clId="{45BE5AB9-231A-4059-8C30-6EA104990523}" dt="2024-08-04T21:59:16.721" v="16231" actId="1076"/>
        <pc:sldMkLst>
          <pc:docMk/>
          <pc:sldMk cId="203496034" sldId="534"/>
        </pc:sldMkLst>
      </pc:sldChg>
      <pc:sldChg chg="modSp add mod">
        <pc:chgData name="Damian Gordon" userId="796278f3-970d-4a3b-8137-dc597a054133" providerId="ADAL" clId="{45BE5AB9-231A-4059-8C30-6EA104990523}" dt="2024-08-04T19:30:02.609" v="15350" actId="20577"/>
        <pc:sldMkLst>
          <pc:docMk/>
          <pc:sldMk cId="2543198833" sldId="535"/>
        </pc:sldMkLst>
      </pc:sldChg>
      <pc:sldChg chg="addSp delSp modSp add mod">
        <pc:chgData name="Damian Gordon" userId="796278f3-970d-4a3b-8137-dc597a054133" providerId="ADAL" clId="{45BE5AB9-231A-4059-8C30-6EA104990523}" dt="2024-08-04T19:41:18.338" v="15410" actId="478"/>
        <pc:sldMkLst>
          <pc:docMk/>
          <pc:sldMk cId="900451400" sldId="536"/>
        </pc:sldMkLst>
      </pc:sldChg>
      <pc:sldChg chg="add">
        <pc:chgData name="Damian Gordon" userId="796278f3-970d-4a3b-8137-dc597a054133" providerId="ADAL" clId="{45BE5AB9-231A-4059-8C30-6EA104990523}" dt="2024-08-04T19:41:08.344" v="15407"/>
        <pc:sldMkLst>
          <pc:docMk/>
          <pc:sldMk cId="2958111492" sldId="537"/>
        </pc:sldMkLst>
      </pc:sldChg>
      <pc:sldChg chg="modSp add mod">
        <pc:chgData name="Damian Gordon" userId="796278f3-970d-4a3b-8137-dc597a054133" providerId="ADAL" clId="{45BE5AB9-231A-4059-8C30-6EA104990523}" dt="2024-08-04T19:56:22.805" v="15607" actId="20577"/>
        <pc:sldMkLst>
          <pc:docMk/>
          <pc:sldMk cId="3626197653" sldId="538"/>
        </pc:sldMkLst>
      </pc:sldChg>
      <pc:sldChg chg="modSp add mod">
        <pc:chgData name="Damian Gordon" userId="796278f3-970d-4a3b-8137-dc597a054133" providerId="ADAL" clId="{45BE5AB9-231A-4059-8C30-6EA104990523}" dt="2024-08-04T20:00:22.145" v="15845" actId="20577"/>
        <pc:sldMkLst>
          <pc:docMk/>
          <pc:sldMk cId="2945392568" sldId="539"/>
        </pc:sldMkLst>
      </pc:sldChg>
      <pc:sldChg chg="modSp add mod">
        <pc:chgData name="Damian Gordon" userId="796278f3-970d-4a3b-8137-dc597a054133" providerId="ADAL" clId="{45BE5AB9-231A-4059-8C30-6EA104990523}" dt="2024-08-04T20:37:32.770" v="16032" actId="20577"/>
        <pc:sldMkLst>
          <pc:docMk/>
          <pc:sldMk cId="1342507811" sldId="540"/>
        </pc:sldMkLst>
      </pc:sldChg>
      <pc:sldChg chg="addSp delSp modSp add mod modNotesTx">
        <pc:chgData name="Damian Gordon" userId="796278f3-970d-4a3b-8137-dc597a054133" providerId="ADAL" clId="{45BE5AB9-231A-4059-8C30-6EA104990523}" dt="2024-08-04T21:59:50.050" v="16236" actId="1076"/>
        <pc:sldMkLst>
          <pc:docMk/>
          <pc:sldMk cId="3739348518" sldId="541"/>
        </pc:sldMkLst>
      </pc:sldChg>
      <pc:sldMasterChg chg="addSldLayout delSldLayout">
        <pc:chgData name="Damian Gordon" userId="796278f3-970d-4a3b-8137-dc597a054133" providerId="ADAL" clId="{45BE5AB9-231A-4059-8C30-6EA104990523}" dt="2024-07-02T23:31:11.347" v="5422" actId="47"/>
        <pc:sldMasterMkLst>
          <pc:docMk/>
          <pc:sldMasterMk cId="3735153791" sldId="2147483854"/>
        </pc:sldMasterMkLst>
        <pc:sldLayoutChg chg="add del">
          <pc:chgData name="Damian Gordon" userId="796278f3-970d-4a3b-8137-dc597a054133" providerId="ADAL" clId="{45BE5AB9-231A-4059-8C30-6EA104990523}" dt="2024-07-02T23:31:11.347" v="5422" actId="47"/>
          <pc:sldLayoutMkLst>
            <pc:docMk/>
            <pc:sldMasterMk cId="3735153791" sldId="2147483854"/>
            <pc:sldLayoutMk cId="1017363663" sldId="2147483866"/>
          </pc:sldLayoutMkLst>
        </pc:sldLayoutChg>
        <pc:sldLayoutChg chg="add del">
          <pc:chgData name="Damian Gordon" userId="796278f3-970d-4a3b-8137-dc597a054133" providerId="ADAL" clId="{45BE5AB9-231A-4059-8C30-6EA104990523}" dt="2024-07-02T23:31:11.347" v="5422" actId="47"/>
          <pc:sldLayoutMkLst>
            <pc:docMk/>
            <pc:sldMasterMk cId="3735153791" sldId="2147483854"/>
            <pc:sldLayoutMk cId="2799629015" sldId="2147483867"/>
          </pc:sldLayoutMkLst>
        </pc:sldLayoutChg>
      </pc:sldMasterChg>
    </pc:docChg>
  </pc:docChgLst>
  <pc:docChgLst>
    <pc:chgData name="Damian Gordon" userId="796278f3-970d-4a3b-8137-dc597a054133" providerId="ADAL" clId="{E3576EA5-3F19-43B0-9873-1C7B889C47E4}"/>
    <pc:docChg chg="undo custSel addSld modSld sldOrd">
      <pc:chgData name="Damian Gordon" userId="796278f3-970d-4a3b-8137-dc597a054133" providerId="ADAL" clId="{E3576EA5-3F19-43B0-9873-1C7B889C47E4}" dt="2024-10-08T15:54:29.093" v="56" actId="114"/>
      <pc:docMkLst>
        <pc:docMk/>
      </pc:docMkLst>
      <pc:sldChg chg="addSp delSp modSp add mod ord setBg">
        <pc:chgData name="Damian Gordon" userId="796278f3-970d-4a3b-8137-dc597a054133" providerId="ADAL" clId="{E3576EA5-3F19-43B0-9873-1C7B889C47E4}" dt="2024-10-08T15:51:42.865" v="36" actId="26606"/>
        <pc:sldMkLst>
          <pc:docMk/>
          <pc:sldMk cId="662314059" sldId="596"/>
        </pc:sldMkLst>
      </pc:sldChg>
      <pc:sldChg chg="delSp modSp add mod ord">
        <pc:chgData name="Damian Gordon" userId="796278f3-970d-4a3b-8137-dc597a054133" providerId="ADAL" clId="{E3576EA5-3F19-43B0-9873-1C7B889C47E4}" dt="2024-10-08T15:54:29.093" v="56" actId="114"/>
        <pc:sldMkLst>
          <pc:docMk/>
          <pc:sldMk cId="3582766082" sldId="597"/>
        </pc:sldMkLst>
      </pc:sldChg>
    </pc:docChg>
  </pc:docChgLst>
  <pc:docChgLst>
    <pc:chgData name="Damian Gordon" userId="796278f3-970d-4a3b-8137-dc597a054133" providerId="ADAL" clId="{C2B42A7C-70CB-4556-9887-6AC963B22B2B}"/>
    <pc:docChg chg="undo custSel addSld delSld modSld sldOrd">
      <pc:chgData name="Damian Gordon" userId="796278f3-970d-4a3b-8137-dc597a054133" providerId="ADAL" clId="{C2B42A7C-70CB-4556-9887-6AC963B22B2B}" dt="2025-03-08T14:13:42.243" v="376" actId="26606"/>
      <pc:docMkLst>
        <pc:docMk/>
      </pc:docMkLst>
      <pc:sldChg chg="del">
        <pc:chgData name="Damian Gordon" userId="796278f3-970d-4a3b-8137-dc597a054133" providerId="ADAL" clId="{C2B42A7C-70CB-4556-9887-6AC963B22B2B}" dt="2025-03-04T07:52:09.098" v="250" actId="47"/>
        <pc:sldMkLst>
          <pc:docMk/>
          <pc:sldMk cId="2688546140" sldId="554"/>
        </pc:sldMkLst>
      </pc:sldChg>
      <pc:sldChg chg="modSp mod">
        <pc:chgData name="Damian Gordon" userId="796278f3-970d-4a3b-8137-dc597a054133" providerId="ADAL" clId="{C2B42A7C-70CB-4556-9887-6AC963B22B2B}" dt="2025-03-07T13:44:31.266" v="288" actId="20577"/>
        <pc:sldMkLst>
          <pc:docMk/>
          <pc:sldMk cId="1857319576" sldId="600"/>
        </pc:sldMkLst>
      </pc:sldChg>
      <pc:sldChg chg="addSp delSp modSp mod">
        <pc:chgData name="Damian Gordon" userId="796278f3-970d-4a3b-8137-dc597a054133" providerId="ADAL" clId="{C2B42A7C-70CB-4556-9887-6AC963B22B2B}" dt="2025-03-04T07:30:45.733" v="19"/>
        <pc:sldMkLst>
          <pc:docMk/>
          <pc:sldMk cId="2112166943" sldId="642"/>
        </pc:sldMkLst>
      </pc:sldChg>
      <pc:sldChg chg="modSp mod">
        <pc:chgData name="Damian Gordon" userId="796278f3-970d-4a3b-8137-dc597a054133" providerId="ADAL" clId="{C2B42A7C-70CB-4556-9887-6AC963B22B2B}" dt="2025-03-04T07:30:30.723" v="16" actId="1037"/>
        <pc:sldMkLst>
          <pc:docMk/>
          <pc:sldMk cId="2573169491" sldId="643"/>
        </pc:sldMkLst>
      </pc:sldChg>
      <pc:sldChg chg="ord">
        <pc:chgData name="Damian Gordon" userId="796278f3-970d-4a3b-8137-dc597a054133" providerId="ADAL" clId="{C2B42A7C-70CB-4556-9887-6AC963B22B2B}" dt="2025-03-04T07:33:47.469" v="49"/>
        <pc:sldMkLst>
          <pc:docMk/>
          <pc:sldMk cId="528551244" sldId="649"/>
        </pc:sldMkLst>
      </pc:sldChg>
      <pc:sldChg chg="modSp mod">
        <pc:chgData name="Damian Gordon" userId="796278f3-970d-4a3b-8137-dc597a054133" providerId="ADAL" clId="{C2B42A7C-70CB-4556-9887-6AC963B22B2B}" dt="2025-03-07T19:09:19.602" v="301" actId="20577"/>
        <pc:sldMkLst>
          <pc:docMk/>
          <pc:sldMk cId="2566075687" sldId="650"/>
        </pc:sldMkLst>
      </pc:sldChg>
      <pc:sldChg chg="modSp mod ord">
        <pc:chgData name="Damian Gordon" userId="796278f3-970d-4a3b-8137-dc597a054133" providerId="ADAL" clId="{C2B42A7C-70CB-4556-9887-6AC963B22B2B}" dt="2025-03-07T19:08:05.628" v="293" actId="27636"/>
        <pc:sldMkLst>
          <pc:docMk/>
          <pc:sldMk cId="1123198273" sldId="652"/>
        </pc:sldMkLst>
      </pc:sldChg>
      <pc:sldChg chg="modSp mod">
        <pc:chgData name="Damian Gordon" userId="796278f3-970d-4a3b-8137-dc597a054133" providerId="ADAL" clId="{C2B42A7C-70CB-4556-9887-6AC963B22B2B}" dt="2025-03-04T07:37:29.145" v="90" actId="21"/>
        <pc:sldMkLst>
          <pc:docMk/>
          <pc:sldMk cId="3290352508" sldId="653"/>
        </pc:sldMkLst>
      </pc:sldChg>
      <pc:sldChg chg="modSp del mod">
        <pc:chgData name="Damian Gordon" userId="796278f3-970d-4a3b-8137-dc597a054133" providerId="ADAL" clId="{C2B42A7C-70CB-4556-9887-6AC963B22B2B}" dt="2025-03-07T19:10:03.958" v="329" actId="47"/>
        <pc:sldMkLst>
          <pc:docMk/>
          <pc:sldMk cId="3790872805" sldId="654"/>
        </pc:sldMkLst>
      </pc:sldChg>
      <pc:sldChg chg="ord">
        <pc:chgData name="Damian Gordon" userId="796278f3-970d-4a3b-8137-dc597a054133" providerId="ADAL" clId="{C2B42A7C-70CB-4556-9887-6AC963B22B2B}" dt="2025-03-04T07:40:54.010" v="136"/>
        <pc:sldMkLst>
          <pc:docMk/>
          <pc:sldMk cId="3086335988" sldId="659"/>
        </pc:sldMkLst>
      </pc:sldChg>
      <pc:sldChg chg="addSp delSp modSp mod">
        <pc:chgData name="Damian Gordon" userId="796278f3-970d-4a3b-8137-dc597a054133" providerId="ADAL" clId="{C2B42A7C-70CB-4556-9887-6AC963B22B2B}" dt="2025-03-08T14:13:42.243" v="376" actId="26606"/>
        <pc:sldMkLst>
          <pc:docMk/>
          <pc:sldMk cId="2780406196" sldId="669"/>
        </pc:sldMkLst>
      </pc:sldChg>
      <pc:sldChg chg="addSp modSp mod">
        <pc:chgData name="Damian Gordon" userId="796278f3-970d-4a3b-8137-dc597a054133" providerId="ADAL" clId="{C2B42A7C-70CB-4556-9887-6AC963B22B2B}" dt="2025-03-04T07:53:57.503" v="273" actId="1036"/>
        <pc:sldMkLst>
          <pc:docMk/>
          <pc:sldMk cId="1209990464" sldId="674"/>
        </pc:sldMkLst>
      </pc:sldChg>
      <pc:sldChg chg="del">
        <pc:chgData name="Damian Gordon" userId="796278f3-970d-4a3b-8137-dc597a054133" providerId="ADAL" clId="{C2B42A7C-70CB-4556-9887-6AC963B22B2B}" dt="2025-03-04T07:54:02.988" v="274" actId="47"/>
        <pc:sldMkLst>
          <pc:docMk/>
          <pc:sldMk cId="1516303242" sldId="676"/>
        </pc:sldMkLst>
      </pc:sldChg>
      <pc:sldChg chg="modSp add mod">
        <pc:chgData name="Damian Gordon" userId="796278f3-970d-4a3b-8137-dc597a054133" providerId="ADAL" clId="{C2B42A7C-70CB-4556-9887-6AC963B22B2B}" dt="2025-03-07T19:09:33.409" v="308" actId="27636"/>
        <pc:sldMkLst>
          <pc:docMk/>
          <pc:sldMk cId="695377819" sldId="677"/>
        </pc:sldMkLst>
      </pc:sldChg>
      <pc:sldChg chg="modSp add mod ord">
        <pc:chgData name="Damian Gordon" userId="796278f3-970d-4a3b-8137-dc597a054133" providerId="ADAL" clId="{C2B42A7C-70CB-4556-9887-6AC963B22B2B}" dt="2025-03-04T07:33:25.521" v="46" actId="403"/>
        <pc:sldMkLst>
          <pc:docMk/>
          <pc:sldMk cId="1196036039" sldId="678"/>
        </pc:sldMkLst>
      </pc:sldChg>
      <pc:sldChg chg="modSp add mod">
        <pc:chgData name="Damian Gordon" userId="796278f3-970d-4a3b-8137-dc597a054133" providerId="ADAL" clId="{C2B42A7C-70CB-4556-9887-6AC963B22B2B}" dt="2025-03-04T07:34:07.374" v="50"/>
        <pc:sldMkLst>
          <pc:docMk/>
          <pc:sldMk cId="1828750756" sldId="679"/>
        </pc:sldMkLst>
      </pc:sldChg>
      <pc:sldChg chg="modSp add mod">
        <pc:chgData name="Damian Gordon" userId="796278f3-970d-4a3b-8137-dc597a054133" providerId="ADAL" clId="{C2B42A7C-70CB-4556-9887-6AC963B22B2B}" dt="2025-03-07T19:08:16.554" v="299" actId="20577"/>
        <pc:sldMkLst>
          <pc:docMk/>
          <pc:sldMk cId="3529570792" sldId="680"/>
        </pc:sldMkLst>
      </pc:sldChg>
      <pc:sldChg chg="modSp add mod ord">
        <pc:chgData name="Damian Gordon" userId="796278f3-970d-4a3b-8137-dc597a054133" providerId="ADAL" clId="{C2B42A7C-70CB-4556-9887-6AC963B22B2B}" dt="2025-03-07T19:15:09.492" v="353"/>
        <pc:sldMkLst>
          <pc:docMk/>
          <pc:sldMk cId="3536488900" sldId="681"/>
        </pc:sldMkLst>
      </pc:sldChg>
      <pc:sldChg chg="modSp add del mod ord">
        <pc:chgData name="Damian Gordon" userId="796278f3-970d-4a3b-8137-dc597a054133" providerId="ADAL" clId="{C2B42A7C-70CB-4556-9887-6AC963B22B2B}" dt="2025-03-07T19:10:28.360" v="337" actId="47"/>
        <pc:sldMkLst>
          <pc:docMk/>
          <pc:sldMk cId="3571913979" sldId="682"/>
        </pc:sldMkLst>
      </pc:sldChg>
      <pc:sldChg chg="modSp add mod ord">
        <pc:chgData name="Damian Gordon" userId="796278f3-970d-4a3b-8137-dc597a054133" providerId="ADAL" clId="{C2B42A7C-70CB-4556-9887-6AC963B22B2B}" dt="2025-03-04T07:45:30.070" v="189" actId="27636"/>
        <pc:sldMkLst>
          <pc:docMk/>
          <pc:sldMk cId="3113257868" sldId="683"/>
        </pc:sldMkLst>
      </pc:sldChg>
      <pc:sldChg chg="modSp add mod">
        <pc:chgData name="Damian Gordon" userId="796278f3-970d-4a3b-8137-dc597a054133" providerId="ADAL" clId="{C2B42A7C-70CB-4556-9887-6AC963B22B2B}" dt="2025-03-04T07:41:46.243" v="151" actId="15"/>
        <pc:sldMkLst>
          <pc:docMk/>
          <pc:sldMk cId="1739338858" sldId="684"/>
        </pc:sldMkLst>
      </pc:sldChg>
      <pc:sldChg chg="modSp add mod">
        <pc:chgData name="Damian Gordon" userId="796278f3-970d-4a3b-8137-dc597a054133" providerId="ADAL" clId="{C2B42A7C-70CB-4556-9887-6AC963B22B2B}" dt="2025-03-04T07:43:08.492" v="173" actId="27636"/>
        <pc:sldMkLst>
          <pc:docMk/>
          <pc:sldMk cId="2958509822" sldId="685"/>
        </pc:sldMkLst>
      </pc:sldChg>
      <pc:sldChg chg="modSp add mod">
        <pc:chgData name="Damian Gordon" userId="796278f3-970d-4a3b-8137-dc597a054133" providerId="ADAL" clId="{C2B42A7C-70CB-4556-9887-6AC963B22B2B}" dt="2025-03-04T07:42:46.299" v="168" actId="27636"/>
        <pc:sldMkLst>
          <pc:docMk/>
          <pc:sldMk cId="3174937204" sldId="686"/>
        </pc:sldMkLst>
      </pc:sldChg>
      <pc:sldChg chg="modSp add mod ord">
        <pc:chgData name="Damian Gordon" userId="796278f3-970d-4a3b-8137-dc597a054133" providerId="ADAL" clId="{C2B42A7C-70CB-4556-9887-6AC963B22B2B}" dt="2025-03-04T07:46:12.641" v="194" actId="27636"/>
        <pc:sldMkLst>
          <pc:docMk/>
          <pc:sldMk cId="2705109204" sldId="687"/>
        </pc:sldMkLst>
      </pc:sldChg>
      <pc:sldChg chg="modSp add mod ord">
        <pc:chgData name="Damian Gordon" userId="796278f3-970d-4a3b-8137-dc597a054133" providerId="ADAL" clId="{C2B42A7C-70CB-4556-9887-6AC963B22B2B}" dt="2025-03-04T07:47:38.795" v="221" actId="20577"/>
        <pc:sldMkLst>
          <pc:docMk/>
          <pc:sldMk cId="3186241674" sldId="688"/>
        </pc:sldMkLst>
      </pc:sldChg>
      <pc:sldChg chg="modSp add mod ord">
        <pc:chgData name="Damian Gordon" userId="796278f3-970d-4a3b-8137-dc597a054133" providerId="ADAL" clId="{C2B42A7C-70CB-4556-9887-6AC963B22B2B}" dt="2025-03-04T07:48:10.380" v="226" actId="27636"/>
        <pc:sldMkLst>
          <pc:docMk/>
          <pc:sldMk cId="1295779302" sldId="689"/>
        </pc:sldMkLst>
      </pc:sldChg>
      <pc:sldChg chg="modSp add mod ord">
        <pc:chgData name="Damian Gordon" userId="796278f3-970d-4a3b-8137-dc597a054133" providerId="ADAL" clId="{C2B42A7C-70CB-4556-9887-6AC963B22B2B}" dt="2025-03-04T07:51:20.016" v="241"/>
        <pc:sldMkLst>
          <pc:docMk/>
          <pc:sldMk cId="3657412793" sldId="690"/>
        </pc:sldMkLst>
      </pc:sldChg>
      <pc:sldChg chg="modSp add mod ord">
        <pc:chgData name="Damian Gordon" userId="796278f3-970d-4a3b-8137-dc597a054133" providerId="ADAL" clId="{C2B42A7C-70CB-4556-9887-6AC963B22B2B}" dt="2025-03-04T07:51:45.465" v="249" actId="27636"/>
        <pc:sldMkLst>
          <pc:docMk/>
          <pc:sldMk cId="3977135298" sldId="691"/>
        </pc:sldMkLst>
      </pc:sldChg>
      <pc:sldChg chg="modSp add mod ord">
        <pc:chgData name="Damian Gordon" userId="796278f3-970d-4a3b-8137-dc597a054133" providerId="ADAL" clId="{C2B42A7C-70CB-4556-9887-6AC963B22B2B}" dt="2025-03-07T19:10:43.801" v="350" actId="20577"/>
        <pc:sldMkLst>
          <pc:docMk/>
          <pc:sldMk cId="4230880547" sldId="692"/>
        </pc:sldMkLst>
      </pc:sldChg>
      <pc:sldChg chg="modSp add mod">
        <pc:chgData name="Damian Gordon" userId="796278f3-970d-4a3b-8137-dc597a054133" providerId="ADAL" clId="{C2B42A7C-70CB-4556-9887-6AC963B22B2B}" dt="2025-03-07T19:16:12.582" v="366" actId="27636"/>
        <pc:sldMkLst>
          <pc:docMk/>
          <pc:sldMk cId="3591153374" sldId="693"/>
        </pc:sldMkLst>
      </pc:sldChg>
      <pc:sldChg chg="addSp modSp add mod ord">
        <pc:chgData name="Damian Gordon" userId="796278f3-970d-4a3b-8137-dc597a054133" providerId="ADAL" clId="{C2B42A7C-70CB-4556-9887-6AC963B22B2B}" dt="2025-03-07T19:19:53.707" v="371"/>
        <pc:sldMkLst>
          <pc:docMk/>
          <pc:sldMk cId="2353100340" sldId="694"/>
        </pc:sldMkLst>
      </pc:sldChg>
      <pc:sldChg chg="modSp add mod">
        <pc:chgData name="Damian Gordon" userId="796278f3-970d-4a3b-8137-dc597a054133" providerId="ADAL" clId="{C2B42A7C-70CB-4556-9887-6AC963B22B2B}" dt="2025-03-07T19:20:03.130" v="373" actId="27636"/>
        <pc:sldMkLst>
          <pc:docMk/>
          <pc:sldMk cId="59169285" sldId="695"/>
        </pc:sldMkLst>
      </pc:sldChg>
    </pc:docChg>
  </pc:docChgLst>
  <pc:docChgLst>
    <pc:chgData name="Damian Gordon" userId="796278f3-970d-4a3b-8137-dc597a054133" providerId="ADAL" clId="{BF88ACCB-DF3E-41E8-808C-30A5C1E07830}"/>
    <pc:docChg chg="delSld">
      <pc:chgData name="Damian Gordon" userId="796278f3-970d-4a3b-8137-dc597a054133" providerId="ADAL" clId="{BF88ACCB-DF3E-41E8-808C-30A5C1E07830}" dt="2025-03-20T21:25:47.086" v="0" actId="47"/>
      <pc:docMkLst>
        <pc:docMk/>
      </pc:docMkLst>
      <pc:sldChg chg="del">
        <pc:chgData name="Damian Gordon" userId="796278f3-970d-4a3b-8137-dc597a054133" providerId="ADAL" clId="{BF88ACCB-DF3E-41E8-808C-30A5C1E07830}" dt="2025-03-20T21:25:47.086" v="0" actId="47"/>
        <pc:sldMkLst>
          <pc:docMk/>
          <pc:sldMk cId="1941464876" sldId="256"/>
        </pc:sldMkLst>
      </pc:sldChg>
      <pc:sldChg chg="del">
        <pc:chgData name="Damian Gordon" userId="796278f3-970d-4a3b-8137-dc597a054133" providerId="ADAL" clId="{BF88ACCB-DF3E-41E8-808C-30A5C1E07830}" dt="2025-03-20T21:25:47.086" v="0" actId="47"/>
        <pc:sldMkLst>
          <pc:docMk/>
          <pc:sldMk cId="321388942" sldId="259"/>
        </pc:sldMkLst>
      </pc:sldChg>
      <pc:sldChg chg="del">
        <pc:chgData name="Damian Gordon" userId="796278f3-970d-4a3b-8137-dc597a054133" providerId="ADAL" clId="{BF88ACCB-DF3E-41E8-808C-30A5C1E07830}" dt="2025-03-20T21:25:47.086" v="0" actId="47"/>
        <pc:sldMkLst>
          <pc:docMk/>
          <pc:sldMk cId="205779068" sldId="504"/>
        </pc:sldMkLst>
      </pc:sldChg>
      <pc:sldChg chg="del">
        <pc:chgData name="Damian Gordon" userId="796278f3-970d-4a3b-8137-dc597a054133" providerId="ADAL" clId="{BF88ACCB-DF3E-41E8-808C-30A5C1E07830}" dt="2025-03-20T21:25:47.086" v="0" actId="47"/>
        <pc:sldMkLst>
          <pc:docMk/>
          <pc:sldMk cId="182075840" sldId="507"/>
        </pc:sldMkLst>
      </pc:sldChg>
      <pc:sldChg chg="del">
        <pc:chgData name="Damian Gordon" userId="796278f3-970d-4a3b-8137-dc597a054133" providerId="ADAL" clId="{BF88ACCB-DF3E-41E8-808C-30A5C1E07830}" dt="2025-03-20T21:25:47.086" v="0" actId="47"/>
        <pc:sldMkLst>
          <pc:docMk/>
          <pc:sldMk cId="605438749" sldId="508"/>
        </pc:sldMkLst>
      </pc:sldChg>
      <pc:sldChg chg="del">
        <pc:chgData name="Damian Gordon" userId="796278f3-970d-4a3b-8137-dc597a054133" providerId="ADAL" clId="{BF88ACCB-DF3E-41E8-808C-30A5C1E07830}" dt="2025-03-20T21:25:47.086" v="0" actId="47"/>
        <pc:sldMkLst>
          <pc:docMk/>
          <pc:sldMk cId="969052468" sldId="509"/>
        </pc:sldMkLst>
      </pc:sldChg>
      <pc:sldChg chg="del">
        <pc:chgData name="Damian Gordon" userId="796278f3-970d-4a3b-8137-dc597a054133" providerId="ADAL" clId="{BF88ACCB-DF3E-41E8-808C-30A5C1E07830}" dt="2025-03-20T21:25:47.086" v="0" actId="47"/>
        <pc:sldMkLst>
          <pc:docMk/>
          <pc:sldMk cId="2396046084" sldId="510"/>
        </pc:sldMkLst>
      </pc:sldChg>
      <pc:sldChg chg="del">
        <pc:chgData name="Damian Gordon" userId="796278f3-970d-4a3b-8137-dc597a054133" providerId="ADAL" clId="{BF88ACCB-DF3E-41E8-808C-30A5C1E07830}" dt="2025-03-20T21:25:47.086" v="0" actId="47"/>
        <pc:sldMkLst>
          <pc:docMk/>
          <pc:sldMk cId="2762854889" sldId="511"/>
        </pc:sldMkLst>
      </pc:sldChg>
      <pc:sldChg chg="del">
        <pc:chgData name="Damian Gordon" userId="796278f3-970d-4a3b-8137-dc597a054133" providerId="ADAL" clId="{BF88ACCB-DF3E-41E8-808C-30A5C1E07830}" dt="2025-03-20T21:25:47.086" v="0" actId="47"/>
        <pc:sldMkLst>
          <pc:docMk/>
          <pc:sldMk cId="2229668422" sldId="512"/>
        </pc:sldMkLst>
      </pc:sldChg>
      <pc:sldChg chg="del">
        <pc:chgData name="Damian Gordon" userId="796278f3-970d-4a3b-8137-dc597a054133" providerId="ADAL" clId="{BF88ACCB-DF3E-41E8-808C-30A5C1E07830}" dt="2025-03-20T21:25:47.086" v="0" actId="47"/>
        <pc:sldMkLst>
          <pc:docMk/>
          <pc:sldMk cId="2369903786" sldId="513"/>
        </pc:sldMkLst>
      </pc:sldChg>
      <pc:sldChg chg="del">
        <pc:chgData name="Damian Gordon" userId="796278f3-970d-4a3b-8137-dc597a054133" providerId="ADAL" clId="{BF88ACCB-DF3E-41E8-808C-30A5C1E07830}" dt="2025-03-20T21:25:47.086" v="0" actId="47"/>
        <pc:sldMkLst>
          <pc:docMk/>
          <pc:sldMk cId="514018014" sldId="514"/>
        </pc:sldMkLst>
      </pc:sldChg>
      <pc:sldChg chg="del">
        <pc:chgData name="Damian Gordon" userId="796278f3-970d-4a3b-8137-dc597a054133" providerId="ADAL" clId="{BF88ACCB-DF3E-41E8-808C-30A5C1E07830}" dt="2025-03-20T21:25:47.086" v="0" actId="47"/>
        <pc:sldMkLst>
          <pc:docMk/>
          <pc:sldMk cId="2037562791" sldId="515"/>
        </pc:sldMkLst>
      </pc:sldChg>
      <pc:sldChg chg="del">
        <pc:chgData name="Damian Gordon" userId="796278f3-970d-4a3b-8137-dc597a054133" providerId="ADAL" clId="{BF88ACCB-DF3E-41E8-808C-30A5C1E07830}" dt="2025-03-20T21:25:47.086" v="0" actId="47"/>
        <pc:sldMkLst>
          <pc:docMk/>
          <pc:sldMk cId="2188680943" sldId="516"/>
        </pc:sldMkLst>
      </pc:sldChg>
      <pc:sldChg chg="del">
        <pc:chgData name="Damian Gordon" userId="796278f3-970d-4a3b-8137-dc597a054133" providerId="ADAL" clId="{BF88ACCB-DF3E-41E8-808C-30A5C1E07830}" dt="2025-03-20T21:25:47.086" v="0" actId="47"/>
        <pc:sldMkLst>
          <pc:docMk/>
          <pc:sldMk cId="406889626" sldId="517"/>
        </pc:sldMkLst>
      </pc:sldChg>
      <pc:sldChg chg="del">
        <pc:chgData name="Damian Gordon" userId="796278f3-970d-4a3b-8137-dc597a054133" providerId="ADAL" clId="{BF88ACCB-DF3E-41E8-808C-30A5C1E07830}" dt="2025-03-20T21:25:47.086" v="0" actId="47"/>
        <pc:sldMkLst>
          <pc:docMk/>
          <pc:sldMk cId="1234802490" sldId="518"/>
        </pc:sldMkLst>
      </pc:sldChg>
      <pc:sldChg chg="del">
        <pc:chgData name="Damian Gordon" userId="796278f3-970d-4a3b-8137-dc597a054133" providerId="ADAL" clId="{BF88ACCB-DF3E-41E8-808C-30A5C1E07830}" dt="2025-03-20T21:25:47.086" v="0" actId="47"/>
        <pc:sldMkLst>
          <pc:docMk/>
          <pc:sldMk cId="742950391" sldId="519"/>
        </pc:sldMkLst>
      </pc:sldChg>
      <pc:sldChg chg="del">
        <pc:chgData name="Damian Gordon" userId="796278f3-970d-4a3b-8137-dc597a054133" providerId="ADAL" clId="{BF88ACCB-DF3E-41E8-808C-30A5C1E07830}" dt="2025-03-20T21:25:47.086" v="0" actId="47"/>
        <pc:sldMkLst>
          <pc:docMk/>
          <pc:sldMk cId="1536332127" sldId="520"/>
        </pc:sldMkLst>
      </pc:sldChg>
      <pc:sldChg chg="del">
        <pc:chgData name="Damian Gordon" userId="796278f3-970d-4a3b-8137-dc597a054133" providerId="ADAL" clId="{BF88ACCB-DF3E-41E8-808C-30A5C1E07830}" dt="2025-03-20T21:25:47.086" v="0" actId="47"/>
        <pc:sldMkLst>
          <pc:docMk/>
          <pc:sldMk cId="523986985" sldId="523"/>
        </pc:sldMkLst>
      </pc:sldChg>
      <pc:sldChg chg="del">
        <pc:chgData name="Damian Gordon" userId="796278f3-970d-4a3b-8137-dc597a054133" providerId="ADAL" clId="{BF88ACCB-DF3E-41E8-808C-30A5C1E07830}" dt="2025-03-20T21:25:47.086" v="0" actId="47"/>
        <pc:sldMkLst>
          <pc:docMk/>
          <pc:sldMk cId="2791847210" sldId="524"/>
        </pc:sldMkLst>
      </pc:sldChg>
      <pc:sldChg chg="del">
        <pc:chgData name="Damian Gordon" userId="796278f3-970d-4a3b-8137-dc597a054133" providerId="ADAL" clId="{BF88ACCB-DF3E-41E8-808C-30A5C1E07830}" dt="2025-03-20T21:25:47.086" v="0" actId="47"/>
        <pc:sldMkLst>
          <pc:docMk/>
          <pc:sldMk cId="300506980" sldId="526"/>
        </pc:sldMkLst>
      </pc:sldChg>
      <pc:sldChg chg="del">
        <pc:chgData name="Damian Gordon" userId="796278f3-970d-4a3b-8137-dc597a054133" providerId="ADAL" clId="{BF88ACCB-DF3E-41E8-808C-30A5C1E07830}" dt="2025-03-20T21:25:47.086" v="0" actId="47"/>
        <pc:sldMkLst>
          <pc:docMk/>
          <pc:sldMk cId="2019058847" sldId="527"/>
        </pc:sldMkLst>
      </pc:sldChg>
      <pc:sldChg chg="del">
        <pc:chgData name="Damian Gordon" userId="796278f3-970d-4a3b-8137-dc597a054133" providerId="ADAL" clId="{BF88ACCB-DF3E-41E8-808C-30A5C1E07830}" dt="2025-03-20T21:25:47.086" v="0" actId="47"/>
        <pc:sldMkLst>
          <pc:docMk/>
          <pc:sldMk cId="3525879098" sldId="528"/>
        </pc:sldMkLst>
      </pc:sldChg>
      <pc:sldChg chg="del">
        <pc:chgData name="Damian Gordon" userId="796278f3-970d-4a3b-8137-dc597a054133" providerId="ADAL" clId="{BF88ACCB-DF3E-41E8-808C-30A5C1E07830}" dt="2025-03-20T21:25:47.086" v="0" actId="47"/>
        <pc:sldMkLst>
          <pc:docMk/>
          <pc:sldMk cId="1103777054" sldId="529"/>
        </pc:sldMkLst>
      </pc:sldChg>
      <pc:sldChg chg="del">
        <pc:chgData name="Damian Gordon" userId="796278f3-970d-4a3b-8137-dc597a054133" providerId="ADAL" clId="{BF88ACCB-DF3E-41E8-808C-30A5C1E07830}" dt="2025-03-20T21:25:47.086" v="0" actId="47"/>
        <pc:sldMkLst>
          <pc:docMk/>
          <pc:sldMk cId="336937481" sldId="530"/>
        </pc:sldMkLst>
      </pc:sldChg>
      <pc:sldChg chg="del">
        <pc:chgData name="Damian Gordon" userId="796278f3-970d-4a3b-8137-dc597a054133" providerId="ADAL" clId="{BF88ACCB-DF3E-41E8-808C-30A5C1E07830}" dt="2025-03-20T21:25:47.086" v="0" actId="47"/>
        <pc:sldMkLst>
          <pc:docMk/>
          <pc:sldMk cId="2924768489" sldId="531"/>
        </pc:sldMkLst>
      </pc:sldChg>
      <pc:sldChg chg="del">
        <pc:chgData name="Damian Gordon" userId="796278f3-970d-4a3b-8137-dc597a054133" providerId="ADAL" clId="{BF88ACCB-DF3E-41E8-808C-30A5C1E07830}" dt="2025-03-20T21:25:47.086" v="0" actId="47"/>
        <pc:sldMkLst>
          <pc:docMk/>
          <pc:sldMk cId="3041291699" sldId="532"/>
        </pc:sldMkLst>
      </pc:sldChg>
      <pc:sldChg chg="del">
        <pc:chgData name="Damian Gordon" userId="796278f3-970d-4a3b-8137-dc597a054133" providerId="ADAL" clId="{BF88ACCB-DF3E-41E8-808C-30A5C1E07830}" dt="2025-03-20T21:25:47.086" v="0" actId="47"/>
        <pc:sldMkLst>
          <pc:docMk/>
          <pc:sldMk cId="279889476" sldId="533"/>
        </pc:sldMkLst>
      </pc:sldChg>
      <pc:sldChg chg="del">
        <pc:chgData name="Damian Gordon" userId="796278f3-970d-4a3b-8137-dc597a054133" providerId="ADAL" clId="{BF88ACCB-DF3E-41E8-808C-30A5C1E07830}" dt="2025-03-20T21:25:47.086" v="0" actId="47"/>
        <pc:sldMkLst>
          <pc:docMk/>
          <pc:sldMk cId="3003942783" sldId="534"/>
        </pc:sldMkLst>
      </pc:sldChg>
      <pc:sldChg chg="del">
        <pc:chgData name="Damian Gordon" userId="796278f3-970d-4a3b-8137-dc597a054133" providerId="ADAL" clId="{BF88ACCB-DF3E-41E8-808C-30A5C1E07830}" dt="2025-03-20T21:25:47.086" v="0" actId="47"/>
        <pc:sldMkLst>
          <pc:docMk/>
          <pc:sldMk cId="567891119" sldId="535"/>
        </pc:sldMkLst>
      </pc:sldChg>
      <pc:sldChg chg="del">
        <pc:chgData name="Damian Gordon" userId="796278f3-970d-4a3b-8137-dc597a054133" providerId="ADAL" clId="{BF88ACCB-DF3E-41E8-808C-30A5C1E07830}" dt="2025-03-20T21:25:47.086" v="0" actId="47"/>
        <pc:sldMkLst>
          <pc:docMk/>
          <pc:sldMk cId="384865467" sldId="536"/>
        </pc:sldMkLst>
      </pc:sldChg>
      <pc:sldChg chg="del">
        <pc:chgData name="Damian Gordon" userId="796278f3-970d-4a3b-8137-dc597a054133" providerId="ADAL" clId="{BF88ACCB-DF3E-41E8-808C-30A5C1E07830}" dt="2025-03-20T21:25:47.086" v="0" actId="47"/>
        <pc:sldMkLst>
          <pc:docMk/>
          <pc:sldMk cId="3508005551" sldId="537"/>
        </pc:sldMkLst>
      </pc:sldChg>
      <pc:sldChg chg="del">
        <pc:chgData name="Damian Gordon" userId="796278f3-970d-4a3b-8137-dc597a054133" providerId="ADAL" clId="{BF88ACCB-DF3E-41E8-808C-30A5C1E07830}" dt="2025-03-20T21:25:47.086" v="0" actId="47"/>
        <pc:sldMkLst>
          <pc:docMk/>
          <pc:sldMk cId="1179669967" sldId="538"/>
        </pc:sldMkLst>
      </pc:sldChg>
      <pc:sldChg chg="del">
        <pc:chgData name="Damian Gordon" userId="796278f3-970d-4a3b-8137-dc597a054133" providerId="ADAL" clId="{BF88ACCB-DF3E-41E8-808C-30A5C1E07830}" dt="2025-03-20T21:25:47.086" v="0" actId="47"/>
        <pc:sldMkLst>
          <pc:docMk/>
          <pc:sldMk cId="3505907300" sldId="539"/>
        </pc:sldMkLst>
      </pc:sldChg>
      <pc:sldChg chg="del">
        <pc:chgData name="Damian Gordon" userId="796278f3-970d-4a3b-8137-dc597a054133" providerId="ADAL" clId="{BF88ACCB-DF3E-41E8-808C-30A5C1E07830}" dt="2025-03-20T21:25:47.086" v="0" actId="47"/>
        <pc:sldMkLst>
          <pc:docMk/>
          <pc:sldMk cId="4037824443" sldId="540"/>
        </pc:sldMkLst>
      </pc:sldChg>
      <pc:sldChg chg="del">
        <pc:chgData name="Damian Gordon" userId="796278f3-970d-4a3b-8137-dc597a054133" providerId="ADAL" clId="{BF88ACCB-DF3E-41E8-808C-30A5C1E07830}" dt="2025-03-20T21:25:47.086" v="0" actId="47"/>
        <pc:sldMkLst>
          <pc:docMk/>
          <pc:sldMk cId="1081000373" sldId="541"/>
        </pc:sldMkLst>
      </pc:sldChg>
      <pc:sldChg chg="del">
        <pc:chgData name="Damian Gordon" userId="796278f3-970d-4a3b-8137-dc597a054133" providerId="ADAL" clId="{BF88ACCB-DF3E-41E8-808C-30A5C1E07830}" dt="2025-03-20T21:25:47.086" v="0" actId="47"/>
        <pc:sldMkLst>
          <pc:docMk/>
          <pc:sldMk cId="4264590072" sldId="542"/>
        </pc:sldMkLst>
      </pc:sldChg>
      <pc:sldChg chg="del">
        <pc:chgData name="Damian Gordon" userId="796278f3-970d-4a3b-8137-dc597a054133" providerId="ADAL" clId="{BF88ACCB-DF3E-41E8-808C-30A5C1E07830}" dt="2025-03-20T21:25:47.086" v="0" actId="47"/>
        <pc:sldMkLst>
          <pc:docMk/>
          <pc:sldMk cId="2127693380" sldId="543"/>
        </pc:sldMkLst>
      </pc:sldChg>
      <pc:sldChg chg="del">
        <pc:chgData name="Damian Gordon" userId="796278f3-970d-4a3b-8137-dc597a054133" providerId="ADAL" clId="{BF88ACCB-DF3E-41E8-808C-30A5C1E07830}" dt="2025-03-20T21:25:47.086" v="0" actId="47"/>
        <pc:sldMkLst>
          <pc:docMk/>
          <pc:sldMk cId="2595628706" sldId="544"/>
        </pc:sldMkLst>
      </pc:sldChg>
      <pc:sldChg chg="del">
        <pc:chgData name="Damian Gordon" userId="796278f3-970d-4a3b-8137-dc597a054133" providerId="ADAL" clId="{BF88ACCB-DF3E-41E8-808C-30A5C1E07830}" dt="2025-03-20T21:25:47.086" v="0" actId="47"/>
        <pc:sldMkLst>
          <pc:docMk/>
          <pc:sldMk cId="3829744441" sldId="545"/>
        </pc:sldMkLst>
      </pc:sldChg>
      <pc:sldChg chg="del">
        <pc:chgData name="Damian Gordon" userId="796278f3-970d-4a3b-8137-dc597a054133" providerId="ADAL" clId="{BF88ACCB-DF3E-41E8-808C-30A5C1E07830}" dt="2025-03-20T21:25:47.086" v="0" actId="47"/>
        <pc:sldMkLst>
          <pc:docMk/>
          <pc:sldMk cId="1113801022" sldId="546"/>
        </pc:sldMkLst>
      </pc:sldChg>
      <pc:sldChg chg="del">
        <pc:chgData name="Damian Gordon" userId="796278f3-970d-4a3b-8137-dc597a054133" providerId="ADAL" clId="{BF88ACCB-DF3E-41E8-808C-30A5C1E07830}" dt="2025-03-20T21:25:47.086" v="0" actId="47"/>
        <pc:sldMkLst>
          <pc:docMk/>
          <pc:sldMk cId="1779363336" sldId="547"/>
        </pc:sldMkLst>
      </pc:sldChg>
      <pc:sldChg chg="del">
        <pc:chgData name="Damian Gordon" userId="796278f3-970d-4a3b-8137-dc597a054133" providerId="ADAL" clId="{BF88ACCB-DF3E-41E8-808C-30A5C1E07830}" dt="2025-03-20T21:25:47.086" v="0" actId="47"/>
        <pc:sldMkLst>
          <pc:docMk/>
          <pc:sldMk cId="81567525" sldId="548"/>
        </pc:sldMkLst>
      </pc:sldChg>
      <pc:sldChg chg="del">
        <pc:chgData name="Damian Gordon" userId="796278f3-970d-4a3b-8137-dc597a054133" providerId="ADAL" clId="{BF88ACCB-DF3E-41E8-808C-30A5C1E07830}" dt="2025-03-20T21:25:47.086" v="0" actId="47"/>
        <pc:sldMkLst>
          <pc:docMk/>
          <pc:sldMk cId="674589113" sldId="549"/>
        </pc:sldMkLst>
      </pc:sldChg>
      <pc:sldChg chg="del">
        <pc:chgData name="Damian Gordon" userId="796278f3-970d-4a3b-8137-dc597a054133" providerId="ADAL" clId="{BF88ACCB-DF3E-41E8-808C-30A5C1E07830}" dt="2025-03-20T21:25:47.086" v="0" actId="47"/>
        <pc:sldMkLst>
          <pc:docMk/>
          <pc:sldMk cId="3523019886" sldId="550"/>
        </pc:sldMkLst>
      </pc:sldChg>
      <pc:sldChg chg="del">
        <pc:chgData name="Damian Gordon" userId="796278f3-970d-4a3b-8137-dc597a054133" providerId="ADAL" clId="{BF88ACCB-DF3E-41E8-808C-30A5C1E07830}" dt="2025-03-20T21:25:47.086" v="0" actId="47"/>
        <pc:sldMkLst>
          <pc:docMk/>
          <pc:sldMk cId="3225808133" sldId="551"/>
        </pc:sldMkLst>
      </pc:sldChg>
      <pc:sldChg chg="del">
        <pc:chgData name="Damian Gordon" userId="796278f3-970d-4a3b-8137-dc597a054133" providerId="ADAL" clId="{BF88ACCB-DF3E-41E8-808C-30A5C1E07830}" dt="2025-03-20T21:25:47.086" v="0" actId="47"/>
        <pc:sldMkLst>
          <pc:docMk/>
          <pc:sldMk cId="3493145006" sldId="552"/>
        </pc:sldMkLst>
      </pc:sldChg>
      <pc:sldChg chg="del">
        <pc:chgData name="Damian Gordon" userId="796278f3-970d-4a3b-8137-dc597a054133" providerId="ADAL" clId="{BF88ACCB-DF3E-41E8-808C-30A5C1E07830}" dt="2025-03-20T21:25:47.086" v="0" actId="47"/>
        <pc:sldMkLst>
          <pc:docMk/>
          <pc:sldMk cId="3913765187" sldId="553"/>
        </pc:sldMkLst>
      </pc:sldChg>
      <pc:sldChg chg="del">
        <pc:chgData name="Damian Gordon" userId="796278f3-970d-4a3b-8137-dc597a054133" providerId="ADAL" clId="{BF88ACCB-DF3E-41E8-808C-30A5C1E07830}" dt="2025-03-20T21:25:47.086" v="0" actId="47"/>
        <pc:sldMkLst>
          <pc:docMk/>
          <pc:sldMk cId="1211907589" sldId="554"/>
        </pc:sldMkLst>
      </pc:sldChg>
      <pc:sldChg chg="del">
        <pc:chgData name="Damian Gordon" userId="796278f3-970d-4a3b-8137-dc597a054133" providerId="ADAL" clId="{BF88ACCB-DF3E-41E8-808C-30A5C1E07830}" dt="2025-03-20T21:25:47.086" v="0" actId="47"/>
        <pc:sldMkLst>
          <pc:docMk/>
          <pc:sldMk cId="401363200" sldId="555"/>
        </pc:sldMkLst>
      </pc:sldChg>
      <pc:sldChg chg="del">
        <pc:chgData name="Damian Gordon" userId="796278f3-970d-4a3b-8137-dc597a054133" providerId="ADAL" clId="{BF88ACCB-DF3E-41E8-808C-30A5C1E07830}" dt="2025-03-20T21:25:47.086" v="0" actId="47"/>
        <pc:sldMkLst>
          <pc:docMk/>
          <pc:sldMk cId="52645072" sldId="556"/>
        </pc:sldMkLst>
      </pc:sldChg>
      <pc:sldChg chg="del">
        <pc:chgData name="Damian Gordon" userId="796278f3-970d-4a3b-8137-dc597a054133" providerId="ADAL" clId="{BF88ACCB-DF3E-41E8-808C-30A5C1E07830}" dt="2025-03-20T21:25:47.086" v="0" actId="47"/>
        <pc:sldMkLst>
          <pc:docMk/>
          <pc:sldMk cId="1690423237" sldId="557"/>
        </pc:sldMkLst>
      </pc:sldChg>
      <pc:sldChg chg="del">
        <pc:chgData name="Damian Gordon" userId="796278f3-970d-4a3b-8137-dc597a054133" providerId="ADAL" clId="{BF88ACCB-DF3E-41E8-808C-30A5C1E07830}" dt="2025-03-20T21:25:47.086" v="0" actId="47"/>
        <pc:sldMkLst>
          <pc:docMk/>
          <pc:sldMk cId="2368595318" sldId="558"/>
        </pc:sldMkLst>
      </pc:sldChg>
      <pc:sldChg chg="del">
        <pc:chgData name="Damian Gordon" userId="796278f3-970d-4a3b-8137-dc597a054133" providerId="ADAL" clId="{BF88ACCB-DF3E-41E8-808C-30A5C1E07830}" dt="2025-03-20T21:25:47.086" v="0" actId="47"/>
        <pc:sldMkLst>
          <pc:docMk/>
          <pc:sldMk cId="1739680497" sldId="559"/>
        </pc:sldMkLst>
      </pc:sldChg>
      <pc:sldChg chg="del">
        <pc:chgData name="Damian Gordon" userId="796278f3-970d-4a3b-8137-dc597a054133" providerId="ADAL" clId="{BF88ACCB-DF3E-41E8-808C-30A5C1E07830}" dt="2025-03-20T21:25:47.086" v="0" actId="47"/>
        <pc:sldMkLst>
          <pc:docMk/>
          <pc:sldMk cId="889872625" sldId="560"/>
        </pc:sldMkLst>
      </pc:sldChg>
      <pc:sldChg chg="del">
        <pc:chgData name="Damian Gordon" userId="796278f3-970d-4a3b-8137-dc597a054133" providerId="ADAL" clId="{BF88ACCB-DF3E-41E8-808C-30A5C1E07830}" dt="2025-03-20T21:25:47.086" v="0" actId="47"/>
        <pc:sldMkLst>
          <pc:docMk/>
          <pc:sldMk cId="566036735" sldId="561"/>
        </pc:sldMkLst>
      </pc:sldChg>
      <pc:sldChg chg="del">
        <pc:chgData name="Damian Gordon" userId="796278f3-970d-4a3b-8137-dc597a054133" providerId="ADAL" clId="{BF88ACCB-DF3E-41E8-808C-30A5C1E07830}" dt="2025-03-20T21:25:47.086" v="0" actId="47"/>
        <pc:sldMkLst>
          <pc:docMk/>
          <pc:sldMk cId="2933600518" sldId="562"/>
        </pc:sldMkLst>
      </pc:sldChg>
      <pc:sldChg chg="del">
        <pc:chgData name="Damian Gordon" userId="796278f3-970d-4a3b-8137-dc597a054133" providerId="ADAL" clId="{BF88ACCB-DF3E-41E8-808C-30A5C1E07830}" dt="2025-03-20T21:25:47.086" v="0" actId="47"/>
        <pc:sldMkLst>
          <pc:docMk/>
          <pc:sldMk cId="1112246964" sldId="563"/>
        </pc:sldMkLst>
      </pc:sldChg>
      <pc:sldChg chg="del">
        <pc:chgData name="Damian Gordon" userId="796278f3-970d-4a3b-8137-dc597a054133" providerId="ADAL" clId="{BF88ACCB-DF3E-41E8-808C-30A5C1E07830}" dt="2025-03-20T21:25:47.086" v="0" actId="47"/>
        <pc:sldMkLst>
          <pc:docMk/>
          <pc:sldMk cId="2175836600" sldId="564"/>
        </pc:sldMkLst>
      </pc:sldChg>
      <pc:sldChg chg="del">
        <pc:chgData name="Damian Gordon" userId="796278f3-970d-4a3b-8137-dc597a054133" providerId="ADAL" clId="{BF88ACCB-DF3E-41E8-808C-30A5C1E07830}" dt="2025-03-20T21:25:47.086" v="0" actId="47"/>
        <pc:sldMkLst>
          <pc:docMk/>
          <pc:sldMk cId="3476284101" sldId="565"/>
        </pc:sldMkLst>
      </pc:sldChg>
      <pc:sldChg chg="del">
        <pc:chgData name="Damian Gordon" userId="796278f3-970d-4a3b-8137-dc597a054133" providerId="ADAL" clId="{BF88ACCB-DF3E-41E8-808C-30A5C1E07830}" dt="2025-03-20T21:25:47.086" v="0" actId="47"/>
        <pc:sldMkLst>
          <pc:docMk/>
          <pc:sldMk cId="3806975568" sldId="566"/>
        </pc:sldMkLst>
      </pc:sldChg>
      <pc:sldChg chg="del">
        <pc:chgData name="Damian Gordon" userId="796278f3-970d-4a3b-8137-dc597a054133" providerId="ADAL" clId="{BF88ACCB-DF3E-41E8-808C-30A5C1E07830}" dt="2025-03-20T21:25:47.086" v="0" actId="47"/>
        <pc:sldMkLst>
          <pc:docMk/>
          <pc:sldMk cId="3383583523" sldId="567"/>
        </pc:sldMkLst>
      </pc:sldChg>
    </pc:docChg>
  </pc:docChgLst>
  <pc:docChgLst>
    <pc:chgData name="Damian Gordon" userId="796278f3-970d-4a3b-8137-dc597a054133" providerId="ADAL" clId="{AFEDF8E6-5A5D-42E1-9609-59C9F8E42275}"/>
    <pc:docChg chg="undo custSel addSld delSld modSld sldOrd">
      <pc:chgData name="Damian Gordon" userId="796278f3-970d-4a3b-8137-dc597a054133" providerId="ADAL" clId="{AFEDF8E6-5A5D-42E1-9609-59C9F8E42275}" dt="2024-10-08T15:14:13.668" v="7645"/>
      <pc:docMkLst>
        <pc:docMk/>
      </pc:docMkLst>
      <pc:sldChg chg="addSp delSp modSp mod">
        <pc:chgData name="Damian Gordon" userId="796278f3-970d-4a3b-8137-dc597a054133" providerId="ADAL" clId="{AFEDF8E6-5A5D-42E1-9609-59C9F8E42275}" dt="2024-10-04T20:46:00.115" v="5890" actId="22"/>
        <pc:sldMkLst>
          <pc:docMk/>
          <pc:sldMk cId="1941464876" sldId="256"/>
        </pc:sldMkLst>
      </pc:sldChg>
      <pc:sldChg chg="modSp mod">
        <pc:chgData name="Damian Gordon" userId="796278f3-970d-4a3b-8137-dc597a054133" providerId="ADAL" clId="{AFEDF8E6-5A5D-42E1-9609-59C9F8E42275}" dt="2024-10-04T22:08:19.326" v="7604" actId="14100"/>
        <pc:sldMkLst>
          <pc:docMk/>
          <pc:sldMk cId="321388942" sldId="259"/>
        </pc:sldMkLst>
      </pc:sldChg>
      <pc:sldChg chg="modSp mod">
        <pc:chgData name="Damian Gordon" userId="796278f3-970d-4a3b-8137-dc597a054133" providerId="ADAL" clId="{AFEDF8E6-5A5D-42E1-9609-59C9F8E42275}" dt="2024-10-04T19:10:10.320" v="4658" actId="1076"/>
        <pc:sldMkLst>
          <pc:docMk/>
          <pc:sldMk cId="3735875418" sldId="430"/>
        </pc:sldMkLst>
      </pc:sldChg>
      <pc:sldChg chg="del">
        <pc:chgData name="Damian Gordon" userId="796278f3-970d-4a3b-8137-dc597a054133" providerId="ADAL" clId="{AFEDF8E6-5A5D-42E1-9609-59C9F8E42275}" dt="2024-10-04T21:31:02.774" v="6616" actId="47"/>
        <pc:sldMkLst>
          <pc:docMk/>
          <pc:sldMk cId="695405805" sldId="448"/>
        </pc:sldMkLst>
      </pc:sldChg>
      <pc:sldChg chg="addSp delSp modSp mod">
        <pc:chgData name="Damian Gordon" userId="796278f3-970d-4a3b-8137-dc597a054133" providerId="ADAL" clId="{AFEDF8E6-5A5D-42E1-9609-59C9F8E42275}" dt="2024-10-08T15:13:14.694" v="7639" actId="1076"/>
        <pc:sldMkLst>
          <pc:docMk/>
          <pc:sldMk cId="1250634738" sldId="478"/>
        </pc:sldMkLst>
      </pc:sldChg>
      <pc:sldChg chg="addSp delSp modSp mod">
        <pc:chgData name="Damian Gordon" userId="796278f3-970d-4a3b-8137-dc597a054133" providerId="ADAL" clId="{AFEDF8E6-5A5D-42E1-9609-59C9F8E42275}" dt="2024-10-04T17:43:03.128" v="2686" actId="1076"/>
        <pc:sldMkLst>
          <pc:docMk/>
          <pc:sldMk cId="1679135151" sldId="487"/>
        </pc:sldMkLst>
      </pc:sldChg>
      <pc:sldChg chg="delSp modSp mod">
        <pc:chgData name="Damian Gordon" userId="796278f3-970d-4a3b-8137-dc597a054133" providerId="ADAL" clId="{AFEDF8E6-5A5D-42E1-9609-59C9F8E42275}" dt="2024-10-04T17:27:10.445" v="2566" actId="20577"/>
        <pc:sldMkLst>
          <pc:docMk/>
          <pc:sldMk cId="468201085" sldId="488"/>
        </pc:sldMkLst>
      </pc:sldChg>
      <pc:sldChg chg="modSp mod modNotesTx">
        <pc:chgData name="Damian Gordon" userId="796278f3-970d-4a3b-8137-dc597a054133" providerId="ADAL" clId="{AFEDF8E6-5A5D-42E1-9609-59C9F8E42275}" dt="2024-10-02T16:00:31.515" v="149" actId="20577"/>
        <pc:sldMkLst>
          <pc:docMk/>
          <pc:sldMk cId="2776212791" sldId="489"/>
        </pc:sldMkLst>
      </pc:sldChg>
      <pc:sldChg chg="modSp mod modNotesTx">
        <pc:chgData name="Damian Gordon" userId="796278f3-970d-4a3b-8137-dc597a054133" providerId="ADAL" clId="{AFEDF8E6-5A5D-42E1-9609-59C9F8E42275}" dt="2024-10-03T10:55:12.424" v="467" actId="20577"/>
        <pc:sldMkLst>
          <pc:docMk/>
          <pc:sldMk cId="321370623" sldId="490"/>
        </pc:sldMkLst>
      </pc:sldChg>
      <pc:sldChg chg="addSp modSp mod">
        <pc:chgData name="Damian Gordon" userId="796278f3-970d-4a3b-8137-dc597a054133" providerId="ADAL" clId="{AFEDF8E6-5A5D-42E1-9609-59C9F8E42275}" dt="2024-10-04T20:49:50.409" v="5998" actId="20577"/>
        <pc:sldMkLst>
          <pc:docMk/>
          <pc:sldMk cId="535749269" sldId="491"/>
        </pc:sldMkLst>
      </pc:sldChg>
      <pc:sldChg chg="modSp mod">
        <pc:chgData name="Damian Gordon" userId="796278f3-970d-4a3b-8137-dc597a054133" providerId="ADAL" clId="{AFEDF8E6-5A5D-42E1-9609-59C9F8E42275}" dt="2024-10-04T18:01:19.950" v="2856" actId="115"/>
        <pc:sldMkLst>
          <pc:docMk/>
          <pc:sldMk cId="2805120833" sldId="492"/>
        </pc:sldMkLst>
      </pc:sldChg>
      <pc:sldChg chg="modSp mod">
        <pc:chgData name="Damian Gordon" userId="796278f3-970d-4a3b-8137-dc597a054133" providerId="ADAL" clId="{AFEDF8E6-5A5D-42E1-9609-59C9F8E42275}" dt="2024-10-03T10:57:26.078" v="574" actId="20577"/>
        <pc:sldMkLst>
          <pc:docMk/>
          <pc:sldMk cId="1973658102" sldId="493"/>
        </pc:sldMkLst>
      </pc:sldChg>
      <pc:sldChg chg="addSp modSp mod">
        <pc:chgData name="Damian Gordon" userId="796278f3-970d-4a3b-8137-dc597a054133" providerId="ADAL" clId="{AFEDF8E6-5A5D-42E1-9609-59C9F8E42275}" dt="2024-10-04T18:41:00.619" v="4376" actId="1076"/>
        <pc:sldMkLst>
          <pc:docMk/>
          <pc:sldMk cId="3685673864" sldId="494"/>
        </pc:sldMkLst>
      </pc:sldChg>
      <pc:sldChg chg="modSp mod">
        <pc:chgData name="Damian Gordon" userId="796278f3-970d-4a3b-8137-dc597a054133" providerId="ADAL" clId="{AFEDF8E6-5A5D-42E1-9609-59C9F8E42275}" dt="2024-10-04T16:16:11.984" v="1368" actId="1037"/>
        <pc:sldMkLst>
          <pc:docMk/>
          <pc:sldMk cId="3503270740" sldId="498"/>
        </pc:sldMkLst>
      </pc:sldChg>
      <pc:sldChg chg="addSp delSp modSp mod">
        <pc:chgData name="Damian Gordon" userId="796278f3-970d-4a3b-8137-dc597a054133" providerId="ADAL" clId="{AFEDF8E6-5A5D-42E1-9609-59C9F8E42275}" dt="2024-10-04T16:28:11.026" v="1414" actId="167"/>
        <pc:sldMkLst>
          <pc:docMk/>
          <pc:sldMk cId="1287606445" sldId="499"/>
        </pc:sldMkLst>
      </pc:sldChg>
      <pc:sldChg chg="modSp mod">
        <pc:chgData name="Damian Gordon" userId="796278f3-970d-4a3b-8137-dc597a054133" providerId="ADAL" clId="{AFEDF8E6-5A5D-42E1-9609-59C9F8E42275}" dt="2024-10-04T21:09:16.081" v="6215" actId="20577"/>
        <pc:sldMkLst>
          <pc:docMk/>
          <pc:sldMk cId="2134427442" sldId="500"/>
        </pc:sldMkLst>
      </pc:sldChg>
      <pc:sldChg chg="addSp delSp modSp mod">
        <pc:chgData name="Damian Gordon" userId="796278f3-970d-4a3b-8137-dc597a054133" providerId="ADAL" clId="{AFEDF8E6-5A5D-42E1-9609-59C9F8E42275}" dt="2024-10-04T21:03:27.301" v="6043" actId="167"/>
        <pc:sldMkLst>
          <pc:docMk/>
          <pc:sldMk cId="3935890140" sldId="501"/>
        </pc:sldMkLst>
      </pc:sldChg>
      <pc:sldChg chg="del">
        <pc:chgData name="Damian Gordon" userId="796278f3-970d-4a3b-8137-dc597a054133" providerId="ADAL" clId="{AFEDF8E6-5A5D-42E1-9609-59C9F8E42275}" dt="2024-10-04T17:03:47.223" v="2367" actId="47"/>
        <pc:sldMkLst>
          <pc:docMk/>
          <pc:sldMk cId="1477707900" sldId="502"/>
        </pc:sldMkLst>
      </pc:sldChg>
      <pc:sldChg chg="del">
        <pc:chgData name="Damian Gordon" userId="796278f3-970d-4a3b-8137-dc597a054133" providerId="ADAL" clId="{AFEDF8E6-5A5D-42E1-9609-59C9F8E42275}" dt="2024-10-03T10:57:56.312" v="575" actId="47"/>
        <pc:sldMkLst>
          <pc:docMk/>
          <pc:sldMk cId="581512286" sldId="504"/>
        </pc:sldMkLst>
      </pc:sldChg>
      <pc:sldChg chg="addSp delSp modSp mod ord">
        <pc:chgData name="Damian Gordon" userId="796278f3-970d-4a3b-8137-dc597a054133" providerId="ADAL" clId="{AFEDF8E6-5A5D-42E1-9609-59C9F8E42275}" dt="2024-10-04T15:57:06.921" v="778" actId="20577"/>
        <pc:sldMkLst>
          <pc:docMk/>
          <pc:sldMk cId="3155610287" sldId="507"/>
        </pc:sldMkLst>
      </pc:sldChg>
      <pc:sldChg chg="del ord">
        <pc:chgData name="Damian Gordon" userId="796278f3-970d-4a3b-8137-dc597a054133" providerId="ADAL" clId="{AFEDF8E6-5A5D-42E1-9609-59C9F8E42275}" dt="2024-10-04T17:43:23.538" v="2687" actId="47"/>
        <pc:sldMkLst>
          <pc:docMk/>
          <pc:sldMk cId="845101530" sldId="509"/>
        </pc:sldMkLst>
      </pc:sldChg>
      <pc:sldChg chg="addSp delSp modSp ord">
        <pc:chgData name="Damian Gordon" userId="796278f3-970d-4a3b-8137-dc597a054133" providerId="ADAL" clId="{AFEDF8E6-5A5D-42E1-9609-59C9F8E42275}" dt="2024-10-04T17:02:39.262" v="2350" actId="478"/>
        <pc:sldMkLst>
          <pc:docMk/>
          <pc:sldMk cId="2358207514" sldId="510"/>
        </pc:sldMkLst>
      </pc:sldChg>
      <pc:sldChg chg="ord">
        <pc:chgData name="Damian Gordon" userId="796278f3-970d-4a3b-8137-dc597a054133" providerId="ADAL" clId="{AFEDF8E6-5A5D-42E1-9609-59C9F8E42275}" dt="2024-10-04T16:07:42.103" v="1199"/>
        <pc:sldMkLst>
          <pc:docMk/>
          <pc:sldMk cId="1065427732" sldId="512"/>
        </pc:sldMkLst>
      </pc:sldChg>
      <pc:sldChg chg="addSp delSp">
        <pc:chgData name="Damian Gordon" userId="796278f3-970d-4a3b-8137-dc597a054133" providerId="ADAL" clId="{AFEDF8E6-5A5D-42E1-9609-59C9F8E42275}" dt="2024-10-03T10:20:31.968" v="179" actId="478"/>
        <pc:sldMkLst>
          <pc:docMk/>
          <pc:sldMk cId="2805823568" sldId="513"/>
        </pc:sldMkLst>
      </pc:sldChg>
      <pc:sldChg chg="addSp delSp modSp mod ord modNotesTx">
        <pc:chgData name="Damian Gordon" userId="796278f3-970d-4a3b-8137-dc597a054133" providerId="ADAL" clId="{AFEDF8E6-5A5D-42E1-9609-59C9F8E42275}" dt="2024-10-04T17:03:05.394" v="2366" actId="1038"/>
        <pc:sldMkLst>
          <pc:docMk/>
          <pc:sldMk cId="51356831" sldId="514"/>
        </pc:sldMkLst>
      </pc:sldChg>
      <pc:sldChg chg="modSp del mod">
        <pc:chgData name="Damian Gordon" userId="796278f3-970d-4a3b-8137-dc597a054133" providerId="ADAL" clId="{AFEDF8E6-5A5D-42E1-9609-59C9F8E42275}" dt="2024-10-04T15:58:19.183" v="807" actId="47"/>
        <pc:sldMkLst>
          <pc:docMk/>
          <pc:sldMk cId="2131826552" sldId="517"/>
        </pc:sldMkLst>
      </pc:sldChg>
      <pc:sldChg chg="addSp modSp mod">
        <pc:chgData name="Damian Gordon" userId="796278f3-970d-4a3b-8137-dc597a054133" providerId="ADAL" clId="{AFEDF8E6-5A5D-42E1-9609-59C9F8E42275}" dt="2024-09-30T16:19:22.540" v="63" actId="207"/>
        <pc:sldMkLst>
          <pc:docMk/>
          <pc:sldMk cId="2396756843" sldId="518"/>
        </pc:sldMkLst>
      </pc:sldChg>
      <pc:sldChg chg="addSp delSp modSp mod">
        <pc:chgData name="Damian Gordon" userId="796278f3-970d-4a3b-8137-dc597a054133" providerId="ADAL" clId="{AFEDF8E6-5A5D-42E1-9609-59C9F8E42275}" dt="2024-10-04T16:53:46.854" v="2151" actId="478"/>
        <pc:sldMkLst>
          <pc:docMk/>
          <pc:sldMk cId="2937344328" sldId="519"/>
        </pc:sldMkLst>
      </pc:sldChg>
      <pc:sldChg chg="addSp modSp mod">
        <pc:chgData name="Damian Gordon" userId="796278f3-970d-4a3b-8137-dc597a054133" providerId="ADAL" clId="{AFEDF8E6-5A5D-42E1-9609-59C9F8E42275}" dt="2024-10-04T16:51:50.917" v="2149" actId="20577"/>
        <pc:sldMkLst>
          <pc:docMk/>
          <pc:sldMk cId="3252471190" sldId="520"/>
        </pc:sldMkLst>
      </pc:sldChg>
      <pc:sldChg chg="ord">
        <pc:chgData name="Damian Gordon" userId="796278f3-970d-4a3b-8137-dc597a054133" providerId="ADAL" clId="{AFEDF8E6-5A5D-42E1-9609-59C9F8E42275}" dt="2024-10-04T16:07:42.103" v="1199"/>
        <pc:sldMkLst>
          <pc:docMk/>
          <pc:sldMk cId="3501501749" sldId="530"/>
        </pc:sldMkLst>
      </pc:sldChg>
      <pc:sldChg chg="addSp delSp modSp add mod">
        <pc:chgData name="Damian Gordon" userId="796278f3-970d-4a3b-8137-dc597a054133" providerId="ADAL" clId="{AFEDF8E6-5A5D-42E1-9609-59C9F8E42275}" dt="2024-09-30T16:16:28.130" v="7" actId="1076"/>
        <pc:sldMkLst>
          <pc:docMk/>
          <pc:sldMk cId="2594457080" sldId="542"/>
        </pc:sldMkLst>
      </pc:sldChg>
      <pc:sldChg chg="addSp delSp modSp add del mod">
        <pc:chgData name="Damian Gordon" userId="796278f3-970d-4a3b-8137-dc597a054133" providerId="ADAL" clId="{AFEDF8E6-5A5D-42E1-9609-59C9F8E42275}" dt="2024-10-04T15:59:40.172" v="875" actId="47"/>
        <pc:sldMkLst>
          <pc:docMk/>
          <pc:sldMk cId="3493165001" sldId="543"/>
        </pc:sldMkLst>
      </pc:sldChg>
      <pc:sldChg chg="addSp delSp modSp add mod modNotesTx">
        <pc:chgData name="Damian Gordon" userId="796278f3-970d-4a3b-8137-dc597a054133" providerId="ADAL" clId="{AFEDF8E6-5A5D-42E1-9609-59C9F8E42275}" dt="2024-10-02T16:18:56.161" v="176" actId="20577"/>
        <pc:sldMkLst>
          <pc:docMk/>
          <pc:sldMk cId="1251934436" sldId="544"/>
        </pc:sldMkLst>
      </pc:sldChg>
      <pc:sldChg chg="addSp delSp modSp add mod">
        <pc:chgData name="Damian Gordon" userId="796278f3-970d-4a3b-8137-dc597a054133" providerId="ADAL" clId="{AFEDF8E6-5A5D-42E1-9609-59C9F8E42275}" dt="2024-10-03T10:22:03.215" v="194" actId="1035"/>
        <pc:sldMkLst>
          <pc:docMk/>
          <pc:sldMk cId="1691263524" sldId="545"/>
        </pc:sldMkLst>
      </pc:sldChg>
      <pc:sldChg chg="addSp delSp modSp add mod">
        <pc:chgData name="Damian Gordon" userId="796278f3-970d-4a3b-8137-dc597a054133" providerId="ADAL" clId="{AFEDF8E6-5A5D-42E1-9609-59C9F8E42275}" dt="2024-10-04T16:14:28.916" v="1298" actId="14100"/>
        <pc:sldMkLst>
          <pc:docMk/>
          <pc:sldMk cId="3079019077" sldId="546"/>
        </pc:sldMkLst>
      </pc:sldChg>
      <pc:sldChg chg="addSp delSp modSp add mod ord setBg chgLayout modNotesTx">
        <pc:chgData name="Damian Gordon" userId="796278f3-970d-4a3b-8137-dc597a054133" providerId="ADAL" clId="{AFEDF8E6-5A5D-42E1-9609-59C9F8E42275}" dt="2024-10-03T11:50:25.618" v="671"/>
        <pc:sldMkLst>
          <pc:docMk/>
          <pc:sldMk cId="4286275200" sldId="547"/>
        </pc:sldMkLst>
      </pc:sldChg>
      <pc:sldChg chg="addSp delSp modSp add mod setBg">
        <pc:chgData name="Damian Gordon" userId="796278f3-970d-4a3b-8137-dc597a054133" providerId="ADAL" clId="{AFEDF8E6-5A5D-42E1-9609-59C9F8E42275}" dt="2024-10-03T11:01:06.453" v="614" actId="26606"/>
        <pc:sldMkLst>
          <pc:docMk/>
          <pc:sldMk cId="4245555334" sldId="548"/>
        </pc:sldMkLst>
      </pc:sldChg>
      <pc:sldChg chg="addSp delSp modSp add mod setBg delDesignElem">
        <pc:chgData name="Damian Gordon" userId="796278f3-970d-4a3b-8137-dc597a054133" providerId="ADAL" clId="{AFEDF8E6-5A5D-42E1-9609-59C9F8E42275}" dt="2024-10-03T11:01:51.744" v="631" actId="1076"/>
        <pc:sldMkLst>
          <pc:docMk/>
          <pc:sldMk cId="2596279016" sldId="549"/>
        </pc:sldMkLst>
      </pc:sldChg>
      <pc:sldChg chg="addSp modSp add mod">
        <pc:chgData name="Damian Gordon" userId="796278f3-970d-4a3b-8137-dc597a054133" providerId="ADAL" clId="{AFEDF8E6-5A5D-42E1-9609-59C9F8E42275}" dt="2024-10-03T11:02:18.493" v="636" actId="1076"/>
        <pc:sldMkLst>
          <pc:docMk/>
          <pc:sldMk cId="1224993290" sldId="550"/>
        </pc:sldMkLst>
      </pc:sldChg>
      <pc:sldChg chg="addSp modSp add">
        <pc:chgData name="Damian Gordon" userId="796278f3-970d-4a3b-8137-dc597a054133" providerId="ADAL" clId="{AFEDF8E6-5A5D-42E1-9609-59C9F8E42275}" dt="2024-10-04T16:14:21.047" v="1296"/>
        <pc:sldMkLst>
          <pc:docMk/>
          <pc:sldMk cId="198791789" sldId="551"/>
        </pc:sldMkLst>
      </pc:sldChg>
      <pc:sldChg chg="add">
        <pc:chgData name="Damian Gordon" userId="796278f3-970d-4a3b-8137-dc597a054133" providerId="ADAL" clId="{AFEDF8E6-5A5D-42E1-9609-59C9F8E42275}" dt="2024-10-03T11:45:36.074" v="650"/>
        <pc:sldMkLst>
          <pc:docMk/>
          <pc:sldMk cId="1033895115" sldId="552"/>
        </pc:sldMkLst>
      </pc:sldChg>
      <pc:sldChg chg="modSp add mod">
        <pc:chgData name="Damian Gordon" userId="796278f3-970d-4a3b-8137-dc597a054133" providerId="ADAL" clId="{AFEDF8E6-5A5D-42E1-9609-59C9F8E42275}" dt="2024-10-04T15:57:34.021" v="800" actId="20577"/>
        <pc:sldMkLst>
          <pc:docMk/>
          <pc:sldMk cId="2594675155" sldId="553"/>
        </pc:sldMkLst>
      </pc:sldChg>
      <pc:sldChg chg="addSp delSp modSp add mod ord">
        <pc:chgData name="Damian Gordon" userId="796278f3-970d-4a3b-8137-dc597a054133" providerId="ADAL" clId="{AFEDF8E6-5A5D-42E1-9609-59C9F8E42275}" dt="2024-10-04T15:59:04.951" v="868" actId="1076"/>
        <pc:sldMkLst>
          <pc:docMk/>
          <pc:sldMk cId="2688546140" sldId="554"/>
        </pc:sldMkLst>
      </pc:sldChg>
      <pc:sldChg chg="addSp modSp add">
        <pc:chgData name="Damian Gordon" userId="796278f3-970d-4a3b-8137-dc597a054133" providerId="ADAL" clId="{AFEDF8E6-5A5D-42E1-9609-59C9F8E42275}" dt="2024-10-04T15:59:34.346" v="874"/>
        <pc:sldMkLst>
          <pc:docMk/>
          <pc:sldMk cId="2328414789" sldId="555"/>
        </pc:sldMkLst>
      </pc:sldChg>
      <pc:sldChg chg="add del">
        <pc:chgData name="Damian Gordon" userId="796278f3-970d-4a3b-8137-dc597a054133" providerId="ADAL" clId="{AFEDF8E6-5A5D-42E1-9609-59C9F8E42275}" dt="2024-10-04T15:59:28.347" v="873"/>
        <pc:sldMkLst>
          <pc:docMk/>
          <pc:sldMk cId="14832176" sldId="556"/>
        </pc:sldMkLst>
      </pc:sldChg>
      <pc:sldChg chg="modSp add mod">
        <pc:chgData name="Damian Gordon" userId="796278f3-970d-4a3b-8137-dc597a054133" providerId="ADAL" clId="{AFEDF8E6-5A5D-42E1-9609-59C9F8E42275}" dt="2024-10-04T18:48:09.154" v="4524" actId="20577"/>
        <pc:sldMkLst>
          <pc:docMk/>
          <pc:sldMk cId="1565139739" sldId="556"/>
        </pc:sldMkLst>
      </pc:sldChg>
      <pc:sldChg chg="modSp add mod ord">
        <pc:chgData name="Damian Gordon" userId="796278f3-970d-4a3b-8137-dc597a054133" providerId="ADAL" clId="{AFEDF8E6-5A5D-42E1-9609-59C9F8E42275}" dt="2024-10-04T16:43:58.818" v="2026" actId="113"/>
        <pc:sldMkLst>
          <pc:docMk/>
          <pc:sldMk cId="526580696" sldId="557"/>
        </pc:sldMkLst>
      </pc:sldChg>
      <pc:sldChg chg="modSp add mod">
        <pc:chgData name="Damian Gordon" userId="796278f3-970d-4a3b-8137-dc597a054133" providerId="ADAL" clId="{AFEDF8E6-5A5D-42E1-9609-59C9F8E42275}" dt="2024-10-04T16:36:09.449" v="1584" actId="113"/>
        <pc:sldMkLst>
          <pc:docMk/>
          <pc:sldMk cId="2394449055" sldId="558"/>
        </pc:sldMkLst>
      </pc:sldChg>
      <pc:sldChg chg="addSp delSp modSp add mod ord setBg">
        <pc:chgData name="Damian Gordon" userId="796278f3-970d-4a3b-8137-dc597a054133" providerId="ADAL" clId="{AFEDF8E6-5A5D-42E1-9609-59C9F8E42275}" dt="2024-10-04T16:40:38.258" v="1744" actId="1076"/>
        <pc:sldMkLst>
          <pc:docMk/>
          <pc:sldMk cId="2032234403" sldId="559"/>
        </pc:sldMkLst>
      </pc:sldChg>
      <pc:sldChg chg="addSp delSp modSp add mod setBg delDesignElem">
        <pc:chgData name="Damian Gordon" userId="796278f3-970d-4a3b-8137-dc597a054133" providerId="ADAL" clId="{AFEDF8E6-5A5D-42E1-9609-59C9F8E42275}" dt="2024-10-04T16:46:47.087" v="2103" actId="1036"/>
        <pc:sldMkLst>
          <pc:docMk/>
          <pc:sldMk cId="2416151916" sldId="560"/>
        </pc:sldMkLst>
      </pc:sldChg>
      <pc:sldChg chg="delSp add mod setBg">
        <pc:chgData name="Damian Gordon" userId="796278f3-970d-4a3b-8137-dc597a054133" providerId="ADAL" clId="{AFEDF8E6-5A5D-42E1-9609-59C9F8E42275}" dt="2024-10-04T16:45:17.264" v="2028" actId="478"/>
        <pc:sldMkLst>
          <pc:docMk/>
          <pc:sldMk cId="3875053995" sldId="561"/>
        </pc:sldMkLst>
      </pc:sldChg>
      <pc:sldChg chg="add">
        <pc:chgData name="Damian Gordon" userId="796278f3-970d-4a3b-8137-dc597a054133" providerId="ADAL" clId="{AFEDF8E6-5A5D-42E1-9609-59C9F8E42275}" dt="2024-10-04T16:56:09.257" v="2152"/>
        <pc:sldMkLst>
          <pc:docMk/>
          <pc:sldMk cId="1239030630" sldId="562"/>
        </pc:sldMkLst>
      </pc:sldChg>
      <pc:sldChg chg="add del">
        <pc:chgData name="Damian Gordon" userId="796278f3-970d-4a3b-8137-dc597a054133" providerId="ADAL" clId="{AFEDF8E6-5A5D-42E1-9609-59C9F8E42275}" dt="2024-10-04T16:56:21.189" v="2172"/>
        <pc:sldMkLst>
          <pc:docMk/>
          <pc:sldMk cId="3062642374" sldId="563"/>
        </pc:sldMkLst>
      </pc:sldChg>
      <pc:sldChg chg="modSp add mod">
        <pc:chgData name="Damian Gordon" userId="796278f3-970d-4a3b-8137-dc597a054133" providerId="ADAL" clId="{AFEDF8E6-5A5D-42E1-9609-59C9F8E42275}" dt="2024-10-04T16:59:06.668" v="2230" actId="27636"/>
        <pc:sldMkLst>
          <pc:docMk/>
          <pc:sldMk cId="3654113776" sldId="563"/>
        </pc:sldMkLst>
      </pc:sldChg>
      <pc:sldChg chg="modSp add mod ord">
        <pc:chgData name="Damian Gordon" userId="796278f3-970d-4a3b-8137-dc597a054133" providerId="ADAL" clId="{AFEDF8E6-5A5D-42E1-9609-59C9F8E42275}" dt="2024-10-04T17:02:14.632" v="2348" actId="403"/>
        <pc:sldMkLst>
          <pc:docMk/>
          <pc:sldMk cId="4225522652" sldId="564"/>
        </pc:sldMkLst>
      </pc:sldChg>
      <pc:sldChg chg="modSp add mod">
        <pc:chgData name="Damian Gordon" userId="796278f3-970d-4a3b-8137-dc597a054133" providerId="ADAL" clId="{AFEDF8E6-5A5D-42E1-9609-59C9F8E42275}" dt="2024-10-04T18:22:39.076" v="3575" actId="20577"/>
        <pc:sldMkLst>
          <pc:docMk/>
          <pc:sldMk cId="41597393" sldId="565"/>
        </pc:sldMkLst>
      </pc:sldChg>
      <pc:sldChg chg="modSp add mod ord">
        <pc:chgData name="Damian Gordon" userId="796278f3-970d-4a3b-8137-dc597a054133" providerId="ADAL" clId="{AFEDF8E6-5A5D-42E1-9609-59C9F8E42275}" dt="2024-10-04T18:06:13.243" v="3181"/>
        <pc:sldMkLst>
          <pc:docMk/>
          <pc:sldMk cId="3924567436" sldId="566"/>
        </pc:sldMkLst>
      </pc:sldChg>
      <pc:sldChg chg="addSp delSp modSp add mod setBg">
        <pc:chgData name="Damian Gordon" userId="796278f3-970d-4a3b-8137-dc597a054133" providerId="ADAL" clId="{AFEDF8E6-5A5D-42E1-9609-59C9F8E42275}" dt="2024-10-04T18:10:43.321" v="3193" actId="1076"/>
        <pc:sldMkLst>
          <pc:docMk/>
          <pc:sldMk cId="3989274539" sldId="567"/>
        </pc:sldMkLst>
      </pc:sldChg>
      <pc:sldChg chg="addSp delSp modSp add mod ord setBg">
        <pc:chgData name="Damian Gordon" userId="796278f3-970d-4a3b-8137-dc597a054133" providerId="ADAL" clId="{AFEDF8E6-5A5D-42E1-9609-59C9F8E42275}" dt="2024-10-04T18:47:14.254" v="4520" actId="1035"/>
        <pc:sldMkLst>
          <pc:docMk/>
          <pc:sldMk cId="3490883361" sldId="568"/>
        </pc:sldMkLst>
      </pc:sldChg>
      <pc:sldChg chg="addSp delSp modSp add mod">
        <pc:chgData name="Damian Gordon" userId="796278f3-970d-4a3b-8137-dc597a054133" providerId="ADAL" clId="{AFEDF8E6-5A5D-42E1-9609-59C9F8E42275}" dt="2024-10-04T18:28:33.703" v="3904" actId="1076"/>
        <pc:sldMkLst>
          <pc:docMk/>
          <pc:sldMk cId="4224188240" sldId="569"/>
        </pc:sldMkLst>
      </pc:sldChg>
      <pc:sldChg chg="addSp modSp add mod">
        <pc:chgData name="Damian Gordon" userId="796278f3-970d-4a3b-8137-dc597a054133" providerId="ADAL" clId="{AFEDF8E6-5A5D-42E1-9609-59C9F8E42275}" dt="2024-10-04T18:39:29.916" v="4318" actId="113"/>
        <pc:sldMkLst>
          <pc:docMk/>
          <pc:sldMk cId="1210758149" sldId="570"/>
        </pc:sldMkLst>
      </pc:sldChg>
      <pc:sldChg chg="addSp delSp modSp add mod">
        <pc:chgData name="Damian Gordon" userId="796278f3-970d-4a3b-8137-dc597a054133" providerId="ADAL" clId="{AFEDF8E6-5A5D-42E1-9609-59C9F8E42275}" dt="2024-10-04T18:39:06.809" v="4316" actId="1038"/>
        <pc:sldMkLst>
          <pc:docMk/>
          <pc:sldMk cId="1914458672" sldId="571"/>
        </pc:sldMkLst>
      </pc:sldChg>
      <pc:sldChg chg="addSp delSp modSp add mod">
        <pc:chgData name="Damian Gordon" userId="796278f3-970d-4a3b-8137-dc597a054133" providerId="ADAL" clId="{AFEDF8E6-5A5D-42E1-9609-59C9F8E42275}" dt="2024-10-04T18:35:13.198" v="4102" actId="14100"/>
        <pc:sldMkLst>
          <pc:docMk/>
          <pc:sldMk cId="1200837232" sldId="572"/>
        </pc:sldMkLst>
      </pc:sldChg>
      <pc:sldChg chg="addSp delSp modSp new mod setBg addAnim">
        <pc:chgData name="Damian Gordon" userId="796278f3-970d-4a3b-8137-dc597a054133" providerId="ADAL" clId="{AFEDF8E6-5A5D-42E1-9609-59C9F8E42275}" dt="2024-10-04T18:29:41.940" v="3943" actId="403"/>
        <pc:sldMkLst>
          <pc:docMk/>
          <pc:sldMk cId="2347922812" sldId="573"/>
        </pc:sldMkLst>
      </pc:sldChg>
      <pc:sldChg chg="addSp delSp modSp add del mod modClrScheme chgLayout">
        <pc:chgData name="Damian Gordon" userId="796278f3-970d-4a3b-8137-dc597a054133" providerId="ADAL" clId="{AFEDF8E6-5A5D-42E1-9609-59C9F8E42275}" dt="2024-10-04T21:38:20.355" v="6886" actId="47"/>
        <pc:sldMkLst>
          <pc:docMk/>
          <pc:sldMk cId="2474040783" sldId="574"/>
        </pc:sldMkLst>
      </pc:sldChg>
      <pc:sldChg chg="addSp delSp modSp add mod setBg">
        <pc:chgData name="Damian Gordon" userId="796278f3-970d-4a3b-8137-dc597a054133" providerId="ADAL" clId="{AFEDF8E6-5A5D-42E1-9609-59C9F8E42275}" dt="2024-10-04T21:42:52.029" v="7139" actId="26606"/>
        <pc:sldMkLst>
          <pc:docMk/>
          <pc:sldMk cId="2069081566" sldId="575"/>
        </pc:sldMkLst>
      </pc:sldChg>
      <pc:sldChg chg="modSp add del mod">
        <pc:chgData name="Damian Gordon" userId="796278f3-970d-4a3b-8137-dc597a054133" providerId="ADAL" clId="{AFEDF8E6-5A5D-42E1-9609-59C9F8E42275}" dt="2024-10-04T21:38:27.984" v="6888" actId="47"/>
        <pc:sldMkLst>
          <pc:docMk/>
          <pc:sldMk cId="3408863796" sldId="576"/>
        </pc:sldMkLst>
      </pc:sldChg>
      <pc:sldChg chg="modSp add mod ord modNotesTx">
        <pc:chgData name="Damian Gordon" userId="796278f3-970d-4a3b-8137-dc597a054133" providerId="ADAL" clId="{AFEDF8E6-5A5D-42E1-9609-59C9F8E42275}" dt="2024-10-04T20:08:23.007" v="5092" actId="27636"/>
        <pc:sldMkLst>
          <pc:docMk/>
          <pc:sldMk cId="4035640068" sldId="577"/>
        </pc:sldMkLst>
      </pc:sldChg>
      <pc:sldChg chg="addSp delSp modSp add mod setBg modNotesTx">
        <pc:chgData name="Damian Gordon" userId="796278f3-970d-4a3b-8137-dc597a054133" providerId="ADAL" clId="{AFEDF8E6-5A5D-42E1-9609-59C9F8E42275}" dt="2024-10-04T20:09:11.302" v="5098" actId="26606"/>
        <pc:sldMkLst>
          <pc:docMk/>
          <pc:sldMk cId="3029899255" sldId="578"/>
        </pc:sldMkLst>
      </pc:sldChg>
      <pc:sldChg chg="addSp delSp modSp add mod">
        <pc:chgData name="Damian Gordon" userId="796278f3-970d-4a3b-8137-dc597a054133" providerId="ADAL" clId="{AFEDF8E6-5A5D-42E1-9609-59C9F8E42275}" dt="2024-10-04T20:22:27.374" v="5369" actId="1076"/>
        <pc:sldMkLst>
          <pc:docMk/>
          <pc:sldMk cId="55053776" sldId="579"/>
        </pc:sldMkLst>
      </pc:sldChg>
      <pc:sldChg chg="addSp modSp add mod ord">
        <pc:chgData name="Damian Gordon" userId="796278f3-970d-4a3b-8137-dc597a054133" providerId="ADAL" clId="{AFEDF8E6-5A5D-42E1-9609-59C9F8E42275}" dt="2024-10-04T20:32:01.708" v="5574" actId="20577"/>
        <pc:sldMkLst>
          <pc:docMk/>
          <pc:sldMk cId="3644117154" sldId="580"/>
        </pc:sldMkLst>
      </pc:sldChg>
      <pc:sldChg chg="modSp add del mod">
        <pc:chgData name="Damian Gordon" userId="796278f3-970d-4a3b-8137-dc597a054133" providerId="ADAL" clId="{AFEDF8E6-5A5D-42E1-9609-59C9F8E42275}" dt="2024-10-04T20:47:02.682" v="5901" actId="47"/>
        <pc:sldMkLst>
          <pc:docMk/>
          <pc:sldMk cId="560626643" sldId="581"/>
        </pc:sldMkLst>
      </pc:sldChg>
      <pc:sldChg chg="addSp delSp modSp add del mod">
        <pc:chgData name="Damian Gordon" userId="796278f3-970d-4a3b-8137-dc597a054133" providerId="ADAL" clId="{AFEDF8E6-5A5D-42E1-9609-59C9F8E42275}" dt="2024-10-04T20:47:04.509" v="5902" actId="47"/>
        <pc:sldMkLst>
          <pc:docMk/>
          <pc:sldMk cId="2702804869" sldId="582"/>
        </pc:sldMkLst>
      </pc:sldChg>
      <pc:sldChg chg="addSp delSp modSp add mod">
        <pc:chgData name="Damian Gordon" userId="796278f3-970d-4a3b-8137-dc597a054133" providerId="ADAL" clId="{AFEDF8E6-5A5D-42E1-9609-59C9F8E42275}" dt="2024-10-04T20:45:30.652" v="5888" actId="113"/>
        <pc:sldMkLst>
          <pc:docMk/>
          <pc:sldMk cId="3742802754" sldId="583"/>
        </pc:sldMkLst>
      </pc:sldChg>
      <pc:sldChg chg="addSp delSp modSp add mod">
        <pc:chgData name="Damian Gordon" userId="796278f3-970d-4a3b-8137-dc597a054133" providerId="ADAL" clId="{AFEDF8E6-5A5D-42E1-9609-59C9F8E42275}" dt="2024-10-04T20:44:56.494" v="5887" actId="1076"/>
        <pc:sldMkLst>
          <pc:docMk/>
          <pc:sldMk cId="3632979021" sldId="584"/>
        </pc:sldMkLst>
      </pc:sldChg>
      <pc:sldChg chg="addSp delSp modSp add mod">
        <pc:chgData name="Damian Gordon" userId="796278f3-970d-4a3b-8137-dc597a054133" providerId="ADAL" clId="{AFEDF8E6-5A5D-42E1-9609-59C9F8E42275}" dt="2024-10-04T20:48:22.907" v="5995" actId="14100"/>
        <pc:sldMkLst>
          <pc:docMk/>
          <pc:sldMk cId="646872657" sldId="585"/>
        </pc:sldMkLst>
      </pc:sldChg>
      <pc:sldChg chg="addSp modSp add mod ord modNotesTx">
        <pc:chgData name="Damian Gordon" userId="796278f3-970d-4a3b-8137-dc597a054133" providerId="ADAL" clId="{AFEDF8E6-5A5D-42E1-9609-59C9F8E42275}" dt="2024-10-05T13:21:22.322" v="7611" actId="20577"/>
        <pc:sldMkLst>
          <pc:docMk/>
          <pc:sldMk cId="3993176113" sldId="586"/>
        </pc:sldMkLst>
      </pc:sldChg>
      <pc:sldChg chg="addSp delSp modSp add mod ord">
        <pc:chgData name="Damian Gordon" userId="796278f3-970d-4a3b-8137-dc597a054133" providerId="ADAL" clId="{AFEDF8E6-5A5D-42E1-9609-59C9F8E42275}" dt="2024-10-04T21:27:22.261" v="6267" actId="1038"/>
        <pc:sldMkLst>
          <pc:docMk/>
          <pc:sldMk cId="1189190211" sldId="587"/>
        </pc:sldMkLst>
      </pc:sldChg>
      <pc:sldChg chg="addSp delSp modSp add mod">
        <pc:chgData name="Damian Gordon" userId="796278f3-970d-4a3b-8137-dc597a054133" providerId="ADAL" clId="{AFEDF8E6-5A5D-42E1-9609-59C9F8E42275}" dt="2024-10-04T21:38:07.737" v="6885" actId="20577"/>
        <pc:sldMkLst>
          <pc:docMk/>
          <pc:sldMk cId="629788340" sldId="588"/>
        </pc:sldMkLst>
      </pc:sldChg>
      <pc:sldChg chg="add del">
        <pc:chgData name="Damian Gordon" userId="796278f3-970d-4a3b-8137-dc597a054133" providerId="ADAL" clId="{AFEDF8E6-5A5D-42E1-9609-59C9F8E42275}" dt="2024-10-04T21:31:00.543" v="6615" actId="47"/>
        <pc:sldMkLst>
          <pc:docMk/>
          <pc:sldMk cId="648423123" sldId="588"/>
        </pc:sldMkLst>
      </pc:sldChg>
      <pc:sldChg chg="addSp delSp modSp add mod">
        <pc:chgData name="Damian Gordon" userId="796278f3-970d-4a3b-8137-dc597a054133" providerId="ADAL" clId="{AFEDF8E6-5A5D-42E1-9609-59C9F8E42275}" dt="2024-10-04T21:41:02.440" v="7133" actId="1076"/>
        <pc:sldMkLst>
          <pc:docMk/>
          <pc:sldMk cId="808008926" sldId="589"/>
        </pc:sldMkLst>
      </pc:sldChg>
      <pc:sldChg chg="add del">
        <pc:chgData name="Damian Gordon" userId="796278f3-970d-4a3b-8137-dc597a054133" providerId="ADAL" clId="{AFEDF8E6-5A5D-42E1-9609-59C9F8E42275}" dt="2024-10-04T21:32:35.111" v="6619"/>
        <pc:sldMkLst>
          <pc:docMk/>
          <pc:sldMk cId="3427950015" sldId="589"/>
        </pc:sldMkLst>
      </pc:sldChg>
      <pc:sldChg chg="add del">
        <pc:chgData name="Damian Gordon" userId="796278f3-970d-4a3b-8137-dc597a054133" providerId="ADAL" clId="{AFEDF8E6-5A5D-42E1-9609-59C9F8E42275}" dt="2024-10-04T22:06:37.780" v="7602" actId="47"/>
        <pc:sldMkLst>
          <pc:docMk/>
          <pc:sldMk cId="771755334" sldId="590"/>
        </pc:sldMkLst>
      </pc:sldChg>
      <pc:sldChg chg="add del">
        <pc:chgData name="Damian Gordon" userId="796278f3-970d-4a3b-8137-dc597a054133" providerId="ADAL" clId="{AFEDF8E6-5A5D-42E1-9609-59C9F8E42275}" dt="2024-10-04T21:57:31.771" v="7382" actId="47"/>
        <pc:sldMkLst>
          <pc:docMk/>
          <pc:sldMk cId="2937834275" sldId="591"/>
        </pc:sldMkLst>
      </pc:sldChg>
      <pc:sldChg chg="addSp delSp modSp add mod ord">
        <pc:chgData name="Damian Gordon" userId="796278f3-970d-4a3b-8137-dc597a054133" providerId="ADAL" clId="{AFEDF8E6-5A5D-42E1-9609-59C9F8E42275}" dt="2024-10-04T21:57:08.023" v="7380" actId="113"/>
        <pc:sldMkLst>
          <pc:docMk/>
          <pc:sldMk cId="550738726" sldId="592"/>
        </pc:sldMkLst>
      </pc:sldChg>
      <pc:sldChg chg="addSp delSp modSp add mod">
        <pc:chgData name="Damian Gordon" userId="796278f3-970d-4a3b-8137-dc597a054133" providerId="ADAL" clId="{AFEDF8E6-5A5D-42E1-9609-59C9F8E42275}" dt="2024-10-04T22:02:46.834" v="7597" actId="20577"/>
        <pc:sldMkLst>
          <pc:docMk/>
          <pc:sldMk cId="1268440970" sldId="593"/>
        </pc:sldMkLst>
      </pc:sldChg>
      <pc:sldChg chg="addSp delSp add">
        <pc:chgData name="Damian Gordon" userId="796278f3-970d-4a3b-8137-dc597a054133" providerId="ADAL" clId="{AFEDF8E6-5A5D-42E1-9609-59C9F8E42275}" dt="2024-10-08T15:09:40.930" v="7614"/>
        <pc:sldMkLst>
          <pc:docMk/>
          <pc:sldMk cId="2163810626" sldId="594"/>
        </pc:sldMkLst>
      </pc:sldChg>
      <pc:sldChg chg="addSp delSp modSp add mod setBg">
        <pc:chgData name="Damian Gordon" userId="796278f3-970d-4a3b-8137-dc597a054133" providerId="ADAL" clId="{AFEDF8E6-5A5D-42E1-9609-59C9F8E42275}" dt="2024-10-08T15:14:13.668" v="7645"/>
        <pc:sldMkLst>
          <pc:docMk/>
          <pc:sldMk cId="140867504" sldId="595"/>
        </pc:sldMkLst>
      </pc:sldChg>
    </pc:docChg>
  </pc:docChgLst>
  <pc:docChgLst>
    <pc:chgData name="Damian Gordon" userId="796278f3-970d-4a3b-8137-dc597a054133" providerId="ADAL" clId="{689943E7-C204-425D-A4CC-CB09181E32C9}"/>
    <pc:docChg chg="undo custSel addSld delSld modSld sldOrd">
      <pc:chgData name="Damian Gordon" userId="796278f3-970d-4a3b-8137-dc597a054133" providerId="ADAL" clId="{689943E7-C204-425D-A4CC-CB09181E32C9}" dt="2025-03-09T17:00:22.798" v="6659" actId="20577"/>
      <pc:docMkLst>
        <pc:docMk/>
      </pc:docMkLst>
      <pc:sldChg chg="modSp mod">
        <pc:chgData name="Damian Gordon" userId="796278f3-970d-4a3b-8137-dc597a054133" providerId="ADAL" clId="{689943E7-C204-425D-A4CC-CB09181E32C9}" dt="2025-03-09T16:59:19.817" v="6626" actId="20577"/>
        <pc:sldMkLst>
          <pc:docMk/>
          <pc:sldMk cId="1941464876" sldId="256"/>
        </pc:sldMkLst>
      </pc:sldChg>
      <pc:sldChg chg="addSp modSp mod">
        <pc:chgData name="Damian Gordon" userId="796278f3-970d-4a3b-8137-dc597a054133" providerId="ADAL" clId="{689943E7-C204-425D-A4CC-CB09181E32C9}" dt="2025-03-09T17:00:22.798" v="6659" actId="20577"/>
        <pc:sldMkLst>
          <pc:docMk/>
          <pc:sldMk cId="321388942" sldId="259"/>
        </pc:sldMkLst>
      </pc:sldChg>
      <pc:sldChg chg="addSp delSp modSp new mod">
        <pc:chgData name="Damian Gordon" userId="796278f3-970d-4a3b-8137-dc597a054133" providerId="ADAL" clId="{689943E7-C204-425D-A4CC-CB09181E32C9}" dt="2025-03-09T16:46:08.217" v="6460" actId="1036"/>
        <pc:sldMkLst>
          <pc:docMk/>
          <pc:sldMk cId="205779068" sldId="504"/>
        </pc:sldMkLst>
      </pc:sldChg>
      <pc:sldChg chg="addSp delSp modSp new del mod setBg">
        <pc:chgData name="Damian Gordon" userId="796278f3-970d-4a3b-8137-dc597a054133" providerId="ADAL" clId="{689943E7-C204-425D-A4CC-CB09181E32C9}" dt="2025-03-08T19:46:07.545" v="153" actId="47"/>
        <pc:sldMkLst>
          <pc:docMk/>
          <pc:sldMk cId="1819637340" sldId="505"/>
        </pc:sldMkLst>
      </pc:sldChg>
      <pc:sldChg chg="delSp add del">
        <pc:chgData name="Damian Gordon" userId="796278f3-970d-4a3b-8137-dc597a054133" providerId="ADAL" clId="{689943E7-C204-425D-A4CC-CB09181E32C9}" dt="2025-03-08T19:46:06.408" v="152" actId="47"/>
        <pc:sldMkLst>
          <pc:docMk/>
          <pc:sldMk cId="253932431" sldId="506"/>
        </pc:sldMkLst>
      </pc:sldChg>
      <pc:sldChg chg="addSp delSp modSp new mod">
        <pc:chgData name="Damian Gordon" userId="796278f3-970d-4a3b-8137-dc597a054133" providerId="ADAL" clId="{689943E7-C204-425D-A4CC-CB09181E32C9}" dt="2025-03-09T11:20:33.924" v="2961"/>
        <pc:sldMkLst>
          <pc:docMk/>
          <pc:sldMk cId="182075840" sldId="507"/>
        </pc:sldMkLst>
      </pc:sldChg>
      <pc:sldChg chg="addSp delSp modSp new mod setBg">
        <pc:chgData name="Damian Gordon" userId="796278f3-970d-4a3b-8137-dc597a054133" providerId="ADAL" clId="{689943E7-C204-425D-A4CC-CB09181E32C9}" dt="2025-03-09T11:20:36.098" v="2963"/>
        <pc:sldMkLst>
          <pc:docMk/>
          <pc:sldMk cId="605438749" sldId="508"/>
        </pc:sldMkLst>
      </pc:sldChg>
      <pc:sldChg chg="addSp modSp new mod ord">
        <pc:chgData name="Damian Gordon" userId="796278f3-970d-4a3b-8137-dc597a054133" providerId="ADAL" clId="{689943E7-C204-425D-A4CC-CB09181E32C9}" dt="2025-03-09T11:20:40.524" v="2966"/>
        <pc:sldMkLst>
          <pc:docMk/>
          <pc:sldMk cId="969052468" sldId="509"/>
        </pc:sldMkLst>
      </pc:sldChg>
      <pc:sldChg chg="addSp modSp add mod ord">
        <pc:chgData name="Damian Gordon" userId="796278f3-970d-4a3b-8137-dc597a054133" providerId="ADAL" clId="{689943E7-C204-425D-A4CC-CB09181E32C9}" dt="2025-03-09T11:20:28.626" v="2960" actId="164"/>
        <pc:sldMkLst>
          <pc:docMk/>
          <pc:sldMk cId="2396046084" sldId="510"/>
        </pc:sldMkLst>
      </pc:sldChg>
      <pc:sldChg chg="addSp modSp add mod">
        <pc:chgData name="Damian Gordon" userId="796278f3-970d-4a3b-8137-dc597a054133" providerId="ADAL" clId="{689943E7-C204-425D-A4CC-CB09181E32C9}" dt="2025-03-09T11:20:41.935" v="2967"/>
        <pc:sldMkLst>
          <pc:docMk/>
          <pc:sldMk cId="2762854889" sldId="511"/>
        </pc:sldMkLst>
      </pc:sldChg>
      <pc:sldChg chg="addSp modSp add ord">
        <pc:chgData name="Damian Gordon" userId="796278f3-970d-4a3b-8137-dc597a054133" providerId="ADAL" clId="{689943E7-C204-425D-A4CC-CB09181E32C9}" dt="2025-03-09T11:20:39.423" v="2965"/>
        <pc:sldMkLst>
          <pc:docMk/>
          <pc:sldMk cId="2229668422" sldId="512"/>
        </pc:sldMkLst>
      </pc:sldChg>
      <pc:sldChg chg="addSp delSp modSp add mod setBg">
        <pc:chgData name="Damian Gordon" userId="796278f3-970d-4a3b-8137-dc597a054133" providerId="ADAL" clId="{689943E7-C204-425D-A4CC-CB09181E32C9}" dt="2025-03-09T11:20:35.027" v="2962"/>
        <pc:sldMkLst>
          <pc:docMk/>
          <pc:sldMk cId="2369903786" sldId="513"/>
        </pc:sldMkLst>
      </pc:sldChg>
      <pc:sldChg chg="addSp delSp modSp add mod">
        <pc:chgData name="Damian Gordon" userId="796278f3-970d-4a3b-8137-dc597a054133" providerId="ADAL" clId="{689943E7-C204-425D-A4CC-CB09181E32C9}" dt="2025-03-09T11:21:23.084" v="2974" actId="478"/>
        <pc:sldMkLst>
          <pc:docMk/>
          <pc:sldMk cId="514018014" sldId="514"/>
        </pc:sldMkLst>
      </pc:sldChg>
      <pc:sldChg chg="addSp delSp modSp add mod">
        <pc:chgData name="Damian Gordon" userId="796278f3-970d-4a3b-8137-dc597a054133" providerId="ADAL" clId="{689943E7-C204-425D-A4CC-CB09181E32C9}" dt="2025-03-09T11:21:37.037" v="2975" actId="478"/>
        <pc:sldMkLst>
          <pc:docMk/>
          <pc:sldMk cId="2037562791" sldId="515"/>
        </pc:sldMkLst>
      </pc:sldChg>
      <pc:sldChg chg="addSp delSp modSp new mod setBg">
        <pc:chgData name="Damian Gordon" userId="796278f3-970d-4a3b-8137-dc597a054133" providerId="ADAL" clId="{689943E7-C204-425D-A4CC-CB09181E32C9}" dt="2025-03-09T00:21:52.311" v="1086"/>
        <pc:sldMkLst>
          <pc:docMk/>
          <pc:sldMk cId="2188680943" sldId="516"/>
        </pc:sldMkLst>
      </pc:sldChg>
      <pc:sldChg chg="addSp delSp modSp add mod">
        <pc:chgData name="Damian Gordon" userId="796278f3-970d-4a3b-8137-dc597a054133" providerId="ADAL" clId="{689943E7-C204-425D-A4CC-CB09181E32C9}" dt="2025-03-09T11:21:42.239" v="2976" actId="478"/>
        <pc:sldMkLst>
          <pc:docMk/>
          <pc:sldMk cId="406889626" sldId="517"/>
        </pc:sldMkLst>
      </pc:sldChg>
      <pc:sldChg chg="addSp delSp modSp add mod">
        <pc:chgData name="Damian Gordon" userId="796278f3-970d-4a3b-8137-dc597a054133" providerId="ADAL" clId="{689943E7-C204-425D-A4CC-CB09181E32C9}" dt="2025-03-09T11:22:09.436" v="2978" actId="478"/>
        <pc:sldMkLst>
          <pc:docMk/>
          <pc:sldMk cId="1234802490" sldId="518"/>
        </pc:sldMkLst>
      </pc:sldChg>
      <pc:sldChg chg="del">
        <pc:chgData name="Damian Gordon" userId="796278f3-970d-4a3b-8137-dc597a054133" providerId="ADAL" clId="{689943E7-C204-425D-A4CC-CB09181E32C9}" dt="2025-03-08T19:25:38.794" v="22" actId="47"/>
        <pc:sldMkLst>
          <pc:docMk/>
          <pc:sldMk cId="2396756843" sldId="518"/>
        </pc:sldMkLst>
      </pc:sldChg>
      <pc:sldChg chg="addSp delSp modSp add mod">
        <pc:chgData name="Damian Gordon" userId="796278f3-970d-4a3b-8137-dc597a054133" providerId="ADAL" clId="{689943E7-C204-425D-A4CC-CB09181E32C9}" dt="2025-03-09T11:22:23.213" v="2980" actId="478"/>
        <pc:sldMkLst>
          <pc:docMk/>
          <pc:sldMk cId="742950391" sldId="519"/>
        </pc:sldMkLst>
      </pc:sldChg>
      <pc:sldChg chg="del">
        <pc:chgData name="Damian Gordon" userId="796278f3-970d-4a3b-8137-dc597a054133" providerId="ADAL" clId="{689943E7-C204-425D-A4CC-CB09181E32C9}" dt="2025-03-08T19:25:38.794" v="22" actId="47"/>
        <pc:sldMkLst>
          <pc:docMk/>
          <pc:sldMk cId="2937344328" sldId="519"/>
        </pc:sldMkLst>
      </pc:sldChg>
      <pc:sldChg chg="addSp delSp modSp add mod">
        <pc:chgData name="Damian Gordon" userId="796278f3-970d-4a3b-8137-dc597a054133" providerId="ADAL" clId="{689943E7-C204-425D-A4CC-CB09181E32C9}" dt="2025-03-09T11:22:20.006" v="2979" actId="478"/>
        <pc:sldMkLst>
          <pc:docMk/>
          <pc:sldMk cId="1536332127" sldId="520"/>
        </pc:sldMkLst>
      </pc:sldChg>
      <pc:sldChg chg="new del">
        <pc:chgData name="Damian Gordon" userId="796278f3-970d-4a3b-8137-dc597a054133" providerId="ADAL" clId="{689943E7-C204-425D-A4CC-CB09181E32C9}" dt="2025-03-09T00:34:02.468" v="1457" actId="47"/>
        <pc:sldMkLst>
          <pc:docMk/>
          <pc:sldMk cId="3816706655" sldId="521"/>
        </pc:sldMkLst>
      </pc:sldChg>
      <pc:sldChg chg="new del">
        <pc:chgData name="Damian Gordon" userId="796278f3-970d-4a3b-8137-dc597a054133" providerId="ADAL" clId="{689943E7-C204-425D-A4CC-CB09181E32C9}" dt="2025-03-09T00:34:03.612" v="1458" actId="47"/>
        <pc:sldMkLst>
          <pc:docMk/>
          <pc:sldMk cId="2046823237" sldId="522"/>
        </pc:sldMkLst>
      </pc:sldChg>
      <pc:sldChg chg="addSp delSp modSp new mod setBg addAnim delAnim">
        <pc:chgData name="Damian Gordon" userId="796278f3-970d-4a3b-8137-dc597a054133" providerId="ADAL" clId="{689943E7-C204-425D-A4CC-CB09181E32C9}" dt="2025-03-09T00:34:20.082" v="1463" actId="122"/>
        <pc:sldMkLst>
          <pc:docMk/>
          <pc:sldMk cId="523986985" sldId="523"/>
        </pc:sldMkLst>
      </pc:sldChg>
      <pc:sldChg chg="modSp new mod ord">
        <pc:chgData name="Damian Gordon" userId="796278f3-970d-4a3b-8137-dc597a054133" providerId="ADAL" clId="{689943E7-C204-425D-A4CC-CB09181E32C9}" dt="2025-03-09T12:28:46.253" v="3632" actId="20577"/>
        <pc:sldMkLst>
          <pc:docMk/>
          <pc:sldMk cId="2791847210" sldId="524"/>
        </pc:sldMkLst>
      </pc:sldChg>
      <pc:sldChg chg="new del">
        <pc:chgData name="Damian Gordon" userId="796278f3-970d-4a3b-8137-dc597a054133" providerId="ADAL" clId="{689943E7-C204-425D-A4CC-CB09181E32C9}" dt="2025-03-09T09:47:27.665" v="1560" actId="47"/>
        <pc:sldMkLst>
          <pc:docMk/>
          <pc:sldMk cId="3317346710" sldId="525"/>
        </pc:sldMkLst>
      </pc:sldChg>
      <pc:sldChg chg="addSp delSp modSp new mod setBg">
        <pc:chgData name="Damian Gordon" userId="796278f3-970d-4a3b-8137-dc597a054133" providerId="ADAL" clId="{689943E7-C204-425D-A4CC-CB09181E32C9}" dt="2025-03-09T11:29:14.297" v="2996" actId="1037"/>
        <pc:sldMkLst>
          <pc:docMk/>
          <pc:sldMk cId="300506980" sldId="526"/>
        </pc:sldMkLst>
      </pc:sldChg>
      <pc:sldChg chg="addSp delSp modSp new mod ord">
        <pc:chgData name="Damian Gordon" userId="796278f3-970d-4a3b-8137-dc597a054133" providerId="ADAL" clId="{689943E7-C204-425D-A4CC-CB09181E32C9}" dt="2025-03-09T11:50:17.579" v="3364"/>
        <pc:sldMkLst>
          <pc:docMk/>
          <pc:sldMk cId="2019058847" sldId="527"/>
        </pc:sldMkLst>
      </pc:sldChg>
      <pc:sldChg chg="modSp new mod">
        <pc:chgData name="Damian Gordon" userId="796278f3-970d-4a3b-8137-dc597a054133" providerId="ADAL" clId="{689943E7-C204-425D-A4CC-CB09181E32C9}" dt="2025-03-09T11:50:07.087" v="3362" actId="20577"/>
        <pc:sldMkLst>
          <pc:docMk/>
          <pc:sldMk cId="3525879098" sldId="528"/>
        </pc:sldMkLst>
      </pc:sldChg>
      <pc:sldChg chg="addSp delSp modSp new mod ord">
        <pc:chgData name="Damian Gordon" userId="796278f3-970d-4a3b-8137-dc597a054133" providerId="ADAL" clId="{689943E7-C204-425D-A4CC-CB09181E32C9}" dt="2025-03-09T11:54:42.941" v="3400" actId="20577"/>
        <pc:sldMkLst>
          <pc:docMk/>
          <pc:sldMk cId="1103777054" sldId="529"/>
        </pc:sldMkLst>
      </pc:sldChg>
      <pc:sldChg chg="modSp add">
        <pc:chgData name="Damian Gordon" userId="796278f3-970d-4a3b-8137-dc597a054133" providerId="ADAL" clId="{689943E7-C204-425D-A4CC-CB09181E32C9}" dt="2025-03-09T16:21:39.632" v="6140" actId="1076"/>
        <pc:sldMkLst>
          <pc:docMk/>
          <pc:sldMk cId="336937481" sldId="530"/>
        </pc:sldMkLst>
      </pc:sldChg>
      <pc:sldChg chg="addSp delSp modSp add mod">
        <pc:chgData name="Damian Gordon" userId="796278f3-970d-4a3b-8137-dc597a054133" providerId="ADAL" clId="{689943E7-C204-425D-A4CC-CB09181E32C9}" dt="2025-03-09T12:45:28.685" v="3942" actId="20577"/>
        <pc:sldMkLst>
          <pc:docMk/>
          <pc:sldMk cId="2924768489" sldId="531"/>
        </pc:sldMkLst>
      </pc:sldChg>
      <pc:sldChg chg="addSp delSp modSp add mod setBg">
        <pc:chgData name="Damian Gordon" userId="796278f3-970d-4a3b-8137-dc597a054133" providerId="ADAL" clId="{689943E7-C204-425D-A4CC-CB09181E32C9}" dt="2025-03-09T12:45:38.594" v="3946" actId="20577"/>
        <pc:sldMkLst>
          <pc:docMk/>
          <pc:sldMk cId="3041291699" sldId="532"/>
        </pc:sldMkLst>
      </pc:sldChg>
      <pc:sldChg chg="addSp delSp modSp add mod">
        <pc:chgData name="Damian Gordon" userId="796278f3-970d-4a3b-8137-dc597a054133" providerId="ADAL" clId="{689943E7-C204-425D-A4CC-CB09181E32C9}" dt="2025-03-09T12:38:25.570" v="3812" actId="20577"/>
        <pc:sldMkLst>
          <pc:docMk/>
          <pc:sldMk cId="279889476" sldId="533"/>
        </pc:sldMkLst>
      </pc:sldChg>
      <pc:sldChg chg="modSp new mod">
        <pc:chgData name="Damian Gordon" userId="796278f3-970d-4a3b-8137-dc597a054133" providerId="ADAL" clId="{689943E7-C204-425D-A4CC-CB09181E32C9}" dt="2025-03-09T12:46:01.697" v="3948" actId="20577"/>
        <pc:sldMkLst>
          <pc:docMk/>
          <pc:sldMk cId="3003942783" sldId="534"/>
        </pc:sldMkLst>
      </pc:sldChg>
      <pc:sldChg chg="addSp delSp modSp new mod ord modMedia setBg addAnim delAnim">
        <pc:chgData name="Damian Gordon" userId="796278f3-970d-4a3b-8137-dc597a054133" providerId="ADAL" clId="{689943E7-C204-425D-A4CC-CB09181E32C9}" dt="2025-03-09T13:11:39.001" v="3951"/>
        <pc:sldMkLst>
          <pc:docMk/>
          <pc:sldMk cId="567891119" sldId="535"/>
        </pc:sldMkLst>
      </pc:sldChg>
      <pc:sldChg chg="addSp delSp modSp add mod setBg">
        <pc:chgData name="Damian Gordon" userId="796278f3-970d-4a3b-8137-dc597a054133" providerId="ADAL" clId="{689943E7-C204-425D-A4CC-CB09181E32C9}" dt="2025-03-09T13:22:00.304" v="4120" actId="1076"/>
        <pc:sldMkLst>
          <pc:docMk/>
          <pc:sldMk cId="384865467" sldId="536"/>
        </pc:sldMkLst>
      </pc:sldChg>
      <pc:sldChg chg="addSp delSp modSp new mod">
        <pc:chgData name="Damian Gordon" userId="796278f3-970d-4a3b-8137-dc597a054133" providerId="ADAL" clId="{689943E7-C204-425D-A4CC-CB09181E32C9}" dt="2025-03-09T14:18:16.248" v="4647"/>
        <pc:sldMkLst>
          <pc:docMk/>
          <pc:sldMk cId="3508005551" sldId="537"/>
        </pc:sldMkLst>
      </pc:sldChg>
      <pc:sldChg chg="addSp delSp modSp new mod ord">
        <pc:chgData name="Damian Gordon" userId="796278f3-970d-4a3b-8137-dc597a054133" providerId="ADAL" clId="{689943E7-C204-425D-A4CC-CB09181E32C9}" dt="2025-03-09T14:18:19.835" v="4648"/>
        <pc:sldMkLst>
          <pc:docMk/>
          <pc:sldMk cId="1179669967" sldId="538"/>
        </pc:sldMkLst>
      </pc:sldChg>
      <pc:sldChg chg="addSp delSp modSp new mod ord setBg">
        <pc:chgData name="Damian Gordon" userId="796278f3-970d-4a3b-8137-dc597a054133" providerId="ADAL" clId="{689943E7-C204-425D-A4CC-CB09181E32C9}" dt="2025-03-09T14:04:31.570" v="4598"/>
        <pc:sldMkLst>
          <pc:docMk/>
          <pc:sldMk cId="3505907300" sldId="539"/>
        </pc:sldMkLst>
      </pc:sldChg>
      <pc:sldChg chg="addSp delSp modSp new mod">
        <pc:chgData name="Damian Gordon" userId="796278f3-970d-4a3b-8137-dc597a054133" providerId="ADAL" clId="{689943E7-C204-425D-A4CC-CB09181E32C9}" dt="2025-03-09T14:18:21.412" v="4649"/>
        <pc:sldMkLst>
          <pc:docMk/>
          <pc:sldMk cId="4037824443" sldId="540"/>
        </pc:sldMkLst>
      </pc:sldChg>
      <pc:sldChg chg="addSp modSp add mod">
        <pc:chgData name="Damian Gordon" userId="796278f3-970d-4a3b-8137-dc597a054133" providerId="ADAL" clId="{689943E7-C204-425D-A4CC-CB09181E32C9}" dt="2025-03-09T15:13:20.797" v="5594" actId="20577"/>
        <pc:sldMkLst>
          <pc:docMk/>
          <pc:sldMk cId="1081000373" sldId="541"/>
        </pc:sldMkLst>
      </pc:sldChg>
      <pc:sldChg chg="addSp delSp modSp new mod">
        <pc:chgData name="Damian Gordon" userId="796278f3-970d-4a3b-8137-dc597a054133" providerId="ADAL" clId="{689943E7-C204-425D-A4CC-CB09181E32C9}" dt="2025-03-09T14:18:13.156" v="4646" actId="478"/>
        <pc:sldMkLst>
          <pc:docMk/>
          <pc:sldMk cId="4264590072" sldId="542"/>
        </pc:sldMkLst>
      </pc:sldChg>
      <pc:sldChg chg="addSp modSp add mod">
        <pc:chgData name="Damian Gordon" userId="796278f3-970d-4a3b-8137-dc597a054133" providerId="ADAL" clId="{689943E7-C204-425D-A4CC-CB09181E32C9}" dt="2025-03-09T14:44:40.273" v="5503" actId="1076"/>
        <pc:sldMkLst>
          <pc:docMk/>
          <pc:sldMk cId="2127693380" sldId="543"/>
        </pc:sldMkLst>
      </pc:sldChg>
      <pc:sldChg chg="addSp delSp modSp add mod ord">
        <pc:chgData name="Damian Gordon" userId="796278f3-970d-4a3b-8137-dc597a054133" providerId="ADAL" clId="{689943E7-C204-425D-A4CC-CB09181E32C9}" dt="2025-03-09T15:19:50.406" v="5680" actId="403"/>
        <pc:sldMkLst>
          <pc:docMk/>
          <pc:sldMk cId="2595628706" sldId="544"/>
        </pc:sldMkLst>
      </pc:sldChg>
      <pc:sldChg chg="add del">
        <pc:chgData name="Damian Gordon" userId="796278f3-970d-4a3b-8137-dc597a054133" providerId="ADAL" clId="{689943E7-C204-425D-A4CC-CB09181E32C9}" dt="2025-03-09T14:29:41.591" v="5116" actId="47"/>
        <pc:sldMkLst>
          <pc:docMk/>
          <pc:sldMk cId="458778493" sldId="545"/>
        </pc:sldMkLst>
      </pc:sldChg>
      <pc:sldChg chg="addSp delSp modSp new mod">
        <pc:chgData name="Damian Gordon" userId="796278f3-970d-4a3b-8137-dc597a054133" providerId="ADAL" clId="{689943E7-C204-425D-A4CC-CB09181E32C9}" dt="2025-03-09T14:41:41.182" v="5401" actId="27636"/>
        <pc:sldMkLst>
          <pc:docMk/>
          <pc:sldMk cId="3829744441" sldId="545"/>
        </pc:sldMkLst>
      </pc:sldChg>
      <pc:sldChg chg="addSp delSp modSp add mod">
        <pc:chgData name="Damian Gordon" userId="796278f3-970d-4a3b-8137-dc597a054133" providerId="ADAL" clId="{689943E7-C204-425D-A4CC-CB09181E32C9}" dt="2025-03-09T15:15:17.159" v="5669" actId="164"/>
        <pc:sldMkLst>
          <pc:docMk/>
          <pc:sldMk cId="1113801022" sldId="546"/>
        </pc:sldMkLst>
      </pc:sldChg>
      <pc:sldChg chg="addSp delSp modSp new mod setBg">
        <pc:chgData name="Damian Gordon" userId="796278f3-970d-4a3b-8137-dc597a054133" providerId="ADAL" clId="{689943E7-C204-425D-A4CC-CB09181E32C9}" dt="2025-03-09T14:54:08.993" v="5551" actId="1076"/>
        <pc:sldMkLst>
          <pc:docMk/>
          <pc:sldMk cId="1779363336" sldId="547"/>
        </pc:sldMkLst>
      </pc:sldChg>
      <pc:sldChg chg="addSp modSp new mod">
        <pc:chgData name="Damian Gordon" userId="796278f3-970d-4a3b-8137-dc597a054133" providerId="ADAL" clId="{689943E7-C204-425D-A4CC-CB09181E32C9}" dt="2025-03-09T16:17:02.297" v="6050" actId="27636"/>
        <pc:sldMkLst>
          <pc:docMk/>
          <pc:sldMk cId="81567525" sldId="548"/>
        </pc:sldMkLst>
      </pc:sldChg>
      <pc:sldChg chg="addSp delSp modSp new mod">
        <pc:chgData name="Damian Gordon" userId="796278f3-970d-4a3b-8137-dc597a054133" providerId="ADAL" clId="{689943E7-C204-425D-A4CC-CB09181E32C9}" dt="2025-03-09T16:20:23.141" v="6137" actId="20577"/>
        <pc:sldMkLst>
          <pc:docMk/>
          <pc:sldMk cId="674589113" sldId="549"/>
        </pc:sldMkLst>
      </pc:sldChg>
      <pc:sldChg chg="modSp add mod ord">
        <pc:chgData name="Damian Gordon" userId="796278f3-970d-4a3b-8137-dc597a054133" providerId="ADAL" clId="{689943E7-C204-425D-A4CC-CB09181E32C9}" dt="2025-03-09T16:44:35.880" v="6421" actId="404"/>
        <pc:sldMkLst>
          <pc:docMk/>
          <pc:sldMk cId="3523019886" sldId="550"/>
        </pc:sldMkLst>
      </pc:sldChg>
      <pc:sldChg chg="addSp modSp add mod">
        <pc:chgData name="Damian Gordon" userId="796278f3-970d-4a3b-8137-dc597a054133" providerId="ADAL" clId="{689943E7-C204-425D-A4CC-CB09181E32C9}" dt="2025-03-09T16:58:02.495" v="6615" actId="20577"/>
        <pc:sldMkLst>
          <pc:docMk/>
          <pc:sldMk cId="3225808133" sldId="551"/>
        </pc:sldMkLst>
      </pc:sldChg>
      <pc:sldChg chg="del">
        <pc:chgData name="Damian Gordon" userId="796278f3-970d-4a3b-8137-dc597a054133" providerId="ADAL" clId="{689943E7-C204-425D-A4CC-CB09181E32C9}" dt="2025-03-08T19:25:38.794" v="22" actId="47"/>
        <pc:sldMkLst>
          <pc:docMk/>
          <pc:sldMk cId="2328414789" sldId="555"/>
        </pc:sldMkLst>
      </pc:sldChg>
      <pc:sldChg chg="del">
        <pc:chgData name="Damian Gordon" userId="796278f3-970d-4a3b-8137-dc597a054133" providerId="ADAL" clId="{689943E7-C204-425D-A4CC-CB09181E32C9}" dt="2025-03-08T19:25:38.794" v="22" actId="47"/>
        <pc:sldMkLst>
          <pc:docMk/>
          <pc:sldMk cId="140867504" sldId="595"/>
        </pc:sldMkLst>
      </pc:sldChg>
      <pc:sldChg chg="del">
        <pc:chgData name="Damian Gordon" userId="796278f3-970d-4a3b-8137-dc597a054133" providerId="ADAL" clId="{689943E7-C204-425D-A4CC-CB09181E32C9}" dt="2025-03-08T19:25:38.794" v="22" actId="47"/>
        <pc:sldMkLst>
          <pc:docMk/>
          <pc:sldMk cId="22228492" sldId="596"/>
        </pc:sldMkLst>
      </pc:sldChg>
      <pc:sldChg chg="del">
        <pc:chgData name="Damian Gordon" userId="796278f3-970d-4a3b-8137-dc597a054133" providerId="ADAL" clId="{689943E7-C204-425D-A4CC-CB09181E32C9}" dt="2025-03-08T19:25:38.794" v="22" actId="47"/>
        <pc:sldMkLst>
          <pc:docMk/>
          <pc:sldMk cId="2716447206" sldId="597"/>
        </pc:sldMkLst>
      </pc:sldChg>
      <pc:sldChg chg="del">
        <pc:chgData name="Damian Gordon" userId="796278f3-970d-4a3b-8137-dc597a054133" providerId="ADAL" clId="{689943E7-C204-425D-A4CC-CB09181E32C9}" dt="2025-03-08T19:25:38.794" v="22" actId="47"/>
        <pc:sldMkLst>
          <pc:docMk/>
          <pc:sldMk cId="300811433" sldId="598"/>
        </pc:sldMkLst>
      </pc:sldChg>
      <pc:sldChg chg="del">
        <pc:chgData name="Damian Gordon" userId="796278f3-970d-4a3b-8137-dc597a054133" providerId="ADAL" clId="{689943E7-C204-425D-A4CC-CB09181E32C9}" dt="2025-03-08T19:25:38.794" v="22" actId="47"/>
        <pc:sldMkLst>
          <pc:docMk/>
          <pc:sldMk cId="1756339773" sldId="599"/>
        </pc:sldMkLst>
      </pc:sldChg>
      <pc:sldChg chg="del">
        <pc:chgData name="Damian Gordon" userId="796278f3-970d-4a3b-8137-dc597a054133" providerId="ADAL" clId="{689943E7-C204-425D-A4CC-CB09181E32C9}" dt="2025-03-08T19:25:38.794" v="22" actId="47"/>
        <pc:sldMkLst>
          <pc:docMk/>
          <pc:sldMk cId="1857319576" sldId="600"/>
        </pc:sldMkLst>
      </pc:sldChg>
      <pc:sldChg chg="del">
        <pc:chgData name="Damian Gordon" userId="796278f3-970d-4a3b-8137-dc597a054133" providerId="ADAL" clId="{689943E7-C204-425D-A4CC-CB09181E32C9}" dt="2025-03-08T19:25:38.794" v="22" actId="47"/>
        <pc:sldMkLst>
          <pc:docMk/>
          <pc:sldMk cId="8195877" sldId="601"/>
        </pc:sldMkLst>
      </pc:sldChg>
      <pc:sldChg chg="del">
        <pc:chgData name="Damian Gordon" userId="796278f3-970d-4a3b-8137-dc597a054133" providerId="ADAL" clId="{689943E7-C204-425D-A4CC-CB09181E32C9}" dt="2025-03-08T19:25:38.794" v="22" actId="47"/>
        <pc:sldMkLst>
          <pc:docMk/>
          <pc:sldMk cId="4200376242" sldId="602"/>
        </pc:sldMkLst>
      </pc:sldChg>
      <pc:sldChg chg="del">
        <pc:chgData name="Damian Gordon" userId="796278f3-970d-4a3b-8137-dc597a054133" providerId="ADAL" clId="{689943E7-C204-425D-A4CC-CB09181E32C9}" dt="2025-03-08T19:25:38.794" v="22" actId="47"/>
        <pc:sldMkLst>
          <pc:docMk/>
          <pc:sldMk cId="16645526" sldId="603"/>
        </pc:sldMkLst>
      </pc:sldChg>
      <pc:sldChg chg="del">
        <pc:chgData name="Damian Gordon" userId="796278f3-970d-4a3b-8137-dc597a054133" providerId="ADAL" clId="{689943E7-C204-425D-A4CC-CB09181E32C9}" dt="2025-03-08T19:25:38.794" v="22" actId="47"/>
        <pc:sldMkLst>
          <pc:docMk/>
          <pc:sldMk cId="2448522162" sldId="604"/>
        </pc:sldMkLst>
      </pc:sldChg>
      <pc:sldChg chg="del">
        <pc:chgData name="Damian Gordon" userId="796278f3-970d-4a3b-8137-dc597a054133" providerId="ADAL" clId="{689943E7-C204-425D-A4CC-CB09181E32C9}" dt="2025-03-08T19:25:38.794" v="22" actId="47"/>
        <pc:sldMkLst>
          <pc:docMk/>
          <pc:sldMk cId="2830084109" sldId="605"/>
        </pc:sldMkLst>
      </pc:sldChg>
      <pc:sldChg chg="del">
        <pc:chgData name="Damian Gordon" userId="796278f3-970d-4a3b-8137-dc597a054133" providerId="ADAL" clId="{689943E7-C204-425D-A4CC-CB09181E32C9}" dt="2025-03-08T19:25:38.794" v="22" actId="47"/>
        <pc:sldMkLst>
          <pc:docMk/>
          <pc:sldMk cId="3867253273" sldId="606"/>
        </pc:sldMkLst>
      </pc:sldChg>
      <pc:sldChg chg="del">
        <pc:chgData name="Damian Gordon" userId="796278f3-970d-4a3b-8137-dc597a054133" providerId="ADAL" clId="{689943E7-C204-425D-A4CC-CB09181E32C9}" dt="2025-03-08T19:25:38.794" v="22" actId="47"/>
        <pc:sldMkLst>
          <pc:docMk/>
          <pc:sldMk cId="596392243" sldId="607"/>
        </pc:sldMkLst>
      </pc:sldChg>
      <pc:sldChg chg="del">
        <pc:chgData name="Damian Gordon" userId="796278f3-970d-4a3b-8137-dc597a054133" providerId="ADAL" clId="{689943E7-C204-425D-A4CC-CB09181E32C9}" dt="2025-03-08T19:25:38.794" v="22" actId="47"/>
        <pc:sldMkLst>
          <pc:docMk/>
          <pc:sldMk cId="1419482480" sldId="608"/>
        </pc:sldMkLst>
      </pc:sldChg>
      <pc:sldChg chg="del">
        <pc:chgData name="Damian Gordon" userId="796278f3-970d-4a3b-8137-dc597a054133" providerId="ADAL" clId="{689943E7-C204-425D-A4CC-CB09181E32C9}" dt="2025-03-08T19:25:38.794" v="22" actId="47"/>
        <pc:sldMkLst>
          <pc:docMk/>
          <pc:sldMk cId="3207290440" sldId="609"/>
        </pc:sldMkLst>
      </pc:sldChg>
      <pc:sldChg chg="del">
        <pc:chgData name="Damian Gordon" userId="796278f3-970d-4a3b-8137-dc597a054133" providerId="ADAL" clId="{689943E7-C204-425D-A4CC-CB09181E32C9}" dt="2025-03-08T19:25:38.794" v="22" actId="47"/>
        <pc:sldMkLst>
          <pc:docMk/>
          <pc:sldMk cId="1211754006" sldId="610"/>
        </pc:sldMkLst>
      </pc:sldChg>
      <pc:sldChg chg="del">
        <pc:chgData name="Damian Gordon" userId="796278f3-970d-4a3b-8137-dc597a054133" providerId="ADAL" clId="{689943E7-C204-425D-A4CC-CB09181E32C9}" dt="2025-03-08T19:25:38.794" v="22" actId="47"/>
        <pc:sldMkLst>
          <pc:docMk/>
          <pc:sldMk cId="3794375480" sldId="611"/>
        </pc:sldMkLst>
      </pc:sldChg>
      <pc:sldChg chg="del">
        <pc:chgData name="Damian Gordon" userId="796278f3-970d-4a3b-8137-dc597a054133" providerId="ADAL" clId="{689943E7-C204-425D-A4CC-CB09181E32C9}" dt="2025-03-08T19:25:38.794" v="22" actId="47"/>
        <pc:sldMkLst>
          <pc:docMk/>
          <pc:sldMk cId="3569289000" sldId="612"/>
        </pc:sldMkLst>
      </pc:sldChg>
      <pc:sldChg chg="del">
        <pc:chgData name="Damian Gordon" userId="796278f3-970d-4a3b-8137-dc597a054133" providerId="ADAL" clId="{689943E7-C204-425D-A4CC-CB09181E32C9}" dt="2025-03-08T19:25:38.794" v="22" actId="47"/>
        <pc:sldMkLst>
          <pc:docMk/>
          <pc:sldMk cId="2298010639" sldId="615"/>
        </pc:sldMkLst>
      </pc:sldChg>
      <pc:sldChg chg="del">
        <pc:chgData name="Damian Gordon" userId="796278f3-970d-4a3b-8137-dc597a054133" providerId="ADAL" clId="{689943E7-C204-425D-A4CC-CB09181E32C9}" dt="2025-03-08T19:25:38.794" v="22" actId="47"/>
        <pc:sldMkLst>
          <pc:docMk/>
          <pc:sldMk cId="474866667" sldId="616"/>
        </pc:sldMkLst>
      </pc:sldChg>
      <pc:sldChg chg="del">
        <pc:chgData name="Damian Gordon" userId="796278f3-970d-4a3b-8137-dc597a054133" providerId="ADAL" clId="{689943E7-C204-425D-A4CC-CB09181E32C9}" dt="2025-03-08T19:25:38.794" v="22" actId="47"/>
        <pc:sldMkLst>
          <pc:docMk/>
          <pc:sldMk cId="3296834675" sldId="617"/>
        </pc:sldMkLst>
      </pc:sldChg>
      <pc:sldChg chg="del">
        <pc:chgData name="Damian Gordon" userId="796278f3-970d-4a3b-8137-dc597a054133" providerId="ADAL" clId="{689943E7-C204-425D-A4CC-CB09181E32C9}" dt="2025-03-08T19:25:38.794" v="22" actId="47"/>
        <pc:sldMkLst>
          <pc:docMk/>
          <pc:sldMk cId="3480293545" sldId="618"/>
        </pc:sldMkLst>
      </pc:sldChg>
      <pc:sldChg chg="del">
        <pc:chgData name="Damian Gordon" userId="796278f3-970d-4a3b-8137-dc597a054133" providerId="ADAL" clId="{689943E7-C204-425D-A4CC-CB09181E32C9}" dt="2025-03-08T19:25:38.794" v="22" actId="47"/>
        <pc:sldMkLst>
          <pc:docMk/>
          <pc:sldMk cId="387233318" sldId="619"/>
        </pc:sldMkLst>
      </pc:sldChg>
      <pc:sldChg chg="del">
        <pc:chgData name="Damian Gordon" userId="796278f3-970d-4a3b-8137-dc597a054133" providerId="ADAL" clId="{689943E7-C204-425D-A4CC-CB09181E32C9}" dt="2025-03-08T19:25:38.794" v="22" actId="47"/>
        <pc:sldMkLst>
          <pc:docMk/>
          <pc:sldMk cId="3234928149" sldId="620"/>
        </pc:sldMkLst>
      </pc:sldChg>
      <pc:sldChg chg="del">
        <pc:chgData name="Damian Gordon" userId="796278f3-970d-4a3b-8137-dc597a054133" providerId="ADAL" clId="{689943E7-C204-425D-A4CC-CB09181E32C9}" dt="2025-03-08T19:25:38.794" v="22" actId="47"/>
        <pc:sldMkLst>
          <pc:docMk/>
          <pc:sldMk cId="1408655135" sldId="621"/>
        </pc:sldMkLst>
      </pc:sldChg>
      <pc:sldChg chg="del">
        <pc:chgData name="Damian Gordon" userId="796278f3-970d-4a3b-8137-dc597a054133" providerId="ADAL" clId="{689943E7-C204-425D-A4CC-CB09181E32C9}" dt="2025-03-08T19:25:38.794" v="22" actId="47"/>
        <pc:sldMkLst>
          <pc:docMk/>
          <pc:sldMk cId="2726183263" sldId="622"/>
        </pc:sldMkLst>
      </pc:sldChg>
      <pc:sldChg chg="del">
        <pc:chgData name="Damian Gordon" userId="796278f3-970d-4a3b-8137-dc597a054133" providerId="ADAL" clId="{689943E7-C204-425D-A4CC-CB09181E32C9}" dt="2025-03-08T19:25:38.794" v="22" actId="47"/>
        <pc:sldMkLst>
          <pc:docMk/>
          <pc:sldMk cId="1982029601" sldId="623"/>
        </pc:sldMkLst>
      </pc:sldChg>
      <pc:sldChg chg="del">
        <pc:chgData name="Damian Gordon" userId="796278f3-970d-4a3b-8137-dc597a054133" providerId="ADAL" clId="{689943E7-C204-425D-A4CC-CB09181E32C9}" dt="2025-03-08T19:25:38.794" v="22" actId="47"/>
        <pc:sldMkLst>
          <pc:docMk/>
          <pc:sldMk cId="1192691779" sldId="624"/>
        </pc:sldMkLst>
      </pc:sldChg>
      <pc:sldChg chg="del">
        <pc:chgData name="Damian Gordon" userId="796278f3-970d-4a3b-8137-dc597a054133" providerId="ADAL" clId="{689943E7-C204-425D-A4CC-CB09181E32C9}" dt="2025-03-08T19:25:38.794" v="22" actId="47"/>
        <pc:sldMkLst>
          <pc:docMk/>
          <pc:sldMk cId="147079142" sldId="625"/>
        </pc:sldMkLst>
      </pc:sldChg>
      <pc:sldChg chg="del">
        <pc:chgData name="Damian Gordon" userId="796278f3-970d-4a3b-8137-dc597a054133" providerId="ADAL" clId="{689943E7-C204-425D-A4CC-CB09181E32C9}" dt="2025-03-08T19:25:38.794" v="22" actId="47"/>
        <pc:sldMkLst>
          <pc:docMk/>
          <pc:sldMk cId="1195104078" sldId="626"/>
        </pc:sldMkLst>
      </pc:sldChg>
      <pc:sldChg chg="del">
        <pc:chgData name="Damian Gordon" userId="796278f3-970d-4a3b-8137-dc597a054133" providerId="ADAL" clId="{689943E7-C204-425D-A4CC-CB09181E32C9}" dt="2025-03-08T19:25:38.794" v="22" actId="47"/>
        <pc:sldMkLst>
          <pc:docMk/>
          <pc:sldMk cId="449633822" sldId="627"/>
        </pc:sldMkLst>
      </pc:sldChg>
      <pc:sldChg chg="del">
        <pc:chgData name="Damian Gordon" userId="796278f3-970d-4a3b-8137-dc597a054133" providerId="ADAL" clId="{689943E7-C204-425D-A4CC-CB09181E32C9}" dt="2025-03-08T19:25:38.794" v="22" actId="47"/>
        <pc:sldMkLst>
          <pc:docMk/>
          <pc:sldMk cId="3224001926" sldId="628"/>
        </pc:sldMkLst>
      </pc:sldChg>
      <pc:sldChg chg="del">
        <pc:chgData name="Damian Gordon" userId="796278f3-970d-4a3b-8137-dc597a054133" providerId="ADAL" clId="{689943E7-C204-425D-A4CC-CB09181E32C9}" dt="2025-03-08T19:25:38.794" v="22" actId="47"/>
        <pc:sldMkLst>
          <pc:docMk/>
          <pc:sldMk cId="4092852769" sldId="629"/>
        </pc:sldMkLst>
      </pc:sldChg>
      <pc:sldChg chg="del">
        <pc:chgData name="Damian Gordon" userId="796278f3-970d-4a3b-8137-dc597a054133" providerId="ADAL" clId="{689943E7-C204-425D-A4CC-CB09181E32C9}" dt="2025-03-08T19:25:38.794" v="22" actId="47"/>
        <pc:sldMkLst>
          <pc:docMk/>
          <pc:sldMk cId="2898818545" sldId="630"/>
        </pc:sldMkLst>
      </pc:sldChg>
      <pc:sldChg chg="del">
        <pc:chgData name="Damian Gordon" userId="796278f3-970d-4a3b-8137-dc597a054133" providerId="ADAL" clId="{689943E7-C204-425D-A4CC-CB09181E32C9}" dt="2025-03-08T19:25:38.794" v="22" actId="47"/>
        <pc:sldMkLst>
          <pc:docMk/>
          <pc:sldMk cId="1034525924" sldId="631"/>
        </pc:sldMkLst>
      </pc:sldChg>
      <pc:sldChg chg="del">
        <pc:chgData name="Damian Gordon" userId="796278f3-970d-4a3b-8137-dc597a054133" providerId="ADAL" clId="{689943E7-C204-425D-A4CC-CB09181E32C9}" dt="2025-03-08T19:25:38.794" v="22" actId="47"/>
        <pc:sldMkLst>
          <pc:docMk/>
          <pc:sldMk cId="3445184678" sldId="632"/>
        </pc:sldMkLst>
      </pc:sldChg>
      <pc:sldChg chg="del">
        <pc:chgData name="Damian Gordon" userId="796278f3-970d-4a3b-8137-dc597a054133" providerId="ADAL" clId="{689943E7-C204-425D-A4CC-CB09181E32C9}" dt="2025-03-08T19:25:38.794" v="22" actId="47"/>
        <pc:sldMkLst>
          <pc:docMk/>
          <pc:sldMk cId="4203019308" sldId="633"/>
        </pc:sldMkLst>
      </pc:sldChg>
      <pc:sldChg chg="del">
        <pc:chgData name="Damian Gordon" userId="796278f3-970d-4a3b-8137-dc597a054133" providerId="ADAL" clId="{689943E7-C204-425D-A4CC-CB09181E32C9}" dt="2025-03-08T19:25:38.794" v="22" actId="47"/>
        <pc:sldMkLst>
          <pc:docMk/>
          <pc:sldMk cId="835217992" sldId="634"/>
        </pc:sldMkLst>
      </pc:sldChg>
      <pc:sldChg chg="del">
        <pc:chgData name="Damian Gordon" userId="796278f3-970d-4a3b-8137-dc597a054133" providerId="ADAL" clId="{689943E7-C204-425D-A4CC-CB09181E32C9}" dt="2025-03-08T19:25:38.794" v="22" actId="47"/>
        <pc:sldMkLst>
          <pc:docMk/>
          <pc:sldMk cId="3625838116" sldId="635"/>
        </pc:sldMkLst>
      </pc:sldChg>
      <pc:sldChg chg="del">
        <pc:chgData name="Damian Gordon" userId="796278f3-970d-4a3b-8137-dc597a054133" providerId="ADAL" clId="{689943E7-C204-425D-A4CC-CB09181E32C9}" dt="2025-03-08T19:25:38.794" v="22" actId="47"/>
        <pc:sldMkLst>
          <pc:docMk/>
          <pc:sldMk cId="1064266397" sldId="636"/>
        </pc:sldMkLst>
      </pc:sldChg>
      <pc:sldChg chg="del">
        <pc:chgData name="Damian Gordon" userId="796278f3-970d-4a3b-8137-dc597a054133" providerId="ADAL" clId="{689943E7-C204-425D-A4CC-CB09181E32C9}" dt="2025-03-08T19:25:38.794" v="22" actId="47"/>
        <pc:sldMkLst>
          <pc:docMk/>
          <pc:sldMk cId="2217908332" sldId="637"/>
        </pc:sldMkLst>
      </pc:sldChg>
      <pc:sldChg chg="del">
        <pc:chgData name="Damian Gordon" userId="796278f3-970d-4a3b-8137-dc597a054133" providerId="ADAL" clId="{689943E7-C204-425D-A4CC-CB09181E32C9}" dt="2025-03-08T19:25:38.794" v="22" actId="47"/>
        <pc:sldMkLst>
          <pc:docMk/>
          <pc:sldMk cId="3859167442" sldId="638"/>
        </pc:sldMkLst>
      </pc:sldChg>
      <pc:sldChg chg="del">
        <pc:chgData name="Damian Gordon" userId="796278f3-970d-4a3b-8137-dc597a054133" providerId="ADAL" clId="{689943E7-C204-425D-A4CC-CB09181E32C9}" dt="2025-03-08T19:25:38.794" v="22" actId="47"/>
        <pc:sldMkLst>
          <pc:docMk/>
          <pc:sldMk cId="3041755705" sldId="639"/>
        </pc:sldMkLst>
      </pc:sldChg>
      <pc:sldChg chg="del">
        <pc:chgData name="Damian Gordon" userId="796278f3-970d-4a3b-8137-dc597a054133" providerId="ADAL" clId="{689943E7-C204-425D-A4CC-CB09181E32C9}" dt="2025-03-08T19:25:38.794" v="22" actId="47"/>
        <pc:sldMkLst>
          <pc:docMk/>
          <pc:sldMk cId="828487198" sldId="640"/>
        </pc:sldMkLst>
      </pc:sldChg>
      <pc:sldChg chg="del">
        <pc:chgData name="Damian Gordon" userId="796278f3-970d-4a3b-8137-dc597a054133" providerId="ADAL" clId="{689943E7-C204-425D-A4CC-CB09181E32C9}" dt="2025-03-08T19:25:38.794" v="22" actId="47"/>
        <pc:sldMkLst>
          <pc:docMk/>
          <pc:sldMk cId="3617318941" sldId="641"/>
        </pc:sldMkLst>
      </pc:sldChg>
      <pc:sldChg chg="del">
        <pc:chgData name="Damian Gordon" userId="796278f3-970d-4a3b-8137-dc597a054133" providerId="ADAL" clId="{689943E7-C204-425D-A4CC-CB09181E32C9}" dt="2025-03-08T19:25:38.794" v="22" actId="47"/>
        <pc:sldMkLst>
          <pc:docMk/>
          <pc:sldMk cId="2112166943" sldId="642"/>
        </pc:sldMkLst>
      </pc:sldChg>
      <pc:sldChg chg="del">
        <pc:chgData name="Damian Gordon" userId="796278f3-970d-4a3b-8137-dc597a054133" providerId="ADAL" clId="{689943E7-C204-425D-A4CC-CB09181E32C9}" dt="2025-03-08T19:25:38.794" v="22" actId="47"/>
        <pc:sldMkLst>
          <pc:docMk/>
          <pc:sldMk cId="2573169491" sldId="643"/>
        </pc:sldMkLst>
      </pc:sldChg>
      <pc:sldChg chg="del">
        <pc:chgData name="Damian Gordon" userId="796278f3-970d-4a3b-8137-dc597a054133" providerId="ADAL" clId="{689943E7-C204-425D-A4CC-CB09181E32C9}" dt="2025-03-08T19:25:38.794" v="22" actId="47"/>
        <pc:sldMkLst>
          <pc:docMk/>
          <pc:sldMk cId="2629511279" sldId="644"/>
        </pc:sldMkLst>
      </pc:sldChg>
      <pc:sldChg chg="del">
        <pc:chgData name="Damian Gordon" userId="796278f3-970d-4a3b-8137-dc597a054133" providerId="ADAL" clId="{689943E7-C204-425D-A4CC-CB09181E32C9}" dt="2025-03-08T19:25:38.794" v="22" actId="47"/>
        <pc:sldMkLst>
          <pc:docMk/>
          <pc:sldMk cId="3735295548" sldId="645"/>
        </pc:sldMkLst>
      </pc:sldChg>
      <pc:sldChg chg="del">
        <pc:chgData name="Damian Gordon" userId="796278f3-970d-4a3b-8137-dc597a054133" providerId="ADAL" clId="{689943E7-C204-425D-A4CC-CB09181E32C9}" dt="2025-03-08T19:25:38.794" v="22" actId="47"/>
        <pc:sldMkLst>
          <pc:docMk/>
          <pc:sldMk cId="2831422022" sldId="646"/>
        </pc:sldMkLst>
      </pc:sldChg>
      <pc:sldChg chg="del">
        <pc:chgData name="Damian Gordon" userId="796278f3-970d-4a3b-8137-dc597a054133" providerId="ADAL" clId="{689943E7-C204-425D-A4CC-CB09181E32C9}" dt="2025-03-08T19:25:38.794" v="22" actId="47"/>
        <pc:sldMkLst>
          <pc:docMk/>
          <pc:sldMk cId="585238820" sldId="647"/>
        </pc:sldMkLst>
      </pc:sldChg>
      <pc:sldChg chg="del">
        <pc:chgData name="Damian Gordon" userId="796278f3-970d-4a3b-8137-dc597a054133" providerId="ADAL" clId="{689943E7-C204-425D-A4CC-CB09181E32C9}" dt="2025-03-08T19:25:38.794" v="22" actId="47"/>
        <pc:sldMkLst>
          <pc:docMk/>
          <pc:sldMk cId="3716208209" sldId="648"/>
        </pc:sldMkLst>
      </pc:sldChg>
      <pc:sldChg chg="del">
        <pc:chgData name="Damian Gordon" userId="796278f3-970d-4a3b-8137-dc597a054133" providerId="ADAL" clId="{689943E7-C204-425D-A4CC-CB09181E32C9}" dt="2025-03-08T19:25:38.794" v="22" actId="47"/>
        <pc:sldMkLst>
          <pc:docMk/>
          <pc:sldMk cId="528551244" sldId="649"/>
        </pc:sldMkLst>
      </pc:sldChg>
      <pc:sldChg chg="del">
        <pc:chgData name="Damian Gordon" userId="796278f3-970d-4a3b-8137-dc597a054133" providerId="ADAL" clId="{689943E7-C204-425D-A4CC-CB09181E32C9}" dt="2025-03-08T19:25:38.794" v="22" actId="47"/>
        <pc:sldMkLst>
          <pc:docMk/>
          <pc:sldMk cId="2566075687" sldId="650"/>
        </pc:sldMkLst>
      </pc:sldChg>
      <pc:sldChg chg="del">
        <pc:chgData name="Damian Gordon" userId="796278f3-970d-4a3b-8137-dc597a054133" providerId="ADAL" clId="{689943E7-C204-425D-A4CC-CB09181E32C9}" dt="2025-03-08T19:25:38.794" v="22" actId="47"/>
        <pc:sldMkLst>
          <pc:docMk/>
          <pc:sldMk cId="3947034717" sldId="651"/>
        </pc:sldMkLst>
      </pc:sldChg>
      <pc:sldChg chg="del">
        <pc:chgData name="Damian Gordon" userId="796278f3-970d-4a3b-8137-dc597a054133" providerId="ADAL" clId="{689943E7-C204-425D-A4CC-CB09181E32C9}" dt="2025-03-08T19:25:38.794" v="22" actId="47"/>
        <pc:sldMkLst>
          <pc:docMk/>
          <pc:sldMk cId="1123198273" sldId="652"/>
        </pc:sldMkLst>
      </pc:sldChg>
      <pc:sldChg chg="del">
        <pc:chgData name="Damian Gordon" userId="796278f3-970d-4a3b-8137-dc597a054133" providerId="ADAL" clId="{689943E7-C204-425D-A4CC-CB09181E32C9}" dt="2025-03-08T19:25:38.794" v="22" actId="47"/>
        <pc:sldMkLst>
          <pc:docMk/>
          <pc:sldMk cId="3290352508" sldId="653"/>
        </pc:sldMkLst>
      </pc:sldChg>
      <pc:sldChg chg="del">
        <pc:chgData name="Damian Gordon" userId="796278f3-970d-4a3b-8137-dc597a054133" providerId="ADAL" clId="{689943E7-C204-425D-A4CC-CB09181E32C9}" dt="2025-03-08T19:25:38.794" v="22" actId="47"/>
        <pc:sldMkLst>
          <pc:docMk/>
          <pc:sldMk cId="3474339241" sldId="655"/>
        </pc:sldMkLst>
      </pc:sldChg>
      <pc:sldChg chg="del">
        <pc:chgData name="Damian Gordon" userId="796278f3-970d-4a3b-8137-dc597a054133" providerId="ADAL" clId="{689943E7-C204-425D-A4CC-CB09181E32C9}" dt="2025-03-08T19:25:38.794" v="22" actId="47"/>
        <pc:sldMkLst>
          <pc:docMk/>
          <pc:sldMk cId="1796717730" sldId="656"/>
        </pc:sldMkLst>
      </pc:sldChg>
      <pc:sldChg chg="del">
        <pc:chgData name="Damian Gordon" userId="796278f3-970d-4a3b-8137-dc597a054133" providerId="ADAL" clId="{689943E7-C204-425D-A4CC-CB09181E32C9}" dt="2025-03-08T19:25:38.794" v="22" actId="47"/>
        <pc:sldMkLst>
          <pc:docMk/>
          <pc:sldMk cId="2252167810" sldId="657"/>
        </pc:sldMkLst>
      </pc:sldChg>
      <pc:sldChg chg="del">
        <pc:chgData name="Damian Gordon" userId="796278f3-970d-4a3b-8137-dc597a054133" providerId="ADAL" clId="{689943E7-C204-425D-A4CC-CB09181E32C9}" dt="2025-03-08T19:25:38.794" v="22" actId="47"/>
        <pc:sldMkLst>
          <pc:docMk/>
          <pc:sldMk cId="3257107666" sldId="658"/>
        </pc:sldMkLst>
      </pc:sldChg>
      <pc:sldChg chg="del">
        <pc:chgData name="Damian Gordon" userId="796278f3-970d-4a3b-8137-dc597a054133" providerId="ADAL" clId="{689943E7-C204-425D-A4CC-CB09181E32C9}" dt="2025-03-08T19:25:38.794" v="22" actId="47"/>
        <pc:sldMkLst>
          <pc:docMk/>
          <pc:sldMk cId="3086335988" sldId="659"/>
        </pc:sldMkLst>
      </pc:sldChg>
      <pc:sldChg chg="del">
        <pc:chgData name="Damian Gordon" userId="796278f3-970d-4a3b-8137-dc597a054133" providerId="ADAL" clId="{689943E7-C204-425D-A4CC-CB09181E32C9}" dt="2025-03-08T19:25:38.794" v="22" actId="47"/>
        <pc:sldMkLst>
          <pc:docMk/>
          <pc:sldMk cId="4251362412" sldId="660"/>
        </pc:sldMkLst>
      </pc:sldChg>
      <pc:sldChg chg="del">
        <pc:chgData name="Damian Gordon" userId="796278f3-970d-4a3b-8137-dc597a054133" providerId="ADAL" clId="{689943E7-C204-425D-A4CC-CB09181E32C9}" dt="2025-03-08T19:25:38.794" v="22" actId="47"/>
        <pc:sldMkLst>
          <pc:docMk/>
          <pc:sldMk cId="2298461132" sldId="661"/>
        </pc:sldMkLst>
      </pc:sldChg>
      <pc:sldChg chg="del">
        <pc:chgData name="Damian Gordon" userId="796278f3-970d-4a3b-8137-dc597a054133" providerId="ADAL" clId="{689943E7-C204-425D-A4CC-CB09181E32C9}" dt="2025-03-08T19:25:38.794" v="22" actId="47"/>
        <pc:sldMkLst>
          <pc:docMk/>
          <pc:sldMk cId="3690272849" sldId="662"/>
        </pc:sldMkLst>
      </pc:sldChg>
      <pc:sldChg chg="del">
        <pc:chgData name="Damian Gordon" userId="796278f3-970d-4a3b-8137-dc597a054133" providerId="ADAL" clId="{689943E7-C204-425D-A4CC-CB09181E32C9}" dt="2025-03-08T19:25:38.794" v="22" actId="47"/>
        <pc:sldMkLst>
          <pc:docMk/>
          <pc:sldMk cId="1019125574" sldId="663"/>
        </pc:sldMkLst>
      </pc:sldChg>
      <pc:sldChg chg="del">
        <pc:chgData name="Damian Gordon" userId="796278f3-970d-4a3b-8137-dc597a054133" providerId="ADAL" clId="{689943E7-C204-425D-A4CC-CB09181E32C9}" dt="2025-03-08T19:25:38.794" v="22" actId="47"/>
        <pc:sldMkLst>
          <pc:docMk/>
          <pc:sldMk cId="1336432017" sldId="664"/>
        </pc:sldMkLst>
      </pc:sldChg>
      <pc:sldChg chg="del">
        <pc:chgData name="Damian Gordon" userId="796278f3-970d-4a3b-8137-dc597a054133" providerId="ADAL" clId="{689943E7-C204-425D-A4CC-CB09181E32C9}" dt="2025-03-08T19:25:38.794" v="22" actId="47"/>
        <pc:sldMkLst>
          <pc:docMk/>
          <pc:sldMk cId="1331783355" sldId="665"/>
        </pc:sldMkLst>
      </pc:sldChg>
      <pc:sldChg chg="del">
        <pc:chgData name="Damian Gordon" userId="796278f3-970d-4a3b-8137-dc597a054133" providerId="ADAL" clId="{689943E7-C204-425D-A4CC-CB09181E32C9}" dt="2025-03-08T19:25:38.794" v="22" actId="47"/>
        <pc:sldMkLst>
          <pc:docMk/>
          <pc:sldMk cId="2191364465" sldId="666"/>
        </pc:sldMkLst>
      </pc:sldChg>
      <pc:sldChg chg="del">
        <pc:chgData name="Damian Gordon" userId="796278f3-970d-4a3b-8137-dc597a054133" providerId="ADAL" clId="{689943E7-C204-425D-A4CC-CB09181E32C9}" dt="2025-03-08T19:25:38.794" v="22" actId="47"/>
        <pc:sldMkLst>
          <pc:docMk/>
          <pc:sldMk cId="706213806" sldId="667"/>
        </pc:sldMkLst>
      </pc:sldChg>
      <pc:sldChg chg="del">
        <pc:chgData name="Damian Gordon" userId="796278f3-970d-4a3b-8137-dc597a054133" providerId="ADAL" clId="{689943E7-C204-425D-A4CC-CB09181E32C9}" dt="2025-03-08T19:25:38.794" v="22" actId="47"/>
        <pc:sldMkLst>
          <pc:docMk/>
          <pc:sldMk cId="211615774" sldId="668"/>
        </pc:sldMkLst>
      </pc:sldChg>
      <pc:sldChg chg="del">
        <pc:chgData name="Damian Gordon" userId="796278f3-970d-4a3b-8137-dc597a054133" providerId="ADAL" clId="{689943E7-C204-425D-A4CC-CB09181E32C9}" dt="2025-03-08T19:25:38.794" v="22" actId="47"/>
        <pc:sldMkLst>
          <pc:docMk/>
          <pc:sldMk cId="2780406196" sldId="669"/>
        </pc:sldMkLst>
      </pc:sldChg>
      <pc:sldChg chg="del">
        <pc:chgData name="Damian Gordon" userId="796278f3-970d-4a3b-8137-dc597a054133" providerId="ADAL" clId="{689943E7-C204-425D-A4CC-CB09181E32C9}" dt="2025-03-08T19:25:38.794" v="22" actId="47"/>
        <pc:sldMkLst>
          <pc:docMk/>
          <pc:sldMk cId="4936140" sldId="670"/>
        </pc:sldMkLst>
      </pc:sldChg>
      <pc:sldChg chg="del">
        <pc:chgData name="Damian Gordon" userId="796278f3-970d-4a3b-8137-dc597a054133" providerId="ADAL" clId="{689943E7-C204-425D-A4CC-CB09181E32C9}" dt="2025-03-08T19:25:38.794" v="22" actId="47"/>
        <pc:sldMkLst>
          <pc:docMk/>
          <pc:sldMk cId="3332485219" sldId="671"/>
        </pc:sldMkLst>
      </pc:sldChg>
      <pc:sldChg chg="del">
        <pc:chgData name="Damian Gordon" userId="796278f3-970d-4a3b-8137-dc597a054133" providerId="ADAL" clId="{689943E7-C204-425D-A4CC-CB09181E32C9}" dt="2025-03-08T19:25:38.794" v="22" actId="47"/>
        <pc:sldMkLst>
          <pc:docMk/>
          <pc:sldMk cId="3171424017" sldId="672"/>
        </pc:sldMkLst>
      </pc:sldChg>
      <pc:sldChg chg="del">
        <pc:chgData name="Damian Gordon" userId="796278f3-970d-4a3b-8137-dc597a054133" providerId="ADAL" clId="{689943E7-C204-425D-A4CC-CB09181E32C9}" dt="2025-03-08T19:25:38.794" v="22" actId="47"/>
        <pc:sldMkLst>
          <pc:docMk/>
          <pc:sldMk cId="163311497" sldId="673"/>
        </pc:sldMkLst>
      </pc:sldChg>
      <pc:sldChg chg="del">
        <pc:chgData name="Damian Gordon" userId="796278f3-970d-4a3b-8137-dc597a054133" providerId="ADAL" clId="{689943E7-C204-425D-A4CC-CB09181E32C9}" dt="2025-03-08T19:25:38.794" v="22" actId="47"/>
        <pc:sldMkLst>
          <pc:docMk/>
          <pc:sldMk cId="1209990464" sldId="674"/>
        </pc:sldMkLst>
      </pc:sldChg>
      <pc:sldChg chg="del">
        <pc:chgData name="Damian Gordon" userId="796278f3-970d-4a3b-8137-dc597a054133" providerId="ADAL" clId="{689943E7-C204-425D-A4CC-CB09181E32C9}" dt="2025-03-08T19:25:38.794" v="22" actId="47"/>
        <pc:sldMkLst>
          <pc:docMk/>
          <pc:sldMk cId="4149751568" sldId="675"/>
        </pc:sldMkLst>
      </pc:sldChg>
      <pc:sldChg chg="del">
        <pc:chgData name="Damian Gordon" userId="796278f3-970d-4a3b-8137-dc597a054133" providerId="ADAL" clId="{689943E7-C204-425D-A4CC-CB09181E32C9}" dt="2025-03-08T19:25:38.794" v="22" actId="47"/>
        <pc:sldMkLst>
          <pc:docMk/>
          <pc:sldMk cId="695377819" sldId="677"/>
        </pc:sldMkLst>
      </pc:sldChg>
      <pc:sldChg chg="del">
        <pc:chgData name="Damian Gordon" userId="796278f3-970d-4a3b-8137-dc597a054133" providerId="ADAL" clId="{689943E7-C204-425D-A4CC-CB09181E32C9}" dt="2025-03-08T19:25:38.794" v="22" actId="47"/>
        <pc:sldMkLst>
          <pc:docMk/>
          <pc:sldMk cId="1196036039" sldId="678"/>
        </pc:sldMkLst>
      </pc:sldChg>
      <pc:sldChg chg="del">
        <pc:chgData name="Damian Gordon" userId="796278f3-970d-4a3b-8137-dc597a054133" providerId="ADAL" clId="{689943E7-C204-425D-A4CC-CB09181E32C9}" dt="2025-03-08T19:25:38.794" v="22" actId="47"/>
        <pc:sldMkLst>
          <pc:docMk/>
          <pc:sldMk cId="1828750756" sldId="679"/>
        </pc:sldMkLst>
      </pc:sldChg>
      <pc:sldChg chg="del">
        <pc:chgData name="Damian Gordon" userId="796278f3-970d-4a3b-8137-dc597a054133" providerId="ADAL" clId="{689943E7-C204-425D-A4CC-CB09181E32C9}" dt="2025-03-08T19:25:38.794" v="22" actId="47"/>
        <pc:sldMkLst>
          <pc:docMk/>
          <pc:sldMk cId="3529570792" sldId="680"/>
        </pc:sldMkLst>
      </pc:sldChg>
      <pc:sldChg chg="del">
        <pc:chgData name="Damian Gordon" userId="796278f3-970d-4a3b-8137-dc597a054133" providerId="ADAL" clId="{689943E7-C204-425D-A4CC-CB09181E32C9}" dt="2025-03-08T19:25:38.794" v="22" actId="47"/>
        <pc:sldMkLst>
          <pc:docMk/>
          <pc:sldMk cId="3536488900" sldId="681"/>
        </pc:sldMkLst>
      </pc:sldChg>
      <pc:sldChg chg="del">
        <pc:chgData name="Damian Gordon" userId="796278f3-970d-4a3b-8137-dc597a054133" providerId="ADAL" clId="{689943E7-C204-425D-A4CC-CB09181E32C9}" dt="2025-03-08T19:25:38.794" v="22" actId="47"/>
        <pc:sldMkLst>
          <pc:docMk/>
          <pc:sldMk cId="3113257868" sldId="683"/>
        </pc:sldMkLst>
      </pc:sldChg>
      <pc:sldChg chg="del">
        <pc:chgData name="Damian Gordon" userId="796278f3-970d-4a3b-8137-dc597a054133" providerId="ADAL" clId="{689943E7-C204-425D-A4CC-CB09181E32C9}" dt="2025-03-08T19:25:38.794" v="22" actId="47"/>
        <pc:sldMkLst>
          <pc:docMk/>
          <pc:sldMk cId="1739338858" sldId="684"/>
        </pc:sldMkLst>
      </pc:sldChg>
      <pc:sldChg chg="del">
        <pc:chgData name="Damian Gordon" userId="796278f3-970d-4a3b-8137-dc597a054133" providerId="ADAL" clId="{689943E7-C204-425D-A4CC-CB09181E32C9}" dt="2025-03-08T19:25:38.794" v="22" actId="47"/>
        <pc:sldMkLst>
          <pc:docMk/>
          <pc:sldMk cId="2958509822" sldId="685"/>
        </pc:sldMkLst>
      </pc:sldChg>
      <pc:sldChg chg="del">
        <pc:chgData name="Damian Gordon" userId="796278f3-970d-4a3b-8137-dc597a054133" providerId="ADAL" clId="{689943E7-C204-425D-A4CC-CB09181E32C9}" dt="2025-03-08T19:25:38.794" v="22" actId="47"/>
        <pc:sldMkLst>
          <pc:docMk/>
          <pc:sldMk cId="3174937204" sldId="686"/>
        </pc:sldMkLst>
      </pc:sldChg>
      <pc:sldChg chg="del">
        <pc:chgData name="Damian Gordon" userId="796278f3-970d-4a3b-8137-dc597a054133" providerId="ADAL" clId="{689943E7-C204-425D-A4CC-CB09181E32C9}" dt="2025-03-08T19:25:38.794" v="22" actId="47"/>
        <pc:sldMkLst>
          <pc:docMk/>
          <pc:sldMk cId="2705109204" sldId="687"/>
        </pc:sldMkLst>
      </pc:sldChg>
      <pc:sldChg chg="del">
        <pc:chgData name="Damian Gordon" userId="796278f3-970d-4a3b-8137-dc597a054133" providerId="ADAL" clId="{689943E7-C204-425D-A4CC-CB09181E32C9}" dt="2025-03-08T19:25:38.794" v="22" actId="47"/>
        <pc:sldMkLst>
          <pc:docMk/>
          <pc:sldMk cId="3186241674" sldId="688"/>
        </pc:sldMkLst>
      </pc:sldChg>
      <pc:sldChg chg="del">
        <pc:chgData name="Damian Gordon" userId="796278f3-970d-4a3b-8137-dc597a054133" providerId="ADAL" clId="{689943E7-C204-425D-A4CC-CB09181E32C9}" dt="2025-03-08T19:25:38.794" v="22" actId="47"/>
        <pc:sldMkLst>
          <pc:docMk/>
          <pc:sldMk cId="1295779302" sldId="689"/>
        </pc:sldMkLst>
      </pc:sldChg>
      <pc:sldChg chg="del">
        <pc:chgData name="Damian Gordon" userId="796278f3-970d-4a3b-8137-dc597a054133" providerId="ADAL" clId="{689943E7-C204-425D-A4CC-CB09181E32C9}" dt="2025-03-08T19:25:38.794" v="22" actId="47"/>
        <pc:sldMkLst>
          <pc:docMk/>
          <pc:sldMk cId="3657412793" sldId="690"/>
        </pc:sldMkLst>
      </pc:sldChg>
      <pc:sldChg chg="del">
        <pc:chgData name="Damian Gordon" userId="796278f3-970d-4a3b-8137-dc597a054133" providerId="ADAL" clId="{689943E7-C204-425D-A4CC-CB09181E32C9}" dt="2025-03-08T19:25:38.794" v="22" actId="47"/>
        <pc:sldMkLst>
          <pc:docMk/>
          <pc:sldMk cId="3977135298" sldId="691"/>
        </pc:sldMkLst>
      </pc:sldChg>
      <pc:sldChg chg="del">
        <pc:chgData name="Damian Gordon" userId="796278f3-970d-4a3b-8137-dc597a054133" providerId="ADAL" clId="{689943E7-C204-425D-A4CC-CB09181E32C9}" dt="2025-03-08T19:25:38.794" v="22" actId="47"/>
        <pc:sldMkLst>
          <pc:docMk/>
          <pc:sldMk cId="4230880547" sldId="692"/>
        </pc:sldMkLst>
      </pc:sldChg>
      <pc:sldChg chg="del">
        <pc:chgData name="Damian Gordon" userId="796278f3-970d-4a3b-8137-dc597a054133" providerId="ADAL" clId="{689943E7-C204-425D-A4CC-CB09181E32C9}" dt="2025-03-08T19:25:38.794" v="22" actId="47"/>
        <pc:sldMkLst>
          <pc:docMk/>
          <pc:sldMk cId="3591153374" sldId="693"/>
        </pc:sldMkLst>
      </pc:sldChg>
      <pc:sldChg chg="del">
        <pc:chgData name="Damian Gordon" userId="796278f3-970d-4a3b-8137-dc597a054133" providerId="ADAL" clId="{689943E7-C204-425D-A4CC-CB09181E32C9}" dt="2025-03-08T19:25:38.794" v="22" actId="47"/>
        <pc:sldMkLst>
          <pc:docMk/>
          <pc:sldMk cId="2353100340" sldId="694"/>
        </pc:sldMkLst>
      </pc:sldChg>
      <pc:sldChg chg="del">
        <pc:chgData name="Damian Gordon" userId="796278f3-970d-4a3b-8137-dc597a054133" providerId="ADAL" clId="{689943E7-C204-425D-A4CC-CB09181E32C9}" dt="2025-03-08T19:25:38.794" v="22" actId="47"/>
        <pc:sldMkLst>
          <pc:docMk/>
          <pc:sldMk cId="59169285" sldId="695"/>
        </pc:sldMkLst>
      </pc:sldChg>
    </pc:docChg>
  </pc:docChgLst>
  <pc:docChgLst>
    <pc:chgData name="Damian Gordon" userId="796278f3-970d-4a3b-8137-dc597a054133" providerId="ADAL" clId="{4B3DE34D-D605-4EAC-832C-480C006C90C4}"/>
    <pc:docChg chg="undo custSel addSld modSld sldOrd">
      <pc:chgData name="Damian Gordon" userId="796278f3-970d-4a3b-8137-dc597a054133" providerId="ADAL" clId="{4B3DE34D-D605-4EAC-832C-480C006C90C4}" dt="2024-05-27T15:29:00.982" v="1004" actId="1035"/>
      <pc:docMkLst>
        <pc:docMk/>
      </pc:docMkLst>
      <pc:sldChg chg="addSp delSp modSp new mod modMedia setBg delDesignElem">
        <pc:chgData name="Damian Gordon" userId="796278f3-970d-4a3b-8137-dc597a054133" providerId="ADAL" clId="{4B3DE34D-D605-4EAC-832C-480C006C90C4}" dt="2024-05-27T14:47:47.106" v="293"/>
        <pc:sldMkLst>
          <pc:docMk/>
          <pc:sldMk cId="1941464876" sldId="256"/>
        </pc:sldMkLst>
      </pc:sldChg>
      <pc:sldChg chg="addSp delSp modSp new mod">
        <pc:chgData name="Damian Gordon" userId="796278f3-970d-4a3b-8137-dc597a054133" providerId="ADAL" clId="{4B3DE34D-D605-4EAC-832C-480C006C90C4}" dt="2024-05-27T15:25:56.096" v="874" actId="167"/>
        <pc:sldMkLst>
          <pc:docMk/>
          <pc:sldMk cId="745447261" sldId="257"/>
        </pc:sldMkLst>
      </pc:sldChg>
      <pc:sldChg chg="addSp modSp add mod">
        <pc:chgData name="Damian Gordon" userId="796278f3-970d-4a3b-8137-dc597a054133" providerId="ADAL" clId="{4B3DE34D-D605-4EAC-832C-480C006C90C4}" dt="2024-05-27T15:26:09.954" v="878" actId="167"/>
        <pc:sldMkLst>
          <pc:docMk/>
          <pc:sldMk cId="32582299" sldId="258"/>
        </pc:sldMkLst>
      </pc:sldChg>
      <pc:sldChg chg="addSp delSp modSp new mod">
        <pc:chgData name="Damian Gordon" userId="796278f3-970d-4a3b-8137-dc597a054133" providerId="ADAL" clId="{4B3DE34D-D605-4EAC-832C-480C006C90C4}" dt="2024-05-27T15:25:45.883" v="871" actId="167"/>
        <pc:sldMkLst>
          <pc:docMk/>
          <pc:sldMk cId="321388942" sldId="259"/>
        </pc:sldMkLst>
      </pc:sldChg>
      <pc:sldChg chg="addSp modSp add mod">
        <pc:chgData name="Damian Gordon" userId="796278f3-970d-4a3b-8137-dc597a054133" providerId="ADAL" clId="{4B3DE34D-D605-4EAC-832C-480C006C90C4}" dt="2024-05-27T15:26:20.501" v="880" actId="167"/>
        <pc:sldMkLst>
          <pc:docMk/>
          <pc:sldMk cId="2082083534" sldId="260"/>
        </pc:sldMkLst>
      </pc:sldChg>
      <pc:sldChg chg="addSp modSp add mod">
        <pc:chgData name="Damian Gordon" userId="796278f3-970d-4a3b-8137-dc597a054133" providerId="ADAL" clId="{4B3DE34D-D605-4EAC-832C-480C006C90C4}" dt="2024-05-27T15:26:04.442" v="876" actId="167"/>
        <pc:sldMkLst>
          <pc:docMk/>
          <pc:sldMk cId="770477169" sldId="261"/>
        </pc:sldMkLst>
      </pc:sldChg>
      <pc:sldChg chg="addSp delSp modSp add mod">
        <pc:chgData name="Damian Gordon" userId="796278f3-970d-4a3b-8137-dc597a054133" providerId="ADAL" clId="{4B3DE34D-D605-4EAC-832C-480C006C90C4}" dt="2024-05-27T15:26:24.826" v="882" actId="167"/>
        <pc:sldMkLst>
          <pc:docMk/>
          <pc:sldMk cId="2877069948" sldId="262"/>
        </pc:sldMkLst>
      </pc:sldChg>
      <pc:sldChg chg="addSp modSp add mod">
        <pc:chgData name="Damian Gordon" userId="796278f3-970d-4a3b-8137-dc597a054133" providerId="ADAL" clId="{4B3DE34D-D605-4EAC-832C-480C006C90C4}" dt="2024-05-27T15:26:29.373" v="884" actId="167"/>
        <pc:sldMkLst>
          <pc:docMk/>
          <pc:sldMk cId="398487012" sldId="263"/>
        </pc:sldMkLst>
      </pc:sldChg>
      <pc:sldChg chg="addSp modSp add mod ord">
        <pc:chgData name="Damian Gordon" userId="796278f3-970d-4a3b-8137-dc597a054133" providerId="ADAL" clId="{4B3DE34D-D605-4EAC-832C-480C006C90C4}" dt="2024-05-27T15:26:38.258" v="888" actId="167"/>
        <pc:sldMkLst>
          <pc:docMk/>
          <pc:sldMk cId="2867830265" sldId="264"/>
        </pc:sldMkLst>
      </pc:sldChg>
      <pc:sldChg chg="addSp modSp add mod">
        <pc:chgData name="Damian Gordon" userId="796278f3-970d-4a3b-8137-dc597a054133" providerId="ADAL" clId="{4B3DE34D-D605-4EAC-832C-480C006C90C4}" dt="2024-05-27T15:26:34.022" v="886" actId="167"/>
        <pc:sldMkLst>
          <pc:docMk/>
          <pc:sldMk cId="2918594077" sldId="265"/>
        </pc:sldMkLst>
      </pc:sldChg>
      <pc:sldChg chg="addSp modSp add mod">
        <pc:chgData name="Damian Gordon" userId="796278f3-970d-4a3b-8137-dc597a054133" providerId="ADAL" clId="{4B3DE34D-D605-4EAC-832C-480C006C90C4}" dt="2024-05-27T15:26:43.482" v="890" actId="167"/>
        <pc:sldMkLst>
          <pc:docMk/>
          <pc:sldMk cId="2182701241" sldId="266"/>
        </pc:sldMkLst>
      </pc:sldChg>
      <pc:sldChg chg="addSp modSp add mod">
        <pc:chgData name="Damian Gordon" userId="796278f3-970d-4a3b-8137-dc597a054133" providerId="ADAL" clId="{4B3DE34D-D605-4EAC-832C-480C006C90C4}" dt="2024-05-27T15:26:48.076" v="892" actId="167"/>
        <pc:sldMkLst>
          <pc:docMk/>
          <pc:sldMk cId="4291527698" sldId="267"/>
        </pc:sldMkLst>
      </pc:sldChg>
      <pc:sldChg chg="addSp modSp add mod">
        <pc:chgData name="Damian Gordon" userId="796278f3-970d-4a3b-8137-dc597a054133" providerId="ADAL" clId="{4B3DE34D-D605-4EAC-832C-480C006C90C4}" dt="2024-05-27T15:26:52.827" v="894" actId="167"/>
        <pc:sldMkLst>
          <pc:docMk/>
          <pc:sldMk cId="2635752808" sldId="268"/>
        </pc:sldMkLst>
      </pc:sldChg>
      <pc:sldChg chg="addSp modSp add mod">
        <pc:chgData name="Damian Gordon" userId="796278f3-970d-4a3b-8137-dc597a054133" providerId="ADAL" clId="{4B3DE34D-D605-4EAC-832C-480C006C90C4}" dt="2024-05-27T15:26:57.083" v="896" actId="167"/>
        <pc:sldMkLst>
          <pc:docMk/>
          <pc:sldMk cId="3552182851" sldId="269"/>
        </pc:sldMkLst>
      </pc:sldChg>
      <pc:sldChg chg="addSp modSp add mod">
        <pc:chgData name="Damian Gordon" userId="796278f3-970d-4a3b-8137-dc597a054133" providerId="ADAL" clId="{4B3DE34D-D605-4EAC-832C-480C006C90C4}" dt="2024-05-27T15:27:24.807" v="906" actId="167"/>
        <pc:sldMkLst>
          <pc:docMk/>
          <pc:sldMk cId="3701803327" sldId="270"/>
        </pc:sldMkLst>
      </pc:sldChg>
      <pc:sldChg chg="addSp modSp add mod ord">
        <pc:chgData name="Damian Gordon" userId="796278f3-970d-4a3b-8137-dc597a054133" providerId="ADAL" clId="{4B3DE34D-D605-4EAC-832C-480C006C90C4}" dt="2024-05-27T15:27:01.754" v="898" actId="167"/>
        <pc:sldMkLst>
          <pc:docMk/>
          <pc:sldMk cId="3368712619" sldId="271"/>
        </pc:sldMkLst>
      </pc:sldChg>
      <pc:sldChg chg="addSp modSp add mod ord">
        <pc:chgData name="Damian Gordon" userId="796278f3-970d-4a3b-8137-dc597a054133" providerId="ADAL" clId="{4B3DE34D-D605-4EAC-832C-480C006C90C4}" dt="2024-05-27T15:27:11.699" v="902" actId="167"/>
        <pc:sldMkLst>
          <pc:docMk/>
          <pc:sldMk cId="2734139410" sldId="272"/>
        </pc:sldMkLst>
      </pc:sldChg>
      <pc:sldChg chg="addSp modSp add mod ord">
        <pc:chgData name="Damian Gordon" userId="796278f3-970d-4a3b-8137-dc597a054133" providerId="ADAL" clId="{4B3DE34D-D605-4EAC-832C-480C006C90C4}" dt="2024-05-27T15:27:07.436" v="900" actId="167"/>
        <pc:sldMkLst>
          <pc:docMk/>
          <pc:sldMk cId="1220893861" sldId="273"/>
        </pc:sldMkLst>
      </pc:sldChg>
      <pc:sldChg chg="addSp modSp add mod ord">
        <pc:chgData name="Damian Gordon" userId="796278f3-970d-4a3b-8137-dc597a054133" providerId="ADAL" clId="{4B3DE34D-D605-4EAC-832C-480C006C90C4}" dt="2024-05-27T15:27:19.892" v="904" actId="167"/>
        <pc:sldMkLst>
          <pc:docMk/>
          <pc:sldMk cId="192307870" sldId="274"/>
        </pc:sldMkLst>
      </pc:sldChg>
      <pc:sldChg chg="addSp delSp modSp add mod">
        <pc:chgData name="Damian Gordon" userId="796278f3-970d-4a3b-8137-dc597a054133" providerId="ADAL" clId="{4B3DE34D-D605-4EAC-832C-480C006C90C4}" dt="2024-05-27T15:29:00.982" v="1004" actId="1035"/>
        <pc:sldMkLst>
          <pc:docMk/>
          <pc:sldMk cId="1282645631" sldId="275"/>
        </pc:sldMkLst>
      </pc:sldChg>
    </pc:docChg>
  </pc:docChgLst>
  <pc:docChgLst>
    <pc:chgData name="Damian Gordon" userId="796278f3-970d-4a3b-8137-dc597a054133" providerId="ADAL" clId="{7C6E0DA7-BA88-4AB1-B217-775618F4C563}"/>
    <pc:docChg chg="undo custSel addSld delSld modSld sldOrd">
      <pc:chgData name="Damian Gordon" userId="796278f3-970d-4a3b-8137-dc597a054133" providerId="ADAL" clId="{7C6E0DA7-BA88-4AB1-B217-775618F4C563}" dt="2025-03-11T23:13:51.651" v="204" actId="1076"/>
      <pc:docMkLst>
        <pc:docMk/>
      </pc:docMkLst>
      <pc:sldChg chg="modSp mod">
        <pc:chgData name="Damian Gordon" userId="796278f3-970d-4a3b-8137-dc597a054133" providerId="ADAL" clId="{7C6E0DA7-BA88-4AB1-B217-775618F4C563}" dt="2025-03-11T21:54:06.986" v="12" actId="20577"/>
        <pc:sldMkLst>
          <pc:docMk/>
          <pc:sldMk cId="1941464876" sldId="256"/>
        </pc:sldMkLst>
      </pc:sldChg>
      <pc:sldChg chg="delSp mod">
        <pc:chgData name="Damian Gordon" userId="796278f3-970d-4a3b-8137-dc597a054133" providerId="ADAL" clId="{7C6E0DA7-BA88-4AB1-B217-775618F4C563}" dt="2025-03-11T21:54:14.980" v="13" actId="478"/>
        <pc:sldMkLst>
          <pc:docMk/>
          <pc:sldMk cId="321388942" sldId="259"/>
        </pc:sldMkLst>
      </pc:sldChg>
      <pc:sldChg chg="add del">
        <pc:chgData name="Damian Gordon" userId="796278f3-970d-4a3b-8137-dc597a054133" providerId="ADAL" clId="{7C6E0DA7-BA88-4AB1-B217-775618F4C563}" dt="2025-03-11T21:54:59.805" v="18"/>
        <pc:sldMkLst>
          <pc:docMk/>
          <pc:sldMk cId="154579201" sldId="503"/>
        </pc:sldMkLst>
      </pc:sldChg>
      <pc:sldChg chg="delSp add setBg delDesignElem">
        <pc:chgData name="Damian Gordon" userId="796278f3-970d-4a3b-8137-dc597a054133" providerId="ADAL" clId="{7C6E0DA7-BA88-4AB1-B217-775618F4C563}" dt="2025-03-11T21:54:59.805" v="18"/>
        <pc:sldMkLst>
          <pc:docMk/>
          <pc:sldMk cId="3493145006" sldId="552"/>
        </pc:sldMkLst>
      </pc:sldChg>
      <pc:sldChg chg="add">
        <pc:chgData name="Damian Gordon" userId="796278f3-970d-4a3b-8137-dc597a054133" providerId="ADAL" clId="{7C6E0DA7-BA88-4AB1-B217-775618F4C563}" dt="2025-03-11T21:54:59.805" v="18"/>
        <pc:sldMkLst>
          <pc:docMk/>
          <pc:sldMk cId="3913765187" sldId="553"/>
        </pc:sldMkLst>
      </pc:sldChg>
      <pc:sldChg chg="add">
        <pc:chgData name="Damian Gordon" userId="796278f3-970d-4a3b-8137-dc597a054133" providerId="ADAL" clId="{7C6E0DA7-BA88-4AB1-B217-775618F4C563}" dt="2025-03-11T21:54:59.805" v="18"/>
        <pc:sldMkLst>
          <pc:docMk/>
          <pc:sldMk cId="1211907589" sldId="554"/>
        </pc:sldMkLst>
      </pc:sldChg>
      <pc:sldChg chg="add">
        <pc:chgData name="Damian Gordon" userId="796278f3-970d-4a3b-8137-dc597a054133" providerId="ADAL" clId="{7C6E0DA7-BA88-4AB1-B217-775618F4C563}" dt="2025-03-11T21:54:59.805" v="18"/>
        <pc:sldMkLst>
          <pc:docMk/>
          <pc:sldMk cId="401363200" sldId="555"/>
        </pc:sldMkLst>
      </pc:sldChg>
      <pc:sldChg chg="add">
        <pc:chgData name="Damian Gordon" userId="796278f3-970d-4a3b-8137-dc597a054133" providerId="ADAL" clId="{7C6E0DA7-BA88-4AB1-B217-775618F4C563}" dt="2025-03-11T21:54:59.805" v="18"/>
        <pc:sldMkLst>
          <pc:docMk/>
          <pc:sldMk cId="52645072" sldId="556"/>
        </pc:sldMkLst>
      </pc:sldChg>
      <pc:sldChg chg="add">
        <pc:chgData name="Damian Gordon" userId="796278f3-970d-4a3b-8137-dc597a054133" providerId="ADAL" clId="{7C6E0DA7-BA88-4AB1-B217-775618F4C563}" dt="2025-03-11T21:54:59.805" v="18"/>
        <pc:sldMkLst>
          <pc:docMk/>
          <pc:sldMk cId="1690423237" sldId="557"/>
        </pc:sldMkLst>
      </pc:sldChg>
      <pc:sldChg chg="add">
        <pc:chgData name="Damian Gordon" userId="796278f3-970d-4a3b-8137-dc597a054133" providerId="ADAL" clId="{7C6E0DA7-BA88-4AB1-B217-775618F4C563}" dt="2025-03-11T21:54:59.805" v="18"/>
        <pc:sldMkLst>
          <pc:docMk/>
          <pc:sldMk cId="2368595318" sldId="558"/>
        </pc:sldMkLst>
      </pc:sldChg>
      <pc:sldChg chg="add">
        <pc:chgData name="Damian Gordon" userId="796278f3-970d-4a3b-8137-dc597a054133" providerId="ADAL" clId="{7C6E0DA7-BA88-4AB1-B217-775618F4C563}" dt="2025-03-11T21:54:59.805" v="18"/>
        <pc:sldMkLst>
          <pc:docMk/>
          <pc:sldMk cId="1739680497" sldId="559"/>
        </pc:sldMkLst>
      </pc:sldChg>
      <pc:sldChg chg="add">
        <pc:chgData name="Damian Gordon" userId="796278f3-970d-4a3b-8137-dc597a054133" providerId="ADAL" clId="{7C6E0DA7-BA88-4AB1-B217-775618F4C563}" dt="2025-03-11T21:54:59.805" v="18"/>
        <pc:sldMkLst>
          <pc:docMk/>
          <pc:sldMk cId="889872625" sldId="560"/>
        </pc:sldMkLst>
      </pc:sldChg>
      <pc:sldChg chg="add">
        <pc:chgData name="Damian Gordon" userId="796278f3-970d-4a3b-8137-dc597a054133" providerId="ADAL" clId="{7C6E0DA7-BA88-4AB1-B217-775618F4C563}" dt="2025-03-11T21:54:59.805" v="18"/>
        <pc:sldMkLst>
          <pc:docMk/>
          <pc:sldMk cId="566036735" sldId="561"/>
        </pc:sldMkLst>
      </pc:sldChg>
      <pc:sldChg chg="add">
        <pc:chgData name="Damian Gordon" userId="796278f3-970d-4a3b-8137-dc597a054133" providerId="ADAL" clId="{7C6E0DA7-BA88-4AB1-B217-775618F4C563}" dt="2025-03-11T21:54:59.805" v="18"/>
        <pc:sldMkLst>
          <pc:docMk/>
          <pc:sldMk cId="2933600518" sldId="562"/>
        </pc:sldMkLst>
      </pc:sldChg>
      <pc:sldChg chg="add">
        <pc:chgData name="Damian Gordon" userId="796278f3-970d-4a3b-8137-dc597a054133" providerId="ADAL" clId="{7C6E0DA7-BA88-4AB1-B217-775618F4C563}" dt="2025-03-11T21:54:59.805" v="18"/>
        <pc:sldMkLst>
          <pc:docMk/>
          <pc:sldMk cId="1112246964" sldId="563"/>
        </pc:sldMkLst>
      </pc:sldChg>
      <pc:sldChg chg="delSp add setBg delDesignElem">
        <pc:chgData name="Damian Gordon" userId="796278f3-970d-4a3b-8137-dc597a054133" providerId="ADAL" clId="{7C6E0DA7-BA88-4AB1-B217-775618F4C563}" dt="2025-03-11T21:54:59.805" v="18"/>
        <pc:sldMkLst>
          <pc:docMk/>
          <pc:sldMk cId="2175836600" sldId="564"/>
        </pc:sldMkLst>
      </pc:sldChg>
      <pc:sldChg chg="add">
        <pc:chgData name="Damian Gordon" userId="796278f3-970d-4a3b-8137-dc597a054133" providerId="ADAL" clId="{7C6E0DA7-BA88-4AB1-B217-775618F4C563}" dt="2025-03-11T21:54:59.805" v="18"/>
        <pc:sldMkLst>
          <pc:docMk/>
          <pc:sldMk cId="3476284101" sldId="565"/>
        </pc:sldMkLst>
      </pc:sldChg>
      <pc:sldChg chg="add">
        <pc:chgData name="Damian Gordon" userId="796278f3-970d-4a3b-8137-dc597a054133" providerId="ADAL" clId="{7C6E0DA7-BA88-4AB1-B217-775618F4C563}" dt="2025-03-11T21:54:59.805" v="18"/>
        <pc:sldMkLst>
          <pc:docMk/>
          <pc:sldMk cId="3806975568" sldId="566"/>
        </pc:sldMkLst>
      </pc:sldChg>
      <pc:sldChg chg="add">
        <pc:chgData name="Damian Gordon" userId="796278f3-970d-4a3b-8137-dc597a054133" providerId="ADAL" clId="{7C6E0DA7-BA88-4AB1-B217-775618F4C563}" dt="2025-03-11T21:54:59.805" v="18"/>
        <pc:sldMkLst>
          <pc:docMk/>
          <pc:sldMk cId="3383583523" sldId="567"/>
        </pc:sldMkLst>
      </pc:sldChg>
      <pc:sldChg chg="addSp modSp add">
        <pc:chgData name="Damian Gordon" userId="796278f3-970d-4a3b-8137-dc597a054133" providerId="ADAL" clId="{7C6E0DA7-BA88-4AB1-B217-775618F4C563}" dt="2025-03-11T23:13:51.651" v="204" actId="1076"/>
        <pc:sldMkLst>
          <pc:docMk/>
          <pc:sldMk cId="1010944358" sldId="568"/>
        </pc:sldMkLst>
        <pc:picChg chg="add mod">
          <ac:chgData name="Damian Gordon" userId="796278f3-970d-4a3b-8137-dc597a054133" providerId="ADAL" clId="{7C6E0DA7-BA88-4AB1-B217-775618F4C563}" dt="2025-03-11T23:13:51.651" v="204" actId="1076"/>
          <ac:picMkLst>
            <pc:docMk/>
            <pc:sldMk cId="1010944358" sldId="568"/>
            <ac:picMk id="3" creationId="{7C36AD94-4CEB-A367-4F32-CD7EE9318E73}"/>
          </ac:picMkLst>
        </pc:picChg>
      </pc:sldChg>
      <pc:sldChg chg="add">
        <pc:chgData name="Damian Gordon" userId="796278f3-970d-4a3b-8137-dc597a054133" providerId="ADAL" clId="{7C6E0DA7-BA88-4AB1-B217-775618F4C563}" dt="2025-03-11T21:54:59.805" v="18"/>
        <pc:sldMkLst>
          <pc:docMk/>
          <pc:sldMk cId="3246292671" sldId="569"/>
        </pc:sldMkLst>
      </pc:sldChg>
      <pc:sldChg chg="add">
        <pc:chgData name="Damian Gordon" userId="796278f3-970d-4a3b-8137-dc597a054133" providerId="ADAL" clId="{7C6E0DA7-BA88-4AB1-B217-775618F4C563}" dt="2025-03-11T21:54:59.805" v="18"/>
        <pc:sldMkLst>
          <pc:docMk/>
          <pc:sldMk cId="3910442607" sldId="570"/>
        </pc:sldMkLst>
      </pc:sldChg>
      <pc:sldChg chg="add">
        <pc:chgData name="Damian Gordon" userId="796278f3-970d-4a3b-8137-dc597a054133" providerId="ADAL" clId="{7C6E0DA7-BA88-4AB1-B217-775618F4C563}" dt="2025-03-11T21:54:59.805" v="18"/>
        <pc:sldMkLst>
          <pc:docMk/>
          <pc:sldMk cId="398248057" sldId="571"/>
        </pc:sldMkLst>
      </pc:sldChg>
      <pc:sldChg chg="delSp add setBg delDesignElem">
        <pc:chgData name="Damian Gordon" userId="796278f3-970d-4a3b-8137-dc597a054133" providerId="ADAL" clId="{7C6E0DA7-BA88-4AB1-B217-775618F4C563}" dt="2025-03-11T21:54:59.805" v="18"/>
        <pc:sldMkLst>
          <pc:docMk/>
          <pc:sldMk cId="2266217719" sldId="572"/>
        </pc:sldMkLst>
      </pc:sldChg>
      <pc:sldChg chg="add setBg">
        <pc:chgData name="Damian Gordon" userId="796278f3-970d-4a3b-8137-dc597a054133" providerId="ADAL" clId="{7C6E0DA7-BA88-4AB1-B217-775618F4C563}" dt="2025-03-11T21:54:59.805" v="18"/>
        <pc:sldMkLst>
          <pc:docMk/>
          <pc:sldMk cId="1243864312" sldId="573"/>
        </pc:sldMkLst>
      </pc:sldChg>
      <pc:sldChg chg="add">
        <pc:chgData name="Damian Gordon" userId="796278f3-970d-4a3b-8137-dc597a054133" providerId="ADAL" clId="{7C6E0DA7-BA88-4AB1-B217-775618F4C563}" dt="2025-03-11T21:54:59.805" v="18"/>
        <pc:sldMkLst>
          <pc:docMk/>
          <pc:sldMk cId="1180258742" sldId="574"/>
        </pc:sldMkLst>
      </pc:sldChg>
      <pc:sldChg chg="add">
        <pc:chgData name="Damian Gordon" userId="796278f3-970d-4a3b-8137-dc597a054133" providerId="ADAL" clId="{7C6E0DA7-BA88-4AB1-B217-775618F4C563}" dt="2025-03-11T21:54:59.805" v="18"/>
        <pc:sldMkLst>
          <pc:docMk/>
          <pc:sldMk cId="578003483" sldId="575"/>
        </pc:sldMkLst>
      </pc:sldChg>
      <pc:sldChg chg="add">
        <pc:chgData name="Damian Gordon" userId="796278f3-970d-4a3b-8137-dc597a054133" providerId="ADAL" clId="{7C6E0DA7-BA88-4AB1-B217-775618F4C563}" dt="2025-03-11T21:54:59.805" v="18"/>
        <pc:sldMkLst>
          <pc:docMk/>
          <pc:sldMk cId="2218171837" sldId="576"/>
        </pc:sldMkLst>
      </pc:sldChg>
      <pc:sldChg chg="add">
        <pc:chgData name="Damian Gordon" userId="796278f3-970d-4a3b-8137-dc597a054133" providerId="ADAL" clId="{7C6E0DA7-BA88-4AB1-B217-775618F4C563}" dt="2025-03-11T21:54:59.805" v="18"/>
        <pc:sldMkLst>
          <pc:docMk/>
          <pc:sldMk cId="2156999014" sldId="577"/>
        </pc:sldMkLst>
      </pc:sldChg>
      <pc:sldChg chg="add">
        <pc:chgData name="Damian Gordon" userId="796278f3-970d-4a3b-8137-dc597a054133" providerId="ADAL" clId="{7C6E0DA7-BA88-4AB1-B217-775618F4C563}" dt="2025-03-11T21:54:59.805" v="18"/>
        <pc:sldMkLst>
          <pc:docMk/>
          <pc:sldMk cId="1032512282" sldId="578"/>
        </pc:sldMkLst>
      </pc:sldChg>
      <pc:sldChg chg="add">
        <pc:chgData name="Damian Gordon" userId="796278f3-970d-4a3b-8137-dc597a054133" providerId="ADAL" clId="{7C6E0DA7-BA88-4AB1-B217-775618F4C563}" dt="2025-03-11T21:54:59.805" v="18"/>
        <pc:sldMkLst>
          <pc:docMk/>
          <pc:sldMk cId="4233097381" sldId="579"/>
        </pc:sldMkLst>
      </pc:sldChg>
      <pc:sldChg chg="add">
        <pc:chgData name="Damian Gordon" userId="796278f3-970d-4a3b-8137-dc597a054133" providerId="ADAL" clId="{7C6E0DA7-BA88-4AB1-B217-775618F4C563}" dt="2025-03-11T21:54:59.805" v="18"/>
        <pc:sldMkLst>
          <pc:docMk/>
          <pc:sldMk cId="218386132" sldId="580"/>
        </pc:sldMkLst>
      </pc:sldChg>
      <pc:sldChg chg="add">
        <pc:chgData name="Damian Gordon" userId="796278f3-970d-4a3b-8137-dc597a054133" providerId="ADAL" clId="{7C6E0DA7-BA88-4AB1-B217-775618F4C563}" dt="2025-03-11T21:54:59.805" v="18"/>
        <pc:sldMkLst>
          <pc:docMk/>
          <pc:sldMk cId="319117876" sldId="581"/>
        </pc:sldMkLst>
      </pc:sldChg>
      <pc:sldChg chg="add">
        <pc:chgData name="Damian Gordon" userId="796278f3-970d-4a3b-8137-dc597a054133" providerId="ADAL" clId="{7C6E0DA7-BA88-4AB1-B217-775618F4C563}" dt="2025-03-11T21:54:59.805" v="18"/>
        <pc:sldMkLst>
          <pc:docMk/>
          <pc:sldMk cId="2090336750" sldId="582"/>
        </pc:sldMkLst>
      </pc:sldChg>
      <pc:sldChg chg="add">
        <pc:chgData name="Damian Gordon" userId="796278f3-970d-4a3b-8137-dc597a054133" providerId="ADAL" clId="{7C6E0DA7-BA88-4AB1-B217-775618F4C563}" dt="2025-03-11T21:54:59.805" v="18"/>
        <pc:sldMkLst>
          <pc:docMk/>
          <pc:sldMk cId="177525048" sldId="583"/>
        </pc:sldMkLst>
      </pc:sldChg>
      <pc:sldChg chg="add">
        <pc:chgData name="Damian Gordon" userId="796278f3-970d-4a3b-8137-dc597a054133" providerId="ADAL" clId="{7C6E0DA7-BA88-4AB1-B217-775618F4C563}" dt="2025-03-11T21:54:59.805" v="18"/>
        <pc:sldMkLst>
          <pc:docMk/>
          <pc:sldMk cId="3967433191" sldId="584"/>
        </pc:sldMkLst>
      </pc:sldChg>
      <pc:sldChg chg="add">
        <pc:chgData name="Damian Gordon" userId="796278f3-970d-4a3b-8137-dc597a054133" providerId="ADAL" clId="{7C6E0DA7-BA88-4AB1-B217-775618F4C563}" dt="2025-03-11T21:54:59.805" v="18"/>
        <pc:sldMkLst>
          <pc:docMk/>
          <pc:sldMk cId="2054872730" sldId="585"/>
        </pc:sldMkLst>
      </pc:sldChg>
      <pc:sldChg chg="add">
        <pc:chgData name="Damian Gordon" userId="796278f3-970d-4a3b-8137-dc597a054133" providerId="ADAL" clId="{7C6E0DA7-BA88-4AB1-B217-775618F4C563}" dt="2025-03-11T21:54:59.805" v="18"/>
        <pc:sldMkLst>
          <pc:docMk/>
          <pc:sldMk cId="179399194" sldId="586"/>
        </pc:sldMkLst>
      </pc:sldChg>
      <pc:sldChg chg="add">
        <pc:chgData name="Damian Gordon" userId="796278f3-970d-4a3b-8137-dc597a054133" providerId="ADAL" clId="{7C6E0DA7-BA88-4AB1-B217-775618F4C563}" dt="2025-03-11T21:54:59.805" v="18"/>
        <pc:sldMkLst>
          <pc:docMk/>
          <pc:sldMk cId="588846548" sldId="587"/>
        </pc:sldMkLst>
      </pc:sldChg>
      <pc:sldChg chg="add">
        <pc:chgData name="Damian Gordon" userId="796278f3-970d-4a3b-8137-dc597a054133" providerId="ADAL" clId="{7C6E0DA7-BA88-4AB1-B217-775618F4C563}" dt="2025-03-11T21:54:59.805" v="18"/>
        <pc:sldMkLst>
          <pc:docMk/>
          <pc:sldMk cId="4035911803" sldId="588"/>
        </pc:sldMkLst>
      </pc:sldChg>
      <pc:sldChg chg="add">
        <pc:chgData name="Damian Gordon" userId="796278f3-970d-4a3b-8137-dc597a054133" providerId="ADAL" clId="{7C6E0DA7-BA88-4AB1-B217-775618F4C563}" dt="2025-03-11T21:54:59.805" v="18"/>
        <pc:sldMkLst>
          <pc:docMk/>
          <pc:sldMk cId="93479919" sldId="589"/>
        </pc:sldMkLst>
      </pc:sldChg>
      <pc:sldChg chg="add">
        <pc:chgData name="Damian Gordon" userId="796278f3-970d-4a3b-8137-dc597a054133" providerId="ADAL" clId="{7C6E0DA7-BA88-4AB1-B217-775618F4C563}" dt="2025-03-11T21:54:59.805" v="18"/>
        <pc:sldMkLst>
          <pc:docMk/>
          <pc:sldMk cId="375766642" sldId="590"/>
        </pc:sldMkLst>
      </pc:sldChg>
      <pc:sldChg chg="add">
        <pc:chgData name="Damian Gordon" userId="796278f3-970d-4a3b-8137-dc597a054133" providerId="ADAL" clId="{7C6E0DA7-BA88-4AB1-B217-775618F4C563}" dt="2025-03-11T21:54:59.805" v="18"/>
        <pc:sldMkLst>
          <pc:docMk/>
          <pc:sldMk cId="3586992438" sldId="591"/>
        </pc:sldMkLst>
      </pc:sldChg>
      <pc:sldChg chg="add">
        <pc:chgData name="Damian Gordon" userId="796278f3-970d-4a3b-8137-dc597a054133" providerId="ADAL" clId="{7C6E0DA7-BA88-4AB1-B217-775618F4C563}" dt="2025-03-11T21:54:59.805" v="18"/>
        <pc:sldMkLst>
          <pc:docMk/>
          <pc:sldMk cId="2075641895" sldId="592"/>
        </pc:sldMkLst>
      </pc:sldChg>
      <pc:sldChg chg="add">
        <pc:chgData name="Damian Gordon" userId="796278f3-970d-4a3b-8137-dc597a054133" providerId="ADAL" clId="{7C6E0DA7-BA88-4AB1-B217-775618F4C563}" dt="2025-03-11T21:54:59.805" v="18"/>
        <pc:sldMkLst>
          <pc:docMk/>
          <pc:sldMk cId="776592330" sldId="593"/>
        </pc:sldMkLst>
      </pc:sldChg>
      <pc:sldChg chg="add">
        <pc:chgData name="Damian Gordon" userId="796278f3-970d-4a3b-8137-dc597a054133" providerId="ADAL" clId="{7C6E0DA7-BA88-4AB1-B217-775618F4C563}" dt="2025-03-11T21:54:59.805" v="18"/>
        <pc:sldMkLst>
          <pc:docMk/>
          <pc:sldMk cId="2783423364" sldId="594"/>
        </pc:sldMkLst>
      </pc:sldChg>
      <pc:sldChg chg="modSp add mod">
        <pc:chgData name="Damian Gordon" userId="796278f3-970d-4a3b-8137-dc597a054133" providerId="ADAL" clId="{7C6E0DA7-BA88-4AB1-B217-775618F4C563}" dt="2025-03-11T23:12:50.335" v="199" actId="20577"/>
        <pc:sldMkLst>
          <pc:docMk/>
          <pc:sldMk cId="2818125233" sldId="595"/>
        </pc:sldMkLst>
        <pc:spChg chg="mod">
          <ac:chgData name="Damian Gordon" userId="796278f3-970d-4a3b-8137-dc597a054133" providerId="ADAL" clId="{7C6E0DA7-BA88-4AB1-B217-775618F4C563}" dt="2025-03-11T23:12:50.335" v="199" actId="20577"/>
          <ac:spMkLst>
            <pc:docMk/>
            <pc:sldMk cId="2818125233" sldId="595"/>
            <ac:spMk id="3" creationId="{EAEC2B18-EA1C-1141-7563-150C6DA8744F}"/>
          </ac:spMkLst>
        </pc:spChg>
      </pc:sldChg>
      <pc:sldChg chg="addSp delSp modSp add ord">
        <pc:chgData name="Damian Gordon" userId="796278f3-970d-4a3b-8137-dc597a054133" providerId="ADAL" clId="{7C6E0DA7-BA88-4AB1-B217-775618F4C563}" dt="2025-03-11T22:52:31.803" v="29"/>
        <pc:sldMkLst>
          <pc:docMk/>
          <pc:sldMk cId="1094910962" sldId="596"/>
        </pc:sldMkLst>
        <pc:picChg chg="add mod">
          <ac:chgData name="Damian Gordon" userId="796278f3-970d-4a3b-8137-dc597a054133" providerId="ADAL" clId="{7C6E0DA7-BA88-4AB1-B217-775618F4C563}" dt="2025-03-11T22:52:24.381" v="27" actId="1076"/>
          <ac:picMkLst>
            <pc:docMk/>
            <pc:sldMk cId="1094910962" sldId="596"/>
            <ac:picMk id="3" creationId="{B5FBA635-FC91-5369-421F-83D67E2E2D32}"/>
          </ac:picMkLst>
        </pc:picChg>
      </pc:sldChg>
      <pc:sldChg chg="addSp delSp modSp new mod">
        <pc:chgData name="Damian Gordon" userId="796278f3-970d-4a3b-8137-dc597a054133" providerId="ADAL" clId="{7C6E0DA7-BA88-4AB1-B217-775618F4C563}" dt="2025-03-11T22:55:16.663" v="95" actId="20577"/>
        <pc:sldMkLst>
          <pc:docMk/>
          <pc:sldMk cId="1525531238" sldId="597"/>
        </pc:sldMkLst>
        <pc:spChg chg="mod">
          <ac:chgData name="Damian Gordon" userId="796278f3-970d-4a3b-8137-dc597a054133" providerId="ADAL" clId="{7C6E0DA7-BA88-4AB1-B217-775618F4C563}" dt="2025-03-11T22:53:07.894" v="31"/>
          <ac:spMkLst>
            <pc:docMk/>
            <pc:sldMk cId="1525531238" sldId="597"/>
            <ac:spMk id="2" creationId="{17487790-9F1F-A7C2-8E3D-FFA6460B366C}"/>
          </ac:spMkLst>
        </pc:spChg>
        <pc:spChg chg="mod">
          <ac:chgData name="Damian Gordon" userId="796278f3-970d-4a3b-8137-dc597a054133" providerId="ADAL" clId="{7C6E0DA7-BA88-4AB1-B217-775618F4C563}" dt="2025-03-11T22:55:16.663" v="95" actId="20577"/>
          <ac:spMkLst>
            <pc:docMk/>
            <pc:sldMk cId="1525531238" sldId="597"/>
            <ac:spMk id="3" creationId="{5BF2D92D-406E-3895-B256-F3CCED65160D}"/>
          </ac:spMkLst>
        </pc:spChg>
        <pc:picChg chg="add mod">
          <ac:chgData name="Damian Gordon" userId="796278f3-970d-4a3b-8137-dc597a054133" providerId="ADAL" clId="{7C6E0DA7-BA88-4AB1-B217-775618F4C563}" dt="2025-03-11T22:53:28.909" v="35" actId="1076"/>
          <ac:picMkLst>
            <pc:docMk/>
            <pc:sldMk cId="1525531238" sldId="597"/>
            <ac:picMk id="2050" creationId="{6C29B178-26FD-44F7-0DE4-54421D4052CE}"/>
          </ac:picMkLst>
        </pc:picChg>
      </pc:sldChg>
      <pc:sldChg chg="addSp delSp modSp add del mod">
        <pc:chgData name="Damian Gordon" userId="796278f3-970d-4a3b-8137-dc597a054133" providerId="ADAL" clId="{7C6E0DA7-BA88-4AB1-B217-775618F4C563}" dt="2025-03-11T22:58:06.479" v="102" actId="47"/>
        <pc:sldMkLst>
          <pc:docMk/>
          <pc:sldMk cId="827445163" sldId="598"/>
        </pc:sldMkLst>
      </pc:sldChg>
      <pc:sldChg chg="addSp delSp modSp new mod">
        <pc:chgData name="Damian Gordon" userId="796278f3-970d-4a3b-8137-dc597a054133" providerId="ADAL" clId="{7C6E0DA7-BA88-4AB1-B217-775618F4C563}" dt="2025-03-11T23:00:46.605" v="123" actId="14100"/>
        <pc:sldMkLst>
          <pc:docMk/>
          <pc:sldMk cId="3423768821" sldId="599"/>
        </pc:sldMkLst>
        <pc:spChg chg="mod">
          <ac:chgData name="Damian Gordon" userId="796278f3-970d-4a3b-8137-dc597a054133" providerId="ADAL" clId="{7C6E0DA7-BA88-4AB1-B217-775618F4C563}" dt="2025-03-11T22:58:04.062" v="101"/>
          <ac:spMkLst>
            <pc:docMk/>
            <pc:sldMk cId="3423768821" sldId="599"/>
            <ac:spMk id="2" creationId="{450689C3-9009-0F14-A06D-D2B62014961C}"/>
          </ac:spMkLst>
        </pc:spChg>
        <pc:spChg chg="mod">
          <ac:chgData name="Damian Gordon" userId="796278f3-970d-4a3b-8137-dc597a054133" providerId="ADAL" clId="{7C6E0DA7-BA88-4AB1-B217-775618F4C563}" dt="2025-03-11T22:58:53.275" v="108" actId="14100"/>
          <ac:spMkLst>
            <pc:docMk/>
            <pc:sldMk cId="3423768821" sldId="599"/>
            <ac:spMk id="3" creationId="{609574FC-29BC-557B-A501-7CF21A63211A}"/>
          </ac:spMkLst>
        </pc:spChg>
        <pc:picChg chg="add mod">
          <ac:chgData name="Damian Gordon" userId="796278f3-970d-4a3b-8137-dc597a054133" providerId="ADAL" clId="{7C6E0DA7-BA88-4AB1-B217-775618F4C563}" dt="2025-03-11T23:00:46.605" v="123" actId="14100"/>
          <ac:picMkLst>
            <pc:docMk/>
            <pc:sldMk cId="3423768821" sldId="599"/>
            <ac:picMk id="8" creationId="{F1DF53E8-D362-E936-864D-EE7063D62507}"/>
          </ac:picMkLst>
        </pc:picChg>
        <pc:picChg chg="add mod">
          <ac:chgData name="Damian Gordon" userId="796278f3-970d-4a3b-8137-dc597a054133" providerId="ADAL" clId="{7C6E0DA7-BA88-4AB1-B217-775618F4C563}" dt="2025-03-11T23:00:25.524" v="118" actId="1076"/>
          <ac:picMkLst>
            <pc:docMk/>
            <pc:sldMk cId="3423768821" sldId="599"/>
            <ac:picMk id="3076" creationId="{711D128F-BB3C-FD9C-A673-DA98DF965BD9}"/>
          </ac:picMkLst>
        </pc:picChg>
      </pc:sldChg>
      <pc:sldChg chg="addSp delSp modSp add mod modClrScheme chgLayout">
        <pc:chgData name="Damian Gordon" userId="796278f3-970d-4a3b-8137-dc597a054133" providerId="ADAL" clId="{7C6E0DA7-BA88-4AB1-B217-775618F4C563}" dt="2025-03-11T23:05:37.989" v="141" actId="1076"/>
        <pc:sldMkLst>
          <pc:docMk/>
          <pc:sldMk cId="2033354507" sldId="600"/>
        </pc:sldMkLst>
        <pc:spChg chg="mod ord">
          <ac:chgData name="Damian Gordon" userId="796278f3-970d-4a3b-8137-dc597a054133" providerId="ADAL" clId="{7C6E0DA7-BA88-4AB1-B217-775618F4C563}" dt="2025-03-11T23:01:11.821" v="127" actId="700"/>
          <ac:spMkLst>
            <pc:docMk/>
            <pc:sldMk cId="2033354507" sldId="600"/>
            <ac:spMk id="2" creationId="{C2370C75-2001-D7B8-19F1-97935C2D133E}"/>
          </ac:spMkLst>
        </pc:spChg>
        <pc:spChg chg="add mod ord">
          <ac:chgData name="Damian Gordon" userId="796278f3-970d-4a3b-8137-dc597a054133" providerId="ADAL" clId="{7C6E0DA7-BA88-4AB1-B217-775618F4C563}" dt="2025-03-11T23:01:31.112" v="129"/>
          <ac:spMkLst>
            <pc:docMk/>
            <pc:sldMk cId="2033354507" sldId="600"/>
            <ac:spMk id="6" creationId="{8B739163-9E10-D94D-1B7F-E81EB5576698}"/>
          </ac:spMkLst>
        </pc:spChg>
        <pc:picChg chg="add mod">
          <ac:chgData name="Damian Gordon" userId="796278f3-970d-4a3b-8137-dc597a054133" providerId="ADAL" clId="{7C6E0DA7-BA88-4AB1-B217-775618F4C563}" dt="2025-03-11T23:05:32.055" v="139" actId="1076"/>
          <ac:picMkLst>
            <pc:docMk/>
            <pc:sldMk cId="2033354507" sldId="600"/>
            <ac:picMk id="9" creationId="{65D6D06D-54B0-6363-9835-373AF2A29BFE}"/>
          </ac:picMkLst>
        </pc:picChg>
        <pc:picChg chg="add mod">
          <ac:chgData name="Damian Gordon" userId="796278f3-970d-4a3b-8137-dc597a054133" providerId="ADAL" clId="{7C6E0DA7-BA88-4AB1-B217-775618F4C563}" dt="2025-03-11T23:05:37.989" v="141" actId="1076"/>
          <ac:picMkLst>
            <pc:docMk/>
            <pc:sldMk cId="2033354507" sldId="600"/>
            <ac:picMk id="4100" creationId="{FC4DB093-183C-6759-B392-8E6986273A4D}"/>
          </ac:picMkLst>
        </pc:picChg>
      </pc:sldChg>
      <pc:sldChg chg="addSp delSp modSp add mod modClrScheme chgLayout">
        <pc:chgData name="Damian Gordon" userId="796278f3-970d-4a3b-8137-dc597a054133" providerId="ADAL" clId="{7C6E0DA7-BA88-4AB1-B217-775618F4C563}" dt="2025-03-11T23:11:06.287" v="191" actId="20577"/>
        <pc:sldMkLst>
          <pc:docMk/>
          <pc:sldMk cId="561044193" sldId="601"/>
        </pc:sldMkLst>
        <pc:spChg chg="mod ord">
          <ac:chgData name="Damian Gordon" userId="796278f3-970d-4a3b-8137-dc597a054133" providerId="ADAL" clId="{7C6E0DA7-BA88-4AB1-B217-775618F4C563}" dt="2025-03-11T23:06:54.633" v="145" actId="700"/>
          <ac:spMkLst>
            <pc:docMk/>
            <pc:sldMk cId="561044193" sldId="601"/>
            <ac:spMk id="2" creationId="{E1F39D2E-2E78-2BEC-A01B-74C2403E8DA8}"/>
          </ac:spMkLst>
        </pc:spChg>
        <pc:spChg chg="add mod ord">
          <ac:chgData name="Damian Gordon" userId="796278f3-970d-4a3b-8137-dc597a054133" providerId="ADAL" clId="{7C6E0DA7-BA88-4AB1-B217-775618F4C563}" dt="2025-03-11T23:11:06.287" v="191" actId="20577"/>
          <ac:spMkLst>
            <pc:docMk/>
            <pc:sldMk cId="561044193" sldId="601"/>
            <ac:spMk id="6" creationId="{94BE0B33-5145-4F61-DDE8-F88E48E2A479}"/>
          </ac:spMkLst>
        </pc:spChg>
        <pc:picChg chg="add mod">
          <ac:chgData name="Damian Gordon" userId="796278f3-970d-4a3b-8137-dc597a054133" providerId="ADAL" clId="{7C6E0DA7-BA88-4AB1-B217-775618F4C563}" dt="2025-03-11T23:07:48.550" v="151" actId="1076"/>
          <ac:picMkLst>
            <pc:docMk/>
            <pc:sldMk cId="561044193" sldId="601"/>
            <ac:picMk id="9" creationId="{5471C2BA-AC51-3BB4-354C-2CB4968066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E96E-B7A3-40FC-B40C-1652DBD09953}" type="datetimeFigureOut">
              <a:rPr lang="en-IE" smtClean="0"/>
              <a:t>20/03/2025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2C7E2-A38D-4063-B2B8-A2A9C0F33D9F}" type="slidenum">
              <a:rPr lang="en-IE" smtClean="0"/>
              <a:t>‹#›</a:t>
            </a:fld>
            <a:endParaRPr lang="en-IE"/>
          </a:p>
        </p:txBody>
      </p:sp>
    </p:spTree>
    <p:extLst>
      <p:ext uri="{BB962C8B-B14F-4D97-AF65-F5344CB8AC3E}">
        <p14:creationId xmlns:p14="http://schemas.microsoft.com/office/powerpoint/2010/main" val="332954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9AF-CB4E-EE88-5C28-8EB9AAB71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BB4D08C-F61A-80AE-7741-CA98AFCF9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0183A9A-B9B6-6821-F14F-2337B51145A7}"/>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5" name="Footer Placeholder 4">
            <a:extLst>
              <a:ext uri="{FF2B5EF4-FFF2-40B4-BE49-F238E27FC236}">
                <a16:creationId xmlns:a16="http://schemas.microsoft.com/office/drawing/2014/main" id="{32B2CE58-3173-252F-260B-EC2EF33A7F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6570B4-1859-3CD3-EDA4-518EAE7552B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0355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B57-75F7-399E-31FD-28CAB1B891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668199-5870-B66C-926B-270A2D846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2EBC15-D4B2-AAD8-0938-F2C4DADB4B92}"/>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5" name="Footer Placeholder 4">
            <a:extLst>
              <a:ext uri="{FF2B5EF4-FFF2-40B4-BE49-F238E27FC236}">
                <a16:creationId xmlns:a16="http://schemas.microsoft.com/office/drawing/2014/main" id="{FE47BD26-DB71-E532-1542-6B4C4B9AF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0D9F2C-B24E-A7E0-3E88-AF76A59E3797}"/>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606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D2C0F-6950-3416-5867-405851228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C8154C-47C0-3699-E0FC-70750124A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ED38D0F-3412-EBE4-A19C-6035AD570377}"/>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5" name="Footer Placeholder 4">
            <a:extLst>
              <a:ext uri="{FF2B5EF4-FFF2-40B4-BE49-F238E27FC236}">
                <a16:creationId xmlns:a16="http://schemas.microsoft.com/office/drawing/2014/main" id="{724D3C96-66D3-A8D0-30D3-8F7062AA87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674B9E-37F7-ED0E-84FF-6984E429D60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6999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02B-26AF-E9E1-1174-B811F5FB0F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1CFC42-8B6F-4745-547F-C2A5A01EE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B5CC2-4BE5-431A-4605-08DF5833B6BD}"/>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5" name="Footer Placeholder 4">
            <a:extLst>
              <a:ext uri="{FF2B5EF4-FFF2-40B4-BE49-F238E27FC236}">
                <a16:creationId xmlns:a16="http://schemas.microsoft.com/office/drawing/2014/main" id="{11D67125-C2D6-8B9E-650B-20440F009B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56BF08-11C9-0FB1-BD64-882300DA0EF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7331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74C3-46B9-F784-5865-4B526A7A4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65F51D-80E1-EA89-2F25-7020EC18E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C3407-73E5-88DB-8CDF-35D503E68DBB}"/>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5" name="Footer Placeholder 4">
            <a:extLst>
              <a:ext uri="{FF2B5EF4-FFF2-40B4-BE49-F238E27FC236}">
                <a16:creationId xmlns:a16="http://schemas.microsoft.com/office/drawing/2014/main" id="{B83A6CF5-03BE-E2C4-C11E-0BFF2BBFD2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9FC19-9A45-0B1B-0DB1-9F8B38E0DE8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5237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1B4-77E4-F39D-FECB-E7B05645E6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627BCA-3664-E016-E1A3-957780EB6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F62FD9-C230-46DA-D1B2-549D6C2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748F1C-3DAD-B1CD-C2BE-51807BE1658F}"/>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6" name="Footer Placeholder 5">
            <a:extLst>
              <a:ext uri="{FF2B5EF4-FFF2-40B4-BE49-F238E27FC236}">
                <a16:creationId xmlns:a16="http://schemas.microsoft.com/office/drawing/2014/main" id="{727643EF-492E-494C-1A99-6FC8D3BE10B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EBEE717-EA5E-0EEF-174A-C8A30EE61EDD}"/>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2199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395-9ADD-B42E-A338-D2790D69A6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D0227-C4EC-4537-0A8B-0B7797CD2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1F779-1EE1-6B90-B8A2-72DD766FB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693EAC-9EC9-B849-0F91-48A7134E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08FB-7A92-128F-427C-998EFCD3B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36E0C-B793-7C31-E2D8-21B4F7B93E0C}"/>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8" name="Footer Placeholder 7">
            <a:extLst>
              <a:ext uri="{FF2B5EF4-FFF2-40B4-BE49-F238E27FC236}">
                <a16:creationId xmlns:a16="http://schemas.microsoft.com/office/drawing/2014/main" id="{C65F26B4-AEEE-FF59-05CB-E4743B0EE4E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DC149E3-1A65-CCBC-C207-D020D717EC5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302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53C1-3CC5-D644-1012-62F9210A3E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C63773-A2DC-6B41-49F0-12AD01E2623C}"/>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4" name="Footer Placeholder 3">
            <a:extLst>
              <a:ext uri="{FF2B5EF4-FFF2-40B4-BE49-F238E27FC236}">
                <a16:creationId xmlns:a16="http://schemas.microsoft.com/office/drawing/2014/main" id="{30115FB4-F025-1861-EEC7-3846A55153A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B9E412A-D779-7962-379C-4F39A892F14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42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6BDB6-3799-0EF9-CC27-F240BB46D8D1}"/>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3" name="Footer Placeholder 2">
            <a:extLst>
              <a:ext uri="{FF2B5EF4-FFF2-40B4-BE49-F238E27FC236}">
                <a16:creationId xmlns:a16="http://schemas.microsoft.com/office/drawing/2014/main" id="{E74B176B-A92E-903B-E822-5FB20C37CBB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9CE636-69D9-09BE-8DE1-DC3E0F2AF0F4}"/>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3300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AA0-483C-A4FF-5D38-2B97CD6B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4E1571-B5B0-0165-0DFD-D0CAD612B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48F883-05C0-35AE-F0EC-F9D4E6749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05053-6687-8318-11D7-C627B9D47963}"/>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6" name="Footer Placeholder 5">
            <a:extLst>
              <a:ext uri="{FF2B5EF4-FFF2-40B4-BE49-F238E27FC236}">
                <a16:creationId xmlns:a16="http://schemas.microsoft.com/office/drawing/2014/main" id="{26585E4C-2476-CD78-0AD1-D2FCAD013D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9B0D3E-3090-4468-7777-204950B31481}"/>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60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4F-85E9-31FC-A396-692D618CB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33398C-87A3-163F-29AF-4B781DE83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58144A1-B476-26F1-0EEA-A0D3AF1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786B3-D58F-E65E-5B74-9B4DE547B5CF}"/>
              </a:ext>
            </a:extLst>
          </p:cNvPr>
          <p:cNvSpPr>
            <a:spLocks noGrp="1"/>
          </p:cNvSpPr>
          <p:nvPr>
            <p:ph type="dt" sz="half" idx="10"/>
          </p:nvPr>
        </p:nvSpPr>
        <p:spPr/>
        <p:txBody>
          <a:bodyPr/>
          <a:lstStyle/>
          <a:p>
            <a:fld id="{F24DC863-B66C-4FC5-96B9-3A86DF010AD4}" type="datetimeFigureOut">
              <a:rPr lang="en-IE" smtClean="0"/>
              <a:t>20/03/2025</a:t>
            </a:fld>
            <a:endParaRPr lang="en-IE"/>
          </a:p>
        </p:txBody>
      </p:sp>
      <p:sp>
        <p:nvSpPr>
          <p:cNvPr id="6" name="Footer Placeholder 5">
            <a:extLst>
              <a:ext uri="{FF2B5EF4-FFF2-40B4-BE49-F238E27FC236}">
                <a16:creationId xmlns:a16="http://schemas.microsoft.com/office/drawing/2014/main" id="{3B3CFA7B-DACE-17A9-D39A-985F54F923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5BF574-C76A-7999-7ED6-8B9427F5CB82}"/>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126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7BCDB-7CBC-DC52-E897-259036FE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CA67DEE-52B2-9CC7-172E-DB1FC673C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821748-92A0-ADBE-1DC3-E2798FD6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863-B66C-4FC5-96B9-3A86DF010AD4}" type="datetimeFigureOut">
              <a:rPr lang="en-IE" smtClean="0"/>
              <a:t>20/03/2025</a:t>
            </a:fld>
            <a:endParaRPr lang="en-IE"/>
          </a:p>
        </p:txBody>
      </p:sp>
      <p:sp>
        <p:nvSpPr>
          <p:cNvPr id="5" name="Footer Placeholder 4">
            <a:extLst>
              <a:ext uri="{FF2B5EF4-FFF2-40B4-BE49-F238E27FC236}">
                <a16:creationId xmlns:a16="http://schemas.microsoft.com/office/drawing/2014/main" id="{02ED10C2-19DB-A478-DEE3-275BDB9B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A923352-AA13-538B-36A7-B2D68CDF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F706D-7C50-4936-B8D2-9F22EBB71AE0}" type="slidenum">
              <a:rPr lang="en-IE" smtClean="0"/>
              <a:t>‹#›</a:t>
            </a:fld>
            <a:endParaRPr lang="en-IE"/>
          </a:p>
        </p:txBody>
      </p:sp>
    </p:spTree>
    <p:extLst>
      <p:ext uri="{BB962C8B-B14F-4D97-AF65-F5344CB8AC3E}">
        <p14:creationId xmlns:p14="http://schemas.microsoft.com/office/powerpoint/2010/main" val="37351537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050B-DC07-BF37-D163-7E3718FC6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67202-4BEB-C9BD-39B6-15E448DFD819}"/>
              </a:ext>
            </a:extLst>
          </p:cNvPr>
          <p:cNvSpPr>
            <a:spLocks noGrp="1"/>
          </p:cNvSpPr>
          <p:nvPr>
            <p:ph type="ctrTitle"/>
          </p:nvPr>
        </p:nvSpPr>
        <p:spPr>
          <a:xfrm>
            <a:off x="3931920" y="723878"/>
            <a:ext cx="8092440" cy="1401448"/>
          </a:xfrm>
        </p:spPr>
        <p:txBody>
          <a:bodyPr anchor="t">
            <a:normAutofit/>
          </a:bodyPr>
          <a:lstStyle/>
          <a:p>
            <a:r>
              <a:rPr lang="en-US" sz="4400" b="1" i="0" dirty="0">
                <a:solidFill>
                  <a:srgbClr val="222222"/>
                </a:solidFill>
                <a:effectLst/>
                <a:latin typeface="Arial" panose="020B0604020202020204" pitchFamily="34" charset="0"/>
              </a:rPr>
              <a:t>Convolutional Neural Networks</a:t>
            </a:r>
            <a:endParaRPr lang="en-IE" sz="4400" b="1" dirty="0">
              <a:solidFill>
                <a:schemeClr val="tx2"/>
              </a:solidFill>
            </a:endParaRPr>
          </a:p>
        </p:txBody>
      </p:sp>
      <p:pic>
        <p:nvPicPr>
          <p:cNvPr id="4" name="Picture 3" descr="Metallic spheres connected in mesh">
            <a:extLst>
              <a:ext uri="{FF2B5EF4-FFF2-40B4-BE49-F238E27FC236}">
                <a16:creationId xmlns:a16="http://schemas.microsoft.com/office/drawing/2014/main" id="{B8C69CA6-2F1D-50DD-6E10-6D8BCEC0D1C0}"/>
              </a:ext>
            </a:extLst>
          </p:cNvPr>
          <p:cNvPicPr>
            <a:picLocks noChangeAspect="1"/>
          </p:cNvPicPr>
          <p:nvPr/>
        </p:nvPicPr>
        <p:blipFill>
          <a:blip r:embed="rId2">
            <a:alphaModFix/>
          </a:blip>
          <a:srcRect l="19769" r="22223"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3" name="Picture 2">
            <a:extLst>
              <a:ext uri="{FF2B5EF4-FFF2-40B4-BE49-F238E27FC236}">
                <a16:creationId xmlns:a16="http://schemas.microsoft.com/office/drawing/2014/main" id="{7C36AD94-4CEB-A367-4F32-CD7EE9318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19873"/>
            <a:ext cx="4379595" cy="311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44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4116B-08B6-C6B2-5A5A-CE6150969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28EBD-3589-2347-FFBA-989667176C35}"/>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Convolutional Neural Networks</a:t>
            </a:r>
            <a:endParaRPr lang="en-IE" dirty="0"/>
          </a:p>
        </p:txBody>
      </p:sp>
      <p:sp>
        <p:nvSpPr>
          <p:cNvPr id="3" name="Content Placeholder 2">
            <a:extLst>
              <a:ext uri="{FF2B5EF4-FFF2-40B4-BE49-F238E27FC236}">
                <a16:creationId xmlns:a16="http://schemas.microsoft.com/office/drawing/2014/main" id="{1A195C66-DA72-8B2B-52FB-8C7B0BF6F19C}"/>
              </a:ext>
            </a:extLst>
          </p:cNvPr>
          <p:cNvSpPr>
            <a:spLocks noGrp="1"/>
          </p:cNvSpPr>
          <p:nvPr>
            <p:ph idx="1"/>
          </p:nvPr>
        </p:nvSpPr>
        <p:spPr/>
        <p:txBody>
          <a:bodyPr>
            <a:normAutofit fontScale="92500" lnSpcReduction="20000"/>
          </a:bodyPr>
          <a:lstStyle/>
          <a:p>
            <a:pPr marL="514350" indent="-514350">
              <a:buFont typeface="+mj-lt"/>
              <a:buAutoNum type="arabicPeriod"/>
            </a:pPr>
            <a:r>
              <a:rPr lang="en-US" b="1" dirty="0"/>
              <a:t>Scanning Small Areas (Convolution Layer):</a:t>
            </a:r>
            <a:r>
              <a:rPr lang="en-US" dirty="0"/>
              <a:t> Just like your magnifying glass moves over different parts of the image, a CNN slides a kernel over the image to detect patterns. At first, it might detect simple things like edges and corners.</a:t>
            </a:r>
          </a:p>
          <a:p>
            <a:pPr marL="514350" indent="-514350">
              <a:buFont typeface="+mj-lt"/>
              <a:buAutoNum type="arabicPeriod"/>
            </a:pPr>
            <a:r>
              <a:rPr lang="en-US" b="1" dirty="0"/>
              <a:t>Finding Important Details (Feature Extraction):</a:t>
            </a:r>
            <a:r>
              <a:rPr lang="en-US" dirty="0"/>
              <a:t> As the CNN scans more areas, it starts to recognize shapes like circles, lines, or textures.</a:t>
            </a:r>
          </a:p>
          <a:p>
            <a:pPr marL="514350" indent="-514350">
              <a:buFont typeface="+mj-lt"/>
              <a:buAutoNum type="arabicPeriod"/>
            </a:pPr>
            <a:r>
              <a:rPr lang="en-US" b="1" dirty="0"/>
              <a:t>Combining the Details (Pooling Layer):</a:t>
            </a:r>
            <a:r>
              <a:rPr lang="en-US" dirty="0"/>
              <a:t> You don’t need to remember every single tiny detail, just the important ones! A CNN does the same thing using Pooling, where it keeps the strongest signals and ignores unnecessary details (like shadows or background noise).</a:t>
            </a:r>
          </a:p>
          <a:p>
            <a:pPr marL="514350" indent="-514350">
              <a:buFont typeface="+mj-lt"/>
              <a:buAutoNum type="arabicPeriod"/>
            </a:pPr>
            <a:r>
              <a:rPr lang="en-US" b="1" dirty="0"/>
              <a:t>Making a Decision (Fully Connected Layer):</a:t>
            </a:r>
            <a:r>
              <a:rPr lang="en-US" dirty="0"/>
              <a:t> After scanning the whole image, the CNN puts together everything it found.</a:t>
            </a:r>
            <a:endParaRPr lang="en-IE" dirty="0"/>
          </a:p>
          <a:p>
            <a:endParaRPr lang="en-IE" dirty="0"/>
          </a:p>
        </p:txBody>
      </p:sp>
    </p:spTree>
    <p:extLst>
      <p:ext uri="{BB962C8B-B14F-4D97-AF65-F5344CB8AC3E}">
        <p14:creationId xmlns:p14="http://schemas.microsoft.com/office/powerpoint/2010/main" val="221817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80E15-345B-6F9E-9754-2030A61AC79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D0E6113-260A-AD80-2B75-98AF3A5F452C}"/>
              </a:ext>
            </a:extLst>
          </p:cNvPr>
          <p:cNvPicPr>
            <a:picLocks noChangeAspect="1"/>
          </p:cNvPicPr>
          <p:nvPr/>
        </p:nvPicPr>
        <p:blipFill>
          <a:blip r:embed="rId2"/>
          <a:stretch>
            <a:fillRect/>
          </a:stretch>
        </p:blipFill>
        <p:spPr>
          <a:xfrm>
            <a:off x="880334" y="979753"/>
            <a:ext cx="10431331" cy="5287113"/>
          </a:xfrm>
          <a:prstGeom prst="rect">
            <a:avLst/>
          </a:prstGeom>
        </p:spPr>
      </p:pic>
      <p:sp>
        <p:nvSpPr>
          <p:cNvPr id="2" name="Frame 1">
            <a:extLst>
              <a:ext uri="{FF2B5EF4-FFF2-40B4-BE49-F238E27FC236}">
                <a16:creationId xmlns:a16="http://schemas.microsoft.com/office/drawing/2014/main" id="{23DF23FF-902A-303B-E0D9-FEE1FCAB5911}"/>
              </a:ext>
            </a:extLst>
          </p:cNvPr>
          <p:cNvSpPr/>
          <p:nvPr/>
        </p:nvSpPr>
        <p:spPr>
          <a:xfrm>
            <a:off x="0" y="0"/>
            <a:ext cx="12192000" cy="6858000"/>
          </a:xfrm>
          <a:prstGeom prst="frame">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215699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7790-9F1F-A7C2-8E3D-FFA6460B366C}"/>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Convolutional Neural Networks</a:t>
            </a:r>
            <a:endParaRPr lang="en-IE" dirty="0"/>
          </a:p>
        </p:txBody>
      </p:sp>
      <p:sp>
        <p:nvSpPr>
          <p:cNvPr id="3" name="Content Placeholder 2">
            <a:extLst>
              <a:ext uri="{FF2B5EF4-FFF2-40B4-BE49-F238E27FC236}">
                <a16:creationId xmlns:a16="http://schemas.microsoft.com/office/drawing/2014/main" id="{5BF2D92D-406E-3895-B256-F3CCED65160D}"/>
              </a:ext>
            </a:extLst>
          </p:cNvPr>
          <p:cNvSpPr>
            <a:spLocks noGrp="1"/>
          </p:cNvSpPr>
          <p:nvPr>
            <p:ph sz="half" idx="1"/>
          </p:nvPr>
        </p:nvSpPr>
        <p:spPr/>
        <p:txBody>
          <a:bodyPr>
            <a:normAutofit fontScale="92500" lnSpcReduction="20000"/>
          </a:bodyPr>
          <a:lstStyle/>
          <a:p>
            <a:r>
              <a:rPr lang="en-IE" sz="3200" b="1" dirty="0"/>
              <a:t>Yann LeCun</a:t>
            </a:r>
          </a:p>
          <a:p>
            <a:r>
              <a:rPr lang="en-US" sz="3200" b="1" dirty="0"/>
              <a:t>Born</a:t>
            </a:r>
            <a:r>
              <a:rPr lang="en-US" sz="3200" dirty="0"/>
              <a:t>: 8 July 1960</a:t>
            </a:r>
          </a:p>
          <a:p>
            <a:r>
              <a:rPr lang="en-US" sz="3200" dirty="0" err="1"/>
              <a:t>Soisy</a:t>
            </a:r>
            <a:r>
              <a:rPr lang="en-US" sz="3200" dirty="0"/>
              <a:t>-sous-Montmorency, France</a:t>
            </a:r>
          </a:p>
          <a:p>
            <a:r>
              <a:rPr lang="en-US" sz="3200" dirty="0"/>
              <a:t>A French-American computer scientist working primarily in the fields of machine learning, computer vision, mobile robotics and computational neuroscience. He is known for his work on CNNs.</a:t>
            </a:r>
            <a:endParaRPr lang="en-IE" sz="3200" dirty="0"/>
          </a:p>
        </p:txBody>
      </p:sp>
      <p:pic>
        <p:nvPicPr>
          <p:cNvPr id="2050" name="Picture 2">
            <a:extLst>
              <a:ext uri="{FF2B5EF4-FFF2-40B4-BE49-F238E27FC236}">
                <a16:creationId xmlns:a16="http://schemas.microsoft.com/office/drawing/2014/main" id="{6C29B178-26FD-44F7-0DE4-54421D405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825625"/>
            <a:ext cx="3329182" cy="420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3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179B-DE6E-BBD4-AD2E-FDD9A87C8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85609-2347-5A2A-B127-730802E75118}"/>
              </a:ext>
            </a:extLst>
          </p:cNvPr>
          <p:cNvSpPr>
            <a:spLocks noGrp="1"/>
          </p:cNvSpPr>
          <p:nvPr>
            <p:ph type="ctrTitle"/>
          </p:nvPr>
        </p:nvSpPr>
        <p:spPr>
          <a:xfrm>
            <a:off x="3931920" y="723878"/>
            <a:ext cx="8092440" cy="1401448"/>
          </a:xfrm>
        </p:spPr>
        <p:txBody>
          <a:bodyPr anchor="t">
            <a:normAutofit/>
          </a:bodyPr>
          <a:lstStyle/>
          <a:p>
            <a:r>
              <a:rPr lang="en-US" sz="4400" b="1" i="0" dirty="0">
                <a:solidFill>
                  <a:srgbClr val="222222"/>
                </a:solidFill>
                <a:effectLst/>
                <a:latin typeface="Arial" panose="020B0604020202020204" pitchFamily="34" charset="0"/>
              </a:rPr>
              <a:t>Recurrent Neural Networks</a:t>
            </a:r>
            <a:endParaRPr lang="en-IE" sz="4400" b="1" dirty="0">
              <a:solidFill>
                <a:schemeClr val="tx2"/>
              </a:solidFill>
            </a:endParaRPr>
          </a:p>
        </p:txBody>
      </p:sp>
      <p:pic>
        <p:nvPicPr>
          <p:cNvPr id="4" name="Picture 3" descr="Metallic spheres connected in mesh">
            <a:extLst>
              <a:ext uri="{FF2B5EF4-FFF2-40B4-BE49-F238E27FC236}">
                <a16:creationId xmlns:a16="http://schemas.microsoft.com/office/drawing/2014/main" id="{B6A2CC49-D6C8-94DA-C7AF-C067F18C20F8}"/>
              </a:ext>
            </a:extLst>
          </p:cNvPr>
          <p:cNvPicPr>
            <a:picLocks noChangeAspect="1"/>
          </p:cNvPicPr>
          <p:nvPr/>
        </p:nvPicPr>
        <p:blipFill>
          <a:blip r:embed="rId2">
            <a:alphaModFix/>
          </a:blip>
          <a:srcRect l="19769" r="22223"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1026" name="Picture 2" descr="How Recurrent Neural Network (RNN) Works">
            <a:extLst>
              <a:ext uri="{FF2B5EF4-FFF2-40B4-BE49-F238E27FC236}">
                <a16:creationId xmlns:a16="http://schemas.microsoft.com/office/drawing/2014/main" id="{6F597095-56E7-4CBE-BFCC-65FC8270C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458" y="2277450"/>
            <a:ext cx="5215499" cy="385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51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4D4E-AB58-B900-A492-33213B68E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68974-9924-FE74-0069-FE6B703D6E32}"/>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Recurrent Neural Networks</a:t>
            </a:r>
            <a:endParaRPr lang="en-IE" dirty="0"/>
          </a:p>
        </p:txBody>
      </p:sp>
      <p:sp>
        <p:nvSpPr>
          <p:cNvPr id="3" name="Content Placeholder 2">
            <a:extLst>
              <a:ext uri="{FF2B5EF4-FFF2-40B4-BE49-F238E27FC236}">
                <a16:creationId xmlns:a16="http://schemas.microsoft.com/office/drawing/2014/main" id="{14DD2610-A831-CF23-6B1A-88478D50FA7B}"/>
              </a:ext>
            </a:extLst>
          </p:cNvPr>
          <p:cNvSpPr>
            <a:spLocks noGrp="1"/>
          </p:cNvSpPr>
          <p:nvPr>
            <p:ph idx="1"/>
          </p:nvPr>
        </p:nvSpPr>
        <p:spPr/>
        <p:txBody>
          <a:bodyPr>
            <a:normAutofit/>
          </a:bodyPr>
          <a:lstStyle/>
          <a:p>
            <a:r>
              <a:rPr lang="en-US" sz="3600" dirty="0"/>
              <a:t>A Recurrent Neural Network (RNN) is a type of artificial neural network designed for sequential data. </a:t>
            </a:r>
          </a:p>
          <a:p>
            <a:r>
              <a:rPr lang="en-US" sz="3600" dirty="0"/>
              <a:t>Unlike traditional feedforward neural networks, RNNs have loops that allow information to persist, making them well-suited for tasks where previous inputs influence future outputs.</a:t>
            </a:r>
            <a:endParaRPr lang="en-IE" sz="3200" dirty="0"/>
          </a:p>
        </p:txBody>
      </p:sp>
    </p:spTree>
    <p:extLst>
      <p:ext uri="{BB962C8B-B14F-4D97-AF65-F5344CB8AC3E}">
        <p14:creationId xmlns:p14="http://schemas.microsoft.com/office/powerpoint/2010/main" val="423309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B3296-62E4-A5BE-966F-B9CBC074B6AC}"/>
              </a:ext>
            </a:extLst>
          </p:cNvPr>
          <p:cNvPicPr>
            <a:picLocks noChangeAspect="1"/>
          </p:cNvPicPr>
          <p:nvPr/>
        </p:nvPicPr>
        <p:blipFill>
          <a:blip r:embed="rId2"/>
          <a:stretch>
            <a:fillRect/>
          </a:stretch>
        </p:blipFill>
        <p:spPr>
          <a:xfrm>
            <a:off x="1375704" y="871180"/>
            <a:ext cx="9440592" cy="5115639"/>
          </a:xfrm>
          <a:prstGeom prst="rect">
            <a:avLst/>
          </a:prstGeom>
        </p:spPr>
      </p:pic>
    </p:spTree>
    <p:extLst>
      <p:ext uri="{BB962C8B-B14F-4D97-AF65-F5344CB8AC3E}">
        <p14:creationId xmlns:p14="http://schemas.microsoft.com/office/powerpoint/2010/main" val="21838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416A4-354E-B0A0-73F4-2EEF423265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30B78-AB16-BD81-364C-C9D24AC516C4}"/>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Recurrent Neural Networks</a:t>
            </a:r>
            <a:endParaRPr lang="en-IE" dirty="0"/>
          </a:p>
        </p:txBody>
      </p:sp>
      <p:sp>
        <p:nvSpPr>
          <p:cNvPr id="3" name="Content Placeholder 2">
            <a:extLst>
              <a:ext uri="{FF2B5EF4-FFF2-40B4-BE49-F238E27FC236}">
                <a16:creationId xmlns:a16="http://schemas.microsoft.com/office/drawing/2014/main" id="{2953043C-11FF-2235-85EC-F1FEDC6CCB55}"/>
              </a:ext>
            </a:extLst>
          </p:cNvPr>
          <p:cNvSpPr>
            <a:spLocks noGrp="1"/>
          </p:cNvSpPr>
          <p:nvPr>
            <p:ph idx="1"/>
          </p:nvPr>
        </p:nvSpPr>
        <p:spPr>
          <a:xfrm>
            <a:off x="838200" y="1690688"/>
            <a:ext cx="10515600" cy="4486275"/>
          </a:xfrm>
        </p:spPr>
        <p:txBody>
          <a:bodyPr>
            <a:normAutofit fontScale="92500" lnSpcReduction="20000"/>
          </a:bodyPr>
          <a:lstStyle/>
          <a:p>
            <a:pPr marL="0" indent="0">
              <a:buNone/>
            </a:pPr>
            <a:r>
              <a:rPr lang="en-US" sz="4300" b="1" dirty="0"/>
              <a:t>Key Features of RNNs: </a:t>
            </a:r>
          </a:p>
          <a:p>
            <a:pPr marL="742950" indent="-742950">
              <a:buFont typeface="+mj-lt"/>
              <a:buAutoNum type="arabicPeriod"/>
            </a:pPr>
            <a:r>
              <a:rPr lang="en-US" sz="3600" b="1" dirty="0"/>
              <a:t>Memory of Past Inputs</a:t>
            </a:r>
            <a:r>
              <a:rPr lang="en-US" sz="3600" dirty="0"/>
              <a:t>: RNNs have connections that allow information from previous time steps to be used in the current time step. </a:t>
            </a:r>
          </a:p>
          <a:p>
            <a:pPr marL="742950" indent="-742950">
              <a:buFont typeface="+mj-lt"/>
              <a:buAutoNum type="arabicPeriod"/>
            </a:pPr>
            <a:r>
              <a:rPr lang="en-US" sz="3600" b="1" dirty="0"/>
              <a:t>Shared Weights</a:t>
            </a:r>
            <a:r>
              <a:rPr lang="en-US" sz="3600" dirty="0"/>
              <a:t>: The same weights are used across different time steps, reducing the number of parameters compared to fully connected networks. </a:t>
            </a:r>
          </a:p>
          <a:p>
            <a:pPr marL="742950" indent="-742950">
              <a:buFont typeface="+mj-lt"/>
              <a:buAutoNum type="arabicPeriod"/>
            </a:pPr>
            <a:r>
              <a:rPr lang="en-US" sz="3600" b="1" dirty="0"/>
              <a:t>Sequential Processing</a:t>
            </a:r>
            <a:r>
              <a:rPr lang="en-US" sz="3600" dirty="0"/>
              <a:t>: RNNs process input data step by step, making them ideal for time series, speech recognition, and natural language processing.</a:t>
            </a:r>
            <a:endParaRPr lang="en-IE" sz="3200" dirty="0"/>
          </a:p>
        </p:txBody>
      </p:sp>
    </p:spTree>
    <p:extLst>
      <p:ext uri="{BB962C8B-B14F-4D97-AF65-F5344CB8AC3E}">
        <p14:creationId xmlns:p14="http://schemas.microsoft.com/office/powerpoint/2010/main" val="31911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9BCA1-6098-FD43-709C-EBBE9455C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BA142-75BB-4AC8-D2B5-C456A3166AE5}"/>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Recurrent Neural Networks</a:t>
            </a:r>
            <a:endParaRPr lang="en-IE" dirty="0"/>
          </a:p>
        </p:txBody>
      </p:sp>
      <p:sp>
        <p:nvSpPr>
          <p:cNvPr id="3" name="Content Placeholder 2">
            <a:extLst>
              <a:ext uri="{FF2B5EF4-FFF2-40B4-BE49-F238E27FC236}">
                <a16:creationId xmlns:a16="http://schemas.microsoft.com/office/drawing/2014/main" id="{6626EAA0-25EA-7237-224E-BD16CCF383E6}"/>
              </a:ext>
            </a:extLst>
          </p:cNvPr>
          <p:cNvSpPr>
            <a:spLocks noGrp="1"/>
          </p:cNvSpPr>
          <p:nvPr>
            <p:ph idx="1"/>
          </p:nvPr>
        </p:nvSpPr>
        <p:spPr/>
        <p:txBody>
          <a:bodyPr>
            <a:normAutofit fontScale="92500" lnSpcReduction="10000"/>
          </a:bodyPr>
          <a:lstStyle/>
          <a:p>
            <a:pPr marL="0" indent="0">
              <a:buNone/>
            </a:pPr>
            <a:r>
              <a:rPr lang="en-US" sz="4300" b="1" dirty="0"/>
              <a:t>Applications of RNNs: </a:t>
            </a:r>
          </a:p>
          <a:p>
            <a:r>
              <a:rPr lang="en-US" sz="3600" b="1" dirty="0"/>
              <a:t>Natural Language Processing (NLP):</a:t>
            </a:r>
            <a:r>
              <a:rPr lang="en-US" sz="3600" dirty="0"/>
              <a:t> Text generation, machine translation, sentiment analysis. </a:t>
            </a:r>
            <a:endParaRPr lang="en-US" sz="3600" b="1" dirty="0"/>
          </a:p>
          <a:p>
            <a:r>
              <a:rPr lang="en-US" sz="3600" b="1" dirty="0"/>
              <a:t>Speech Recognition</a:t>
            </a:r>
            <a:r>
              <a:rPr lang="en-US" sz="3600" dirty="0"/>
              <a:t>: Transcribing spoken language into text. </a:t>
            </a:r>
          </a:p>
          <a:p>
            <a:r>
              <a:rPr lang="en-US" sz="3600" b="1" dirty="0"/>
              <a:t>Time Series Forecasting</a:t>
            </a:r>
            <a:r>
              <a:rPr lang="en-US" sz="3600" dirty="0"/>
              <a:t>: Stock market prediction, weather forecasting. </a:t>
            </a:r>
          </a:p>
          <a:p>
            <a:r>
              <a:rPr lang="en-US" sz="3600" b="1" dirty="0"/>
              <a:t>Music Generation</a:t>
            </a:r>
            <a:r>
              <a:rPr lang="en-US" sz="3600" dirty="0"/>
              <a:t>: Creating sequences of musical notes.</a:t>
            </a:r>
            <a:endParaRPr lang="en-IE" sz="3200" dirty="0"/>
          </a:p>
        </p:txBody>
      </p:sp>
    </p:spTree>
    <p:extLst>
      <p:ext uri="{BB962C8B-B14F-4D97-AF65-F5344CB8AC3E}">
        <p14:creationId xmlns:p14="http://schemas.microsoft.com/office/powerpoint/2010/main" val="209033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89C3-9009-0F14-A06D-D2B62014961C}"/>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Recurrent Neural Networks</a:t>
            </a:r>
            <a:endParaRPr lang="en-IE" dirty="0"/>
          </a:p>
        </p:txBody>
      </p:sp>
      <p:sp>
        <p:nvSpPr>
          <p:cNvPr id="3" name="Content Placeholder 2">
            <a:extLst>
              <a:ext uri="{FF2B5EF4-FFF2-40B4-BE49-F238E27FC236}">
                <a16:creationId xmlns:a16="http://schemas.microsoft.com/office/drawing/2014/main" id="{609574FC-29BC-557B-A501-7CF21A63211A}"/>
              </a:ext>
            </a:extLst>
          </p:cNvPr>
          <p:cNvSpPr>
            <a:spLocks noGrp="1"/>
          </p:cNvSpPr>
          <p:nvPr>
            <p:ph sz="half" idx="1"/>
          </p:nvPr>
        </p:nvSpPr>
        <p:spPr/>
        <p:txBody>
          <a:bodyPr/>
          <a:lstStyle/>
          <a:p>
            <a:r>
              <a:rPr lang="en-US" dirty="0"/>
              <a:t>Recurrent Neural Networks (RNNs) were introduced by David Rumelhart and Ronald J. Williams in the 1980s. They developed the Backpropagation Through Time (BPTT) algorithm, which is used to train RNNs by adjusting weights based on past inputs.</a:t>
            </a:r>
            <a:endParaRPr lang="en-IE" dirty="0"/>
          </a:p>
        </p:txBody>
      </p:sp>
      <p:pic>
        <p:nvPicPr>
          <p:cNvPr id="3076" name="Picture 4" descr="Ron Williams">
            <a:extLst>
              <a:ext uri="{FF2B5EF4-FFF2-40B4-BE49-F238E27FC236}">
                <a16:creationId xmlns:a16="http://schemas.microsoft.com/office/drawing/2014/main" id="{711D128F-BB3C-FD9C-A673-DA98DF965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836" y="3128009"/>
            <a:ext cx="2603183" cy="2603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1DF53E8-D362-E936-864D-EE7063D62507}"/>
              </a:ext>
            </a:extLst>
          </p:cNvPr>
          <p:cNvPicPr>
            <a:picLocks noChangeAspect="1"/>
          </p:cNvPicPr>
          <p:nvPr/>
        </p:nvPicPr>
        <p:blipFill>
          <a:blip r:embed="rId3"/>
          <a:stretch>
            <a:fillRect/>
          </a:stretch>
        </p:blipFill>
        <p:spPr>
          <a:xfrm>
            <a:off x="6172202" y="1334148"/>
            <a:ext cx="2926078" cy="3443768"/>
          </a:xfrm>
          <a:prstGeom prst="rect">
            <a:avLst/>
          </a:prstGeom>
        </p:spPr>
      </p:pic>
    </p:spTree>
    <p:extLst>
      <p:ext uri="{BB962C8B-B14F-4D97-AF65-F5344CB8AC3E}">
        <p14:creationId xmlns:p14="http://schemas.microsoft.com/office/powerpoint/2010/main" val="342376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78596-F2D9-16A0-7DB3-20BA3A035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EE497-7F5C-CF71-6AEE-8D95B2FD51BD}"/>
              </a:ext>
            </a:extLst>
          </p:cNvPr>
          <p:cNvSpPr>
            <a:spLocks noGrp="1"/>
          </p:cNvSpPr>
          <p:nvPr>
            <p:ph type="ctrTitle"/>
          </p:nvPr>
        </p:nvSpPr>
        <p:spPr>
          <a:xfrm>
            <a:off x="3931920" y="723878"/>
            <a:ext cx="8092440" cy="1401448"/>
          </a:xfrm>
        </p:spPr>
        <p:txBody>
          <a:bodyPr anchor="t">
            <a:normAutofit/>
          </a:bodyPr>
          <a:lstStyle/>
          <a:p>
            <a:r>
              <a:rPr lang="en-US" sz="4400" b="1" i="0" dirty="0">
                <a:solidFill>
                  <a:srgbClr val="222222"/>
                </a:solidFill>
                <a:effectLst/>
                <a:latin typeface="Arial" panose="020B0604020202020204" pitchFamily="34" charset="0"/>
              </a:rPr>
              <a:t>Long Short-Term Memory Networks</a:t>
            </a:r>
            <a:endParaRPr lang="en-IE" sz="4400" b="1" dirty="0">
              <a:solidFill>
                <a:schemeClr val="tx2"/>
              </a:solidFill>
            </a:endParaRPr>
          </a:p>
        </p:txBody>
      </p:sp>
      <p:pic>
        <p:nvPicPr>
          <p:cNvPr id="4" name="Picture 3" descr="Metallic spheres connected in mesh">
            <a:extLst>
              <a:ext uri="{FF2B5EF4-FFF2-40B4-BE49-F238E27FC236}">
                <a16:creationId xmlns:a16="http://schemas.microsoft.com/office/drawing/2014/main" id="{7E74586F-FEB2-0081-980E-18830569D2A4}"/>
              </a:ext>
            </a:extLst>
          </p:cNvPr>
          <p:cNvPicPr>
            <a:picLocks noChangeAspect="1"/>
          </p:cNvPicPr>
          <p:nvPr/>
        </p:nvPicPr>
        <p:blipFill>
          <a:blip r:embed="rId2">
            <a:alphaModFix/>
          </a:blip>
          <a:srcRect l="19769" r="22223"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3074" name="Picture 2" descr="Introduction to Deep Learning Part 2: RNNs and LTSM | by Koza Kurumlu |  Towards AI">
            <a:extLst>
              <a:ext uri="{FF2B5EF4-FFF2-40B4-BE49-F238E27FC236}">
                <a16:creationId xmlns:a16="http://schemas.microsoft.com/office/drawing/2014/main" id="{889AFB04-9B41-DED1-ACEF-8763A8DA7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173" y="2747378"/>
            <a:ext cx="5834697" cy="34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2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55382-F0E7-7055-2787-6E160DDC2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58504-3364-FC66-D03C-3C89F087646A}"/>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Convolutional Neural Networks</a:t>
            </a:r>
            <a:endParaRPr lang="en-IE" dirty="0"/>
          </a:p>
        </p:txBody>
      </p:sp>
      <p:sp>
        <p:nvSpPr>
          <p:cNvPr id="3" name="Content Placeholder 2">
            <a:extLst>
              <a:ext uri="{FF2B5EF4-FFF2-40B4-BE49-F238E27FC236}">
                <a16:creationId xmlns:a16="http://schemas.microsoft.com/office/drawing/2014/main" id="{931F944F-B298-5558-ECEF-39AF0833EC88}"/>
              </a:ext>
            </a:extLst>
          </p:cNvPr>
          <p:cNvSpPr>
            <a:spLocks noGrp="1"/>
          </p:cNvSpPr>
          <p:nvPr>
            <p:ph idx="1"/>
          </p:nvPr>
        </p:nvSpPr>
        <p:spPr/>
        <p:txBody>
          <a:bodyPr>
            <a:normAutofit/>
          </a:bodyPr>
          <a:lstStyle/>
          <a:p>
            <a:r>
              <a:rPr lang="en-US" sz="3600" dirty="0"/>
              <a:t>Convolution is a mathematical operation on two functions (let’s call them F</a:t>
            </a:r>
            <a:r>
              <a:rPr lang="en-US" sz="3600" baseline="-25000" dirty="0"/>
              <a:t>1</a:t>
            </a:r>
            <a:r>
              <a:rPr lang="en-US" sz="3600" dirty="0"/>
              <a:t>and F</a:t>
            </a:r>
            <a:r>
              <a:rPr lang="en-US" sz="3600" baseline="-25000" dirty="0"/>
              <a:t>2</a:t>
            </a:r>
            <a:r>
              <a:rPr lang="en-US" sz="3600" dirty="0"/>
              <a:t>) that produces a third function F</a:t>
            </a:r>
            <a:r>
              <a:rPr lang="en-US" sz="3600" baseline="-25000" dirty="0"/>
              <a:t>3</a:t>
            </a:r>
            <a:endParaRPr lang="en-US" sz="3600" dirty="0"/>
          </a:p>
          <a:p>
            <a:endParaRPr lang="en-US" sz="3600" dirty="0"/>
          </a:p>
          <a:p>
            <a:pPr marL="0" indent="0" algn="ctr">
              <a:buNone/>
            </a:pPr>
            <a:r>
              <a:rPr lang="en-US" sz="6600" dirty="0"/>
              <a:t>F</a:t>
            </a:r>
            <a:r>
              <a:rPr lang="en-US" sz="6600" baseline="-25000" dirty="0"/>
              <a:t>1  </a:t>
            </a:r>
            <a:r>
              <a:rPr lang="en-US" sz="6600" dirty="0"/>
              <a:t> </a:t>
            </a:r>
            <a:r>
              <a:rPr lang="en-US" sz="6600" dirty="0">
                <a:latin typeface="Abadi" panose="020B0604020104020204" pitchFamily="34" charset="0"/>
              </a:rPr>
              <a:t>  </a:t>
            </a:r>
            <a:r>
              <a:rPr lang="en-US" sz="6600" dirty="0"/>
              <a:t> F</a:t>
            </a:r>
            <a:r>
              <a:rPr lang="en-US" sz="6600" baseline="-25000" dirty="0"/>
              <a:t>2</a:t>
            </a:r>
            <a:r>
              <a:rPr lang="en-US" sz="6600" dirty="0"/>
              <a:t> = F</a:t>
            </a:r>
            <a:r>
              <a:rPr lang="en-US" sz="6600" baseline="-25000" dirty="0"/>
              <a:t>3</a:t>
            </a:r>
            <a:endParaRPr lang="en-US" sz="6600" dirty="0"/>
          </a:p>
          <a:p>
            <a:endParaRPr lang="en-IE" sz="3200" dirty="0"/>
          </a:p>
        </p:txBody>
      </p:sp>
      <p:pic>
        <p:nvPicPr>
          <p:cNvPr id="5" name="Picture 4">
            <a:extLst>
              <a:ext uri="{FF2B5EF4-FFF2-40B4-BE49-F238E27FC236}">
                <a16:creationId xmlns:a16="http://schemas.microsoft.com/office/drawing/2014/main" id="{5AA046AC-D35E-840F-6F3F-740FE014CAF3}"/>
              </a:ext>
            </a:extLst>
          </p:cNvPr>
          <p:cNvPicPr>
            <a:picLocks noChangeAspect="1"/>
          </p:cNvPicPr>
          <p:nvPr/>
        </p:nvPicPr>
        <p:blipFill>
          <a:blip r:embed="rId2"/>
          <a:stretch>
            <a:fillRect/>
          </a:stretch>
        </p:blipFill>
        <p:spPr>
          <a:xfrm>
            <a:off x="4963426" y="4131893"/>
            <a:ext cx="733527" cy="743054"/>
          </a:xfrm>
          <a:prstGeom prst="rect">
            <a:avLst/>
          </a:prstGeom>
        </p:spPr>
      </p:pic>
    </p:spTree>
    <p:extLst>
      <p:ext uri="{BB962C8B-B14F-4D97-AF65-F5344CB8AC3E}">
        <p14:creationId xmlns:p14="http://schemas.microsoft.com/office/powerpoint/2010/main" val="324629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E44C5-1678-7F94-12A9-F9CB07F53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0E0D1-0FE5-086D-3418-756285DCA935}"/>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Long Short-Term Memory Networks</a:t>
            </a:r>
            <a:endParaRPr lang="en-IE" dirty="0"/>
          </a:p>
        </p:txBody>
      </p:sp>
      <p:sp>
        <p:nvSpPr>
          <p:cNvPr id="3" name="Content Placeholder 2">
            <a:extLst>
              <a:ext uri="{FF2B5EF4-FFF2-40B4-BE49-F238E27FC236}">
                <a16:creationId xmlns:a16="http://schemas.microsoft.com/office/drawing/2014/main" id="{604C317B-CB20-8AD9-A032-9003BAFF4771}"/>
              </a:ext>
            </a:extLst>
          </p:cNvPr>
          <p:cNvSpPr>
            <a:spLocks noGrp="1"/>
          </p:cNvSpPr>
          <p:nvPr>
            <p:ph idx="1"/>
          </p:nvPr>
        </p:nvSpPr>
        <p:spPr/>
        <p:txBody>
          <a:bodyPr>
            <a:normAutofit/>
          </a:bodyPr>
          <a:lstStyle/>
          <a:p>
            <a:r>
              <a:rPr lang="en-US" sz="3600" dirty="0"/>
              <a:t>Long short-term memory (LSTM) is a specific type of recurrent neural network (RNN) aimed at mitigating the issue when a neural network forgets things from earlier steps because the learning signals become too weak.</a:t>
            </a:r>
            <a:endParaRPr lang="en-IE" sz="3200" dirty="0"/>
          </a:p>
        </p:txBody>
      </p:sp>
    </p:spTree>
    <p:extLst>
      <p:ext uri="{BB962C8B-B14F-4D97-AF65-F5344CB8AC3E}">
        <p14:creationId xmlns:p14="http://schemas.microsoft.com/office/powerpoint/2010/main" val="396743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B74A2-4097-8517-5C79-CE88A973C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39C54-94C1-598B-8CAA-FD2475FBE0CD}"/>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Long Short-Term Memory Networks</a:t>
            </a:r>
            <a:endParaRPr lang="en-IE" dirty="0"/>
          </a:p>
        </p:txBody>
      </p:sp>
      <p:pic>
        <p:nvPicPr>
          <p:cNvPr id="2050" name="Picture 2" descr="Do you deliver training via Chinese whispers? -">
            <a:extLst>
              <a:ext uri="{FF2B5EF4-FFF2-40B4-BE49-F238E27FC236}">
                <a16:creationId xmlns:a16="http://schemas.microsoft.com/office/drawing/2014/main" id="{8992E873-FC66-3877-38BF-31CE937F8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030" y="2189654"/>
            <a:ext cx="4827270" cy="30794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31B491-E314-9670-5813-24E306F1D6F4}"/>
              </a:ext>
            </a:extLst>
          </p:cNvPr>
          <p:cNvSpPr>
            <a:spLocks noGrp="1"/>
          </p:cNvSpPr>
          <p:nvPr>
            <p:ph idx="1"/>
          </p:nvPr>
        </p:nvSpPr>
        <p:spPr>
          <a:xfrm>
            <a:off x="838200" y="1825625"/>
            <a:ext cx="6259830" cy="4351338"/>
          </a:xfrm>
        </p:spPr>
        <p:txBody>
          <a:bodyPr>
            <a:normAutofit/>
          </a:bodyPr>
          <a:lstStyle/>
          <a:p>
            <a:r>
              <a:rPr lang="en-US" sz="3200" dirty="0"/>
              <a:t>Think of it like passing a message through a long line of people. If each person whispers too softly, by the time the message reaches the last person, it’s almost gone or completely lost. In a neural network, this means the early layers stop learning because they don’t get enough updates.</a:t>
            </a:r>
            <a:endParaRPr lang="en-IE" sz="4000" dirty="0"/>
          </a:p>
        </p:txBody>
      </p:sp>
    </p:spTree>
    <p:extLst>
      <p:ext uri="{BB962C8B-B14F-4D97-AF65-F5344CB8AC3E}">
        <p14:creationId xmlns:p14="http://schemas.microsoft.com/office/powerpoint/2010/main" val="2054872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D227-E2A6-6408-7FE2-5F414C9E5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B11C0-F282-3A7C-6787-0FDCD8BA730A}"/>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Long Short-Term Memory Networks</a:t>
            </a:r>
            <a:endParaRPr lang="en-IE" dirty="0"/>
          </a:p>
        </p:txBody>
      </p:sp>
      <p:sp>
        <p:nvSpPr>
          <p:cNvPr id="3" name="Content Placeholder 2">
            <a:extLst>
              <a:ext uri="{FF2B5EF4-FFF2-40B4-BE49-F238E27FC236}">
                <a16:creationId xmlns:a16="http://schemas.microsoft.com/office/drawing/2014/main" id="{CF6E9AB7-F179-940C-565F-603DF4116F43}"/>
              </a:ext>
            </a:extLst>
          </p:cNvPr>
          <p:cNvSpPr>
            <a:spLocks noGrp="1"/>
          </p:cNvSpPr>
          <p:nvPr>
            <p:ph idx="1"/>
          </p:nvPr>
        </p:nvSpPr>
        <p:spPr/>
        <p:txBody>
          <a:bodyPr>
            <a:normAutofit fontScale="92500" lnSpcReduction="10000"/>
          </a:bodyPr>
          <a:lstStyle/>
          <a:p>
            <a:r>
              <a:rPr lang="en-US" sz="3600" dirty="0"/>
              <a:t>Think of LSTM like a notepad: </a:t>
            </a:r>
          </a:p>
          <a:p>
            <a:pPr lvl="1"/>
            <a:r>
              <a:rPr lang="en-US" sz="3200" dirty="0"/>
              <a:t>It erases old notes that are no longer needed. </a:t>
            </a:r>
          </a:p>
          <a:p>
            <a:pPr lvl="1"/>
            <a:r>
              <a:rPr lang="en-US" sz="3200" dirty="0"/>
              <a:t>It adds new important notes when necessary. </a:t>
            </a:r>
          </a:p>
          <a:p>
            <a:pPr lvl="1"/>
            <a:r>
              <a:rPr lang="en-US" sz="3200" dirty="0"/>
              <a:t>It remembers useful notes from earlier. </a:t>
            </a:r>
          </a:p>
          <a:p>
            <a:r>
              <a:rPr lang="en-US" sz="3600" dirty="0"/>
              <a:t>LSTMs do this using three gates: </a:t>
            </a:r>
          </a:p>
          <a:p>
            <a:pPr lvl="1"/>
            <a:r>
              <a:rPr lang="en-US" sz="3200" b="1" dirty="0"/>
              <a:t>Forget Gate</a:t>
            </a:r>
            <a:r>
              <a:rPr lang="en-US" sz="3200" dirty="0"/>
              <a:t> – Decides what information to erase. </a:t>
            </a:r>
          </a:p>
          <a:p>
            <a:pPr lvl="1"/>
            <a:r>
              <a:rPr lang="en-US" sz="3200" b="1" dirty="0"/>
              <a:t>Input Gate</a:t>
            </a:r>
            <a:r>
              <a:rPr lang="en-US" sz="3200" dirty="0"/>
              <a:t> – Decides what new information to store. </a:t>
            </a:r>
          </a:p>
          <a:p>
            <a:pPr lvl="1"/>
            <a:r>
              <a:rPr lang="en-US" sz="3200" b="1" dirty="0"/>
              <a:t>Output Gate</a:t>
            </a:r>
            <a:r>
              <a:rPr lang="en-US" sz="3200" dirty="0"/>
              <a:t> – Decides what part of the stored information to use for the output.</a:t>
            </a:r>
            <a:endParaRPr lang="en-IE" sz="2800" dirty="0"/>
          </a:p>
        </p:txBody>
      </p:sp>
    </p:spTree>
    <p:extLst>
      <p:ext uri="{BB962C8B-B14F-4D97-AF65-F5344CB8AC3E}">
        <p14:creationId xmlns:p14="http://schemas.microsoft.com/office/powerpoint/2010/main" val="17939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8BA3B-3762-8AAA-BA82-B74C3A7DD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AE0AA-0097-FB98-DFC2-E65FF0EEE350}"/>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Long Short-Term Memory Networks</a:t>
            </a:r>
            <a:endParaRPr lang="en-IE" dirty="0"/>
          </a:p>
        </p:txBody>
      </p:sp>
      <p:sp>
        <p:nvSpPr>
          <p:cNvPr id="3" name="Content Placeholder 2">
            <a:extLst>
              <a:ext uri="{FF2B5EF4-FFF2-40B4-BE49-F238E27FC236}">
                <a16:creationId xmlns:a16="http://schemas.microsoft.com/office/drawing/2014/main" id="{80B86C2D-830A-BA01-8A43-DBDC3BEB998A}"/>
              </a:ext>
            </a:extLst>
          </p:cNvPr>
          <p:cNvSpPr>
            <a:spLocks noGrp="1"/>
          </p:cNvSpPr>
          <p:nvPr>
            <p:ph idx="1"/>
          </p:nvPr>
        </p:nvSpPr>
        <p:spPr/>
        <p:txBody>
          <a:bodyPr>
            <a:normAutofit/>
          </a:bodyPr>
          <a:lstStyle/>
          <a:p>
            <a:r>
              <a:rPr lang="en-US" sz="3600" b="1" dirty="0"/>
              <a:t>Candidate</a:t>
            </a:r>
          </a:p>
          <a:p>
            <a:pPr lvl="1"/>
            <a:r>
              <a:rPr lang="en-US" sz="3200" dirty="0"/>
              <a:t>The candidate is the potential new information that could be added to the memory (cell state). It is generated based on the current input and previous hidden state using a tanh activation. </a:t>
            </a:r>
            <a:endParaRPr lang="en-IE" sz="2400" dirty="0"/>
          </a:p>
        </p:txBody>
      </p:sp>
    </p:spTree>
    <p:extLst>
      <p:ext uri="{BB962C8B-B14F-4D97-AF65-F5344CB8AC3E}">
        <p14:creationId xmlns:p14="http://schemas.microsoft.com/office/powerpoint/2010/main" val="58884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FF083-8D7A-F18E-AC24-A7D47D228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7C47C-D284-E78B-E2C1-338C8F690BAF}"/>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Long Short-Term Memory Networks</a:t>
            </a:r>
            <a:endParaRPr lang="en-IE" dirty="0"/>
          </a:p>
        </p:txBody>
      </p:sp>
      <p:sp>
        <p:nvSpPr>
          <p:cNvPr id="3" name="Content Placeholder 2">
            <a:extLst>
              <a:ext uri="{FF2B5EF4-FFF2-40B4-BE49-F238E27FC236}">
                <a16:creationId xmlns:a16="http://schemas.microsoft.com/office/drawing/2014/main" id="{6E1B41E1-8423-F8F2-25E3-29F24EB67D00}"/>
              </a:ext>
            </a:extLst>
          </p:cNvPr>
          <p:cNvSpPr>
            <a:spLocks noGrp="1"/>
          </p:cNvSpPr>
          <p:nvPr>
            <p:ph idx="1"/>
          </p:nvPr>
        </p:nvSpPr>
        <p:spPr/>
        <p:txBody>
          <a:bodyPr>
            <a:normAutofit/>
          </a:bodyPr>
          <a:lstStyle/>
          <a:p>
            <a:r>
              <a:rPr lang="en-US" sz="3600" b="1" dirty="0"/>
              <a:t>New Cell State</a:t>
            </a:r>
          </a:p>
          <a:p>
            <a:pPr lvl="1"/>
            <a:r>
              <a:rPr lang="en-US" sz="3200" dirty="0"/>
              <a:t>The new cell state is the actual updated memory of the LSTM. It is formed by combining: </a:t>
            </a:r>
          </a:p>
          <a:p>
            <a:pPr lvl="2"/>
            <a:r>
              <a:rPr lang="en-US" sz="2800" dirty="0"/>
              <a:t>The old cell state (some parts are kept or forgotten via the forget gate). </a:t>
            </a:r>
          </a:p>
          <a:p>
            <a:pPr lvl="2"/>
            <a:r>
              <a:rPr lang="en-US" sz="2800" dirty="0"/>
              <a:t>The candidate (some parts are added via the input gate).</a:t>
            </a:r>
            <a:endParaRPr lang="en-IE" sz="2400" dirty="0"/>
          </a:p>
        </p:txBody>
      </p:sp>
    </p:spTree>
    <p:extLst>
      <p:ext uri="{BB962C8B-B14F-4D97-AF65-F5344CB8AC3E}">
        <p14:creationId xmlns:p14="http://schemas.microsoft.com/office/powerpoint/2010/main" val="403591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96852C2-CDF2-BA21-0541-BC07986DA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06" y="586740"/>
            <a:ext cx="10800588" cy="568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9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CECCC-9588-13AC-628E-9C133E53B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29856-17EB-515C-5EF6-EF38DD481AE0}"/>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Long Short-Term Memory Networks</a:t>
            </a:r>
            <a:endParaRPr lang="en-IE" dirty="0"/>
          </a:p>
        </p:txBody>
      </p:sp>
      <p:sp>
        <p:nvSpPr>
          <p:cNvPr id="3" name="Content Placeholder 2">
            <a:extLst>
              <a:ext uri="{FF2B5EF4-FFF2-40B4-BE49-F238E27FC236}">
                <a16:creationId xmlns:a16="http://schemas.microsoft.com/office/drawing/2014/main" id="{23DFB284-E244-8A87-747B-309028EFB19F}"/>
              </a:ext>
            </a:extLst>
          </p:cNvPr>
          <p:cNvSpPr>
            <a:spLocks noGrp="1"/>
          </p:cNvSpPr>
          <p:nvPr>
            <p:ph idx="1"/>
          </p:nvPr>
        </p:nvSpPr>
        <p:spPr/>
        <p:txBody>
          <a:bodyPr>
            <a:normAutofit/>
          </a:bodyPr>
          <a:lstStyle/>
          <a:p>
            <a:r>
              <a:rPr lang="en-US" sz="3600" b="1" dirty="0"/>
              <a:t>Example Use Cases </a:t>
            </a:r>
          </a:p>
          <a:p>
            <a:endParaRPr lang="en-US" sz="3200" dirty="0"/>
          </a:p>
          <a:p>
            <a:pPr lvl="1"/>
            <a:r>
              <a:rPr lang="en-US" sz="3200" b="1" dirty="0"/>
              <a:t>Predicting text</a:t>
            </a:r>
            <a:r>
              <a:rPr lang="en-US" sz="3200" dirty="0"/>
              <a:t> (like autocomplete on your phone) </a:t>
            </a:r>
          </a:p>
          <a:p>
            <a:pPr lvl="1"/>
            <a:r>
              <a:rPr lang="en-US" sz="3200" b="1" dirty="0"/>
              <a:t>Speech recognition</a:t>
            </a:r>
            <a:r>
              <a:rPr lang="en-US" sz="3200" dirty="0"/>
              <a:t> (turning speech into text)</a:t>
            </a:r>
          </a:p>
          <a:p>
            <a:pPr lvl="1"/>
            <a:r>
              <a:rPr lang="en-US" sz="3200" b="1" dirty="0"/>
              <a:t>Time-series forecasting</a:t>
            </a:r>
            <a:r>
              <a:rPr lang="en-US" sz="3200" dirty="0"/>
              <a:t> (stock prices, weather predictions)</a:t>
            </a:r>
            <a:endParaRPr lang="en-IE" sz="2800" dirty="0"/>
          </a:p>
        </p:txBody>
      </p:sp>
    </p:spTree>
    <p:extLst>
      <p:ext uri="{BB962C8B-B14F-4D97-AF65-F5344CB8AC3E}">
        <p14:creationId xmlns:p14="http://schemas.microsoft.com/office/powerpoint/2010/main" val="37576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710F7-9575-89C6-02BA-FB0EA9699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70C75-2001-D7B8-19F1-97935C2D133E}"/>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Long Short-Term Memory Networks</a:t>
            </a:r>
            <a:endParaRPr lang="en-IE" dirty="0"/>
          </a:p>
        </p:txBody>
      </p:sp>
      <p:sp>
        <p:nvSpPr>
          <p:cNvPr id="6" name="Content Placeholder 5">
            <a:extLst>
              <a:ext uri="{FF2B5EF4-FFF2-40B4-BE49-F238E27FC236}">
                <a16:creationId xmlns:a16="http://schemas.microsoft.com/office/drawing/2014/main" id="{8B739163-9E10-D94D-1B7F-E81EB5576698}"/>
              </a:ext>
            </a:extLst>
          </p:cNvPr>
          <p:cNvSpPr>
            <a:spLocks noGrp="1"/>
          </p:cNvSpPr>
          <p:nvPr>
            <p:ph sz="half" idx="1"/>
          </p:nvPr>
        </p:nvSpPr>
        <p:spPr/>
        <p:txBody>
          <a:bodyPr/>
          <a:lstStyle/>
          <a:p>
            <a:r>
              <a:rPr lang="en-US" dirty="0"/>
              <a:t>in 1997, Sepp Hochreiter and Jürgen </a:t>
            </a:r>
            <a:r>
              <a:rPr lang="en-US" dirty="0" err="1"/>
              <a:t>Schmidhuber</a:t>
            </a:r>
            <a:r>
              <a:rPr lang="en-US" dirty="0"/>
              <a:t> developed the Long Short-Term Memory (LSTM) network, which addressed the vanishing gradient problem in standard RNNs, making them more effective for long-sequence learning.</a:t>
            </a:r>
            <a:endParaRPr lang="en-IE" dirty="0"/>
          </a:p>
        </p:txBody>
      </p:sp>
      <p:pic>
        <p:nvPicPr>
          <p:cNvPr id="9" name="Picture 8">
            <a:extLst>
              <a:ext uri="{FF2B5EF4-FFF2-40B4-BE49-F238E27FC236}">
                <a16:creationId xmlns:a16="http://schemas.microsoft.com/office/drawing/2014/main" id="{65D6D06D-54B0-6363-9835-373AF2A29BFE}"/>
              </a:ext>
            </a:extLst>
          </p:cNvPr>
          <p:cNvPicPr>
            <a:picLocks noChangeAspect="1"/>
          </p:cNvPicPr>
          <p:nvPr/>
        </p:nvPicPr>
        <p:blipFill>
          <a:blip r:embed="rId2"/>
          <a:stretch>
            <a:fillRect/>
          </a:stretch>
        </p:blipFill>
        <p:spPr>
          <a:xfrm>
            <a:off x="6096000" y="1542810"/>
            <a:ext cx="2750980" cy="4126471"/>
          </a:xfrm>
          <a:prstGeom prst="rect">
            <a:avLst/>
          </a:prstGeom>
        </p:spPr>
      </p:pic>
      <p:pic>
        <p:nvPicPr>
          <p:cNvPr id="4100" name="Picture 4" descr="Jürgen Schmidhuber Appointed as Director of AI Initiative at KAUST">
            <a:extLst>
              <a:ext uri="{FF2B5EF4-FFF2-40B4-BE49-F238E27FC236}">
                <a16:creationId xmlns:a16="http://schemas.microsoft.com/office/drawing/2014/main" id="{FC4DB093-183C-6759-B392-8E6986273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980" y="2377835"/>
            <a:ext cx="2794328" cy="358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54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9EE8F-AB64-F3E8-B7A3-6941A4B08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45F50-D585-02C2-DF48-3F092EBE6D08}"/>
              </a:ext>
            </a:extLst>
          </p:cNvPr>
          <p:cNvSpPr>
            <a:spLocks noGrp="1"/>
          </p:cNvSpPr>
          <p:nvPr>
            <p:ph type="ctrTitle"/>
          </p:nvPr>
        </p:nvSpPr>
        <p:spPr>
          <a:xfrm>
            <a:off x="3931920" y="723878"/>
            <a:ext cx="8092440" cy="1401448"/>
          </a:xfrm>
        </p:spPr>
        <p:txBody>
          <a:bodyPr anchor="t">
            <a:normAutofit/>
          </a:bodyPr>
          <a:lstStyle/>
          <a:p>
            <a:r>
              <a:rPr lang="en-US" sz="4400" b="1" i="0" dirty="0">
                <a:solidFill>
                  <a:srgbClr val="222222"/>
                </a:solidFill>
                <a:effectLst/>
                <a:latin typeface="Arial" panose="020B0604020202020204" pitchFamily="34" charset="0"/>
              </a:rPr>
              <a:t>Generative Adversarial Networks</a:t>
            </a:r>
            <a:endParaRPr lang="en-IE" sz="4400" b="1" dirty="0">
              <a:solidFill>
                <a:schemeClr val="tx2"/>
              </a:solidFill>
            </a:endParaRPr>
          </a:p>
        </p:txBody>
      </p:sp>
      <p:pic>
        <p:nvPicPr>
          <p:cNvPr id="4" name="Picture 3" descr="Metallic spheres connected in mesh">
            <a:extLst>
              <a:ext uri="{FF2B5EF4-FFF2-40B4-BE49-F238E27FC236}">
                <a16:creationId xmlns:a16="http://schemas.microsoft.com/office/drawing/2014/main" id="{C0BEFB16-8D74-552B-8F6A-2692D5DFE7BD}"/>
              </a:ext>
            </a:extLst>
          </p:cNvPr>
          <p:cNvPicPr>
            <a:picLocks noChangeAspect="1"/>
          </p:cNvPicPr>
          <p:nvPr/>
        </p:nvPicPr>
        <p:blipFill>
          <a:blip r:embed="rId2">
            <a:alphaModFix/>
          </a:blip>
          <a:srcRect l="19769" r="22223"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1026" name="Picture 2">
            <a:extLst>
              <a:ext uri="{FF2B5EF4-FFF2-40B4-BE49-F238E27FC236}">
                <a16:creationId xmlns:a16="http://schemas.microsoft.com/office/drawing/2014/main" id="{C723390A-1F2B-567F-8BBB-CC21F9FD3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319" y="2841096"/>
            <a:ext cx="3238500" cy="378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9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22BF4-5049-8E38-7DFB-2B3619B2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368C1-D4B7-0315-EF09-002E4F9D21FE}"/>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Generative Adversarial Networks</a:t>
            </a:r>
            <a:endParaRPr lang="en-IE" dirty="0"/>
          </a:p>
        </p:txBody>
      </p:sp>
      <p:sp>
        <p:nvSpPr>
          <p:cNvPr id="3" name="Content Placeholder 2">
            <a:extLst>
              <a:ext uri="{FF2B5EF4-FFF2-40B4-BE49-F238E27FC236}">
                <a16:creationId xmlns:a16="http://schemas.microsoft.com/office/drawing/2014/main" id="{FBED9A19-5E11-AF80-AA17-33FA92446792}"/>
              </a:ext>
            </a:extLst>
          </p:cNvPr>
          <p:cNvSpPr>
            <a:spLocks noGrp="1"/>
          </p:cNvSpPr>
          <p:nvPr>
            <p:ph idx="1"/>
          </p:nvPr>
        </p:nvSpPr>
        <p:spPr/>
        <p:txBody>
          <a:bodyPr>
            <a:normAutofit/>
          </a:bodyPr>
          <a:lstStyle/>
          <a:p>
            <a:r>
              <a:rPr lang="en-US" sz="3600" dirty="0"/>
              <a:t>Generative Adversarial Networks (GANs) are a type of artificial intelligence model used to create new data that looks similar to real data. </a:t>
            </a:r>
          </a:p>
          <a:p>
            <a:endParaRPr lang="en-US" sz="3600" dirty="0"/>
          </a:p>
          <a:p>
            <a:r>
              <a:rPr lang="en-US" sz="3600" dirty="0"/>
              <a:t>They are widely used in image generation, deepfake creation, art generation, and data augmentation.</a:t>
            </a:r>
            <a:endParaRPr lang="en-IE" sz="3200" dirty="0"/>
          </a:p>
        </p:txBody>
      </p:sp>
    </p:spTree>
    <p:extLst>
      <p:ext uri="{BB962C8B-B14F-4D97-AF65-F5344CB8AC3E}">
        <p14:creationId xmlns:p14="http://schemas.microsoft.com/office/powerpoint/2010/main" val="207564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4886B-86CC-F640-5C1C-52FDB3017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C50C0-3B4D-BB11-5A30-4012DD0736C0}"/>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Convolutional Neural Networks</a:t>
            </a:r>
            <a:endParaRPr lang="en-IE" dirty="0"/>
          </a:p>
        </p:txBody>
      </p:sp>
      <p:sp>
        <p:nvSpPr>
          <p:cNvPr id="3" name="Content Placeholder 2">
            <a:extLst>
              <a:ext uri="{FF2B5EF4-FFF2-40B4-BE49-F238E27FC236}">
                <a16:creationId xmlns:a16="http://schemas.microsoft.com/office/drawing/2014/main" id="{8A0DB782-3EDB-C284-BA47-F02F346C3C1C}"/>
              </a:ext>
            </a:extLst>
          </p:cNvPr>
          <p:cNvSpPr>
            <a:spLocks noGrp="1"/>
          </p:cNvSpPr>
          <p:nvPr>
            <p:ph idx="1"/>
          </p:nvPr>
        </p:nvSpPr>
        <p:spPr/>
        <p:txBody>
          <a:bodyPr>
            <a:normAutofit/>
          </a:bodyPr>
          <a:lstStyle/>
          <a:p>
            <a:r>
              <a:rPr lang="en-US" sz="3600" dirty="0"/>
              <a:t>For Convolutional Neural Networks, which focuses on image processing, it is often implemented as a matrix multiplication. Multiplying a large matrix (representing the image), by a smaller filter matrix (called the kernel) to enhance some of the features in the image.</a:t>
            </a:r>
            <a:endParaRPr lang="en-US" sz="6600" dirty="0"/>
          </a:p>
          <a:p>
            <a:endParaRPr lang="en-IE" sz="3200" dirty="0"/>
          </a:p>
        </p:txBody>
      </p:sp>
    </p:spTree>
    <p:extLst>
      <p:ext uri="{BB962C8B-B14F-4D97-AF65-F5344CB8AC3E}">
        <p14:creationId xmlns:p14="http://schemas.microsoft.com/office/powerpoint/2010/main" val="3910442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A04DC-4994-F822-3EC7-6B46CD84C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5D0CC-A561-DEEF-94DF-013EAC8906FA}"/>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Generative Adversarial Networks</a:t>
            </a:r>
            <a:endParaRPr lang="en-IE" dirty="0"/>
          </a:p>
        </p:txBody>
      </p:sp>
      <p:sp>
        <p:nvSpPr>
          <p:cNvPr id="3" name="Content Placeholder 2">
            <a:extLst>
              <a:ext uri="{FF2B5EF4-FFF2-40B4-BE49-F238E27FC236}">
                <a16:creationId xmlns:a16="http://schemas.microsoft.com/office/drawing/2014/main" id="{3FCD348B-E865-2B44-16E9-BCDE8CC8AD63}"/>
              </a:ext>
            </a:extLst>
          </p:cNvPr>
          <p:cNvSpPr>
            <a:spLocks noGrp="1"/>
          </p:cNvSpPr>
          <p:nvPr>
            <p:ph idx="1"/>
          </p:nvPr>
        </p:nvSpPr>
        <p:spPr/>
        <p:txBody>
          <a:bodyPr>
            <a:normAutofit/>
          </a:bodyPr>
          <a:lstStyle/>
          <a:p>
            <a:r>
              <a:rPr lang="en-US" sz="3200" dirty="0"/>
              <a:t>GANs have two parts that compete with each other: </a:t>
            </a:r>
          </a:p>
          <a:p>
            <a:endParaRPr lang="en-US" sz="3200" dirty="0"/>
          </a:p>
          <a:p>
            <a:pPr lvl="1"/>
            <a:r>
              <a:rPr lang="en-US" sz="3200" b="1" dirty="0"/>
              <a:t>Generator:</a:t>
            </a:r>
            <a:r>
              <a:rPr lang="en-US" sz="3200" dirty="0"/>
              <a:t> Tries to create fake data (e.g., images that look like real photos). It learns to generate data that resembles real-world examples. </a:t>
            </a:r>
          </a:p>
          <a:p>
            <a:pPr lvl="1"/>
            <a:r>
              <a:rPr lang="en-US" sz="3200" b="1" dirty="0"/>
              <a:t>Discriminator</a:t>
            </a:r>
            <a:r>
              <a:rPr lang="en-US" sz="3200" dirty="0"/>
              <a:t>: Tries to detect fake data and distinguish it from real data. This helps the generator improve by providing feedback.</a:t>
            </a:r>
            <a:endParaRPr lang="en-IE" sz="2800" dirty="0"/>
          </a:p>
        </p:txBody>
      </p:sp>
    </p:spTree>
    <p:extLst>
      <p:ext uri="{BB962C8B-B14F-4D97-AF65-F5344CB8AC3E}">
        <p14:creationId xmlns:p14="http://schemas.microsoft.com/office/powerpoint/2010/main" val="776592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7DD27-F3BC-3A86-D3F9-DD4FD4DEC416}"/>
              </a:ext>
            </a:extLst>
          </p:cNvPr>
          <p:cNvPicPr>
            <a:picLocks noChangeAspect="1"/>
          </p:cNvPicPr>
          <p:nvPr/>
        </p:nvPicPr>
        <p:blipFill>
          <a:blip r:embed="rId2"/>
          <a:stretch>
            <a:fillRect/>
          </a:stretch>
        </p:blipFill>
        <p:spPr>
          <a:xfrm>
            <a:off x="0" y="1190037"/>
            <a:ext cx="12192000" cy="4477926"/>
          </a:xfrm>
          <a:prstGeom prst="rect">
            <a:avLst/>
          </a:prstGeom>
        </p:spPr>
      </p:pic>
    </p:spTree>
    <p:extLst>
      <p:ext uri="{BB962C8B-B14F-4D97-AF65-F5344CB8AC3E}">
        <p14:creationId xmlns:p14="http://schemas.microsoft.com/office/powerpoint/2010/main" val="2783423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C00DD-F45B-862C-C202-9D8ABB5DB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14592-FD0C-23E2-9C95-3F4CCFA3E4B5}"/>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Generative Adversarial Networks</a:t>
            </a:r>
            <a:endParaRPr lang="en-IE" dirty="0"/>
          </a:p>
        </p:txBody>
      </p:sp>
      <p:sp>
        <p:nvSpPr>
          <p:cNvPr id="3" name="Content Placeholder 2">
            <a:extLst>
              <a:ext uri="{FF2B5EF4-FFF2-40B4-BE49-F238E27FC236}">
                <a16:creationId xmlns:a16="http://schemas.microsoft.com/office/drawing/2014/main" id="{EAEC2B18-EA1C-1141-7563-150C6DA8744F}"/>
              </a:ext>
            </a:extLst>
          </p:cNvPr>
          <p:cNvSpPr>
            <a:spLocks noGrp="1"/>
          </p:cNvSpPr>
          <p:nvPr>
            <p:ph idx="1"/>
          </p:nvPr>
        </p:nvSpPr>
        <p:spPr/>
        <p:txBody>
          <a:bodyPr>
            <a:normAutofit/>
          </a:bodyPr>
          <a:lstStyle/>
          <a:p>
            <a:r>
              <a:rPr lang="en-US" sz="3200" dirty="0"/>
              <a:t>GANs have been used for transfer learning to enforce the alignment of the latent feature space, such as in deep reinforcement learning.</a:t>
            </a:r>
          </a:p>
          <a:p>
            <a:r>
              <a:rPr lang="en-US" sz="3200" dirty="0"/>
              <a:t>This works by feeding the embeddings of the source and target task to the discriminator which tries to guess the context. </a:t>
            </a:r>
          </a:p>
          <a:p>
            <a:r>
              <a:rPr lang="en-US" sz="3200" dirty="0"/>
              <a:t>The resulting loss is then (inversely) backpropagated through the encoder.</a:t>
            </a:r>
            <a:endParaRPr lang="en-IE" sz="2800" dirty="0"/>
          </a:p>
        </p:txBody>
      </p:sp>
    </p:spTree>
    <p:extLst>
      <p:ext uri="{BB962C8B-B14F-4D97-AF65-F5344CB8AC3E}">
        <p14:creationId xmlns:p14="http://schemas.microsoft.com/office/powerpoint/2010/main" val="2818125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B8D64-09E5-A54B-2255-AEF1750A1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39D2E-2E78-2BEC-A01B-74C2403E8DA8}"/>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Generative Adversarial Networks</a:t>
            </a:r>
            <a:endParaRPr lang="en-IE" dirty="0"/>
          </a:p>
        </p:txBody>
      </p:sp>
      <p:sp>
        <p:nvSpPr>
          <p:cNvPr id="6" name="Content Placeholder 5">
            <a:extLst>
              <a:ext uri="{FF2B5EF4-FFF2-40B4-BE49-F238E27FC236}">
                <a16:creationId xmlns:a16="http://schemas.microsoft.com/office/drawing/2014/main" id="{94BE0B33-5145-4F61-DDE8-F88E48E2A479}"/>
              </a:ext>
            </a:extLst>
          </p:cNvPr>
          <p:cNvSpPr>
            <a:spLocks noGrp="1"/>
          </p:cNvSpPr>
          <p:nvPr>
            <p:ph sz="half" idx="1"/>
          </p:nvPr>
        </p:nvSpPr>
        <p:spPr/>
        <p:txBody>
          <a:bodyPr>
            <a:normAutofit/>
          </a:bodyPr>
          <a:lstStyle/>
          <a:p>
            <a:r>
              <a:rPr lang="en-US" b="1" dirty="0"/>
              <a:t>Ian Goodfellow</a:t>
            </a:r>
          </a:p>
          <a:p>
            <a:r>
              <a:rPr lang="en-US" b="1" dirty="0"/>
              <a:t>Born:</a:t>
            </a:r>
            <a:r>
              <a:rPr lang="en-US" dirty="0"/>
              <a:t> 1987</a:t>
            </a:r>
          </a:p>
          <a:p>
            <a:r>
              <a:rPr lang="en-US" dirty="0"/>
              <a:t>An American computer scientist, most noted for his work on artificial neural networks. He is a research scientist at Google DeepMind. He is best known for inventing generative adversarial networks (GAN).</a:t>
            </a:r>
            <a:endParaRPr lang="en-IE" dirty="0"/>
          </a:p>
        </p:txBody>
      </p:sp>
      <p:pic>
        <p:nvPicPr>
          <p:cNvPr id="9" name="Picture 8">
            <a:extLst>
              <a:ext uri="{FF2B5EF4-FFF2-40B4-BE49-F238E27FC236}">
                <a16:creationId xmlns:a16="http://schemas.microsoft.com/office/drawing/2014/main" id="{5471C2BA-AC51-3BB4-354C-2CB4968066C7}"/>
              </a:ext>
            </a:extLst>
          </p:cNvPr>
          <p:cNvPicPr>
            <a:picLocks noChangeAspect="1"/>
          </p:cNvPicPr>
          <p:nvPr/>
        </p:nvPicPr>
        <p:blipFill>
          <a:blip r:embed="rId2"/>
          <a:stretch>
            <a:fillRect/>
          </a:stretch>
        </p:blipFill>
        <p:spPr>
          <a:xfrm>
            <a:off x="7227410" y="1433272"/>
            <a:ext cx="3162460" cy="4743691"/>
          </a:xfrm>
          <a:prstGeom prst="rect">
            <a:avLst/>
          </a:prstGeom>
        </p:spPr>
      </p:pic>
    </p:spTree>
    <p:extLst>
      <p:ext uri="{BB962C8B-B14F-4D97-AF65-F5344CB8AC3E}">
        <p14:creationId xmlns:p14="http://schemas.microsoft.com/office/powerpoint/2010/main" val="561044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47,200+ Thank You Stock Illustrations, Royalty-Free Vector Graphics &amp; Clip  Art - iStock | Thank you card, Appreciation, Gratitude">
            <a:extLst>
              <a:ext uri="{FF2B5EF4-FFF2-40B4-BE49-F238E27FC236}">
                <a16:creationId xmlns:a16="http://schemas.microsoft.com/office/drawing/2014/main" id="{A3470226-4579-C8E9-2E22-AF099CB38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003" y="590388"/>
            <a:ext cx="6691993" cy="56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91C9E-BE0F-BE2E-1F43-04421AEE755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5FBA635-FC91-5369-421F-83D67E2E2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788203"/>
            <a:ext cx="7424965" cy="5281593"/>
          </a:xfrm>
          <a:prstGeom prst="rect">
            <a:avLst/>
          </a:prstGeom>
          <a:noFill/>
          <a:extLst>
            <a:ext uri="{909E8E84-426E-40DD-AFC4-6F175D3DCCD1}">
              <a14:hiddenFill xmlns:a14="http://schemas.microsoft.com/office/drawing/2010/main">
                <a:solidFill>
                  <a:srgbClr val="FFFFFF"/>
                </a:solidFill>
              </a14:hiddenFill>
            </a:ext>
          </a:extLst>
        </p:spPr>
      </p:pic>
      <p:sp>
        <p:nvSpPr>
          <p:cNvPr id="2" name="Frame 1">
            <a:extLst>
              <a:ext uri="{FF2B5EF4-FFF2-40B4-BE49-F238E27FC236}">
                <a16:creationId xmlns:a16="http://schemas.microsoft.com/office/drawing/2014/main" id="{F4471510-E23A-5533-D6B3-0E4496495A8B}"/>
              </a:ext>
            </a:extLst>
          </p:cNvPr>
          <p:cNvSpPr/>
          <p:nvPr/>
        </p:nvSpPr>
        <p:spPr>
          <a:xfrm>
            <a:off x="0" y="0"/>
            <a:ext cx="12192000" cy="6858000"/>
          </a:xfrm>
          <a:prstGeom prst="frame">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09491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814EE-3190-ACFD-4963-2000DFD317D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FED60BC1-DA12-28B0-83E2-EFDD804BF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590" y="110490"/>
            <a:ext cx="6624820" cy="6637020"/>
          </a:xfrm>
          <a:prstGeom prst="rect">
            <a:avLst/>
          </a:prstGeom>
          <a:noFill/>
          <a:extLst>
            <a:ext uri="{909E8E84-426E-40DD-AFC4-6F175D3DCCD1}">
              <a14:hiddenFill xmlns:a14="http://schemas.microsoft.com/office/drawing/2010/main">
                <a:solidFill>
                  <a:srgbClr val="FFFFFF"/>
                </a:solidFill>
              </a14:hiddenFill>
            </a:ext>
          </a:extLst>
        </p:spPr>
      </p:pic>
      <p:sp>
        <p:nvSpPr>
          <p:cNvPr id="2" name="Frame 1">
            <a:extLst>
              <a:ext uri="{FF2B5EF4-FFF2-40B4-BE49-F238E27FC236}">
                <a16:creationId xmlns:a16="http://schemas.microsoft.com/office/drawing/2014/main" id="{2E582961-6BB5-C268-E6A9-5F3C6555F9BF}"/>
              </a:ext>
            </a:extLst>
          </p:cNvPr>
          <p:cNvSpPr/>
          <p:nvPr/>
        </p:nvSpPr>
        <p:spPr>
          <a:xfrm>
            <a:off x="0" y="0"/>
            <a:ext cx="12192000" cy="6858000"/>
          </a:xfrm>
          <a:prstGeom prst="frame">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9824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7489-80ED-FCD5-3629-AEFBB12B586A}"/>
              </a:ext>
            </a:extLst>
          </p:cNvPr>
          <p:cNvSpPr>
            <a:spLocks noGrp="1"/>
          </p:cNvSpPr>
          <p:nvPr>
            <p:ph type="title"/>
          </p:nvPr>
        </p:nvSpPr>
        <p:spPr>
          <a:xfrm>
            <a:off x="640080" y="325369"/>
            <a:ext cx="4368602" cy="1956841"/>
          </a:xfrm>
        </p:spPr>
        <p:txBody>
          <a:bodyPr anchor="b">
            <a:normAutofit/>
          </a:bodyPr>
          <a:lstStyle/>
          <a:p>
            <a:r>
              <a:rPr lang="en-US" sz="4200" b="0" i="0">
                <a:effectLst/>
                <a:latin typeface="Arial" panose="020B0604020202020204" pitchFamily="34" charset="0"/>
              </a:rPr>
              <a:t>Convolutional Neural Networks</a:t>
            </a:r>
            <a:endParaRPr lang="en-IE" sz="4200"/>
          </a:p>
        </p:txBody>
      </p:sp>
      <p:sp>
        <p:nvSpPr>
          <p:cNvPr id="3" name="Content Placeholder 2">
            <a:extLst>
              <a:ext uri="{FF2B5EF4-FFF2-40B4-BE49-F238E27FC236}">
                <a16:creationId xmlns:a16="http://schemas.microsoft.com/office/drawing/2014/main" id="{7AF963DE-61F6-170B-9967-5BB0E1E14A71}"/>
              </a:ext>
            </a:extLst>
          </p:cNvPr>
          <p:cNvSpPr>
            <a:spLocks noGrp="1"/>
          </p:cNvSpPr>
          <p:nvPr>
            <p:ph idx="1"/>
          </p:nvPr>
        </p:nvSpPr>
        <p:spPr>
          <a:xfrm>
            <a:off x="640080" y="2872899"/>
            <a:ext cx="4243589" cy="3320668"/>
          </a:xfrm>
        </p:spPr>
        <p:txBody>
          <a:bodyPr>
            <a:normAutofit/>
          </a:bodyPr>
          <a:lstStyle/>
          <a:p>
            <a:r>
              <a:rPr lang="en-US" sz="3200" dirty="0"/>
              <a:t>It’s like using a magnifying glass to examine small sections of the image instead of trying to understand the whole picture at once.</a:t>
            </a:r>
            <a:endParaRPr lang="en-IE" sz="3200" dirty="0"/>
          </a:p>
        </p:txBody>
      </p:sp>
      <p:pic>
        <p:nvPicPr>
          <p:cNvPr id="2050" name="Picture 2">
            <a:extLst>
              <a:ext uri="{FF2B5EF4-FFF2-40B4-BE49-F238E27FC236}">
                <a16:creationId xmlns:a16="http://schemas.microsoft.com/office/drawing/2014/main" id="{ED7FCF9B-B6CE-C34E-B659-445C3ED0A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22" r="21522"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1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AI Reveals Secrets Of 2,000-Year-Old Scroll Scorched In Mount Vesuvius  Eruption">
            <a:extLst>
              <a:ext uri="{FF2B5EF4-FFF2-40B4-BE49-F238E27FC236}">
                <a16:creationId xmlns:a16="http://schemas.microsoft.com/office/drawing/2014/main" id="{BC541F4D-C71E-1FBF-4442-6A8BF9E4E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167" y="868680"/>
            <a:ext cx="5799414" cy="52306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rtoon of a magnifying glass&#10;&#10;AI-generated content may be incorrect.">
            <a:extLst>
              <a:ext uri="{FF2B5EF4-FFF2-40B4-BE49-F238E27FC236}">
                <a16:creationId xmlns:a16="http://schemas.microsoft.com/office/drawing/2014/main" id="{22B392ED-41C9-E387-AC14-72043DD51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456" y="864779"/>
            <a:ext cx="5357166" cy="5230620"/>
          </a:xfrm>
          <a:prstGeom prst="rect">
            <a:avLst/>
          </a:prstGeom>
        </p:spPr>
      </p:pic>
      <p:pic>
        <p:nvPicPr>
          <p:cNvPr id="1036" name="Picture 12" descr="Magnifyingglass GIFs - Find &amp; Share on GIPHY">
            <a:extLst>
              <a:ext uri="{FF2B5EF4-FFF2-40B4-BE49-F238E27FC236}">
                <a16:creationId xmlns:a16="http://schemas.microsoft.com/office/drawing/2014/main" id="{309B03A3-C7DE-A5E0-1829-1A9A5F7D1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47" y="822960"/>
            <a:ext cx="5230620" cy="5230620"/>
          </a:xfrm>
          <a:prstGeom prst="rect">
            <a:avLst/>
          </a:prstGeom>
          <a:noFill/>
          <a:extLst>
            <a:ext uri="{909E8E84-426E-40DD-AFC4-6F175D3DCCD1}">
              <a14:hiddenFill xmlns:a14="http://schemas.microsoft.com/office/drawing/2010/main">
                <a:solidFill>
                  <a:srgbClr val="FFFFFF"/>
                </a:solidFill>
              </a14:hiddenFill>
            </a:ext>
          </a:extLst>
        </p:spPr>
      </p:pic>
      <p:sp>
        <p:nvSpPr>
          <p:cNvPr id="2" name="Frame 1">
            <a:extLst>
              <a:ext uri="{FF2B5EF4-FFF2-40B4-BE49-F238E27FC236}">
                <a16:creationId xmlns:a16="http://schemas.microsoft.com/office/drawing/2014/main" id="{1B0BA9CE-8CF3-DBF0-A25A-DB8FB533A021}"/>
              </a:ext>
            </a:extLst>
          </p:cNvPr>
          <p:cNvSpPr/>
          <p:nvPr/>
        </p:nvSpPr>
        <p:spPr>
          <a:xfrm>
            <a:off x="0" y="0"/>
            <a:ext cx="12192000" cy="6858000"/>
          </a:xfrm>
          <a:prstGeom prst="frame">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24386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097CB-68B4-2D25-9C5C-CA860461EEF7}"/>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456F995E-7557-8B36-B176-78DAFDCC9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590" y="110490"/>
            <a:ext cx="6624820" cy="6637020"/>
          </a:xfrm>
          <a:prstGeom prst="rect">
            <a:avLst/>
          </a:prstGeom>
          <a:noFill/>
          <a:extLst>
            <a:ext uri="{909E8E84-426E-40DD-AFC4-6F175D3DCCD1}">
              <a14:hiddenFill xmlns:a14="http://schemas.microsoft.com/office/drawing/2010/main">
                <a:solidFill>
                  <a:srgbClr val="FFFFFF"/>
                </a:solidFill>
              </a14:hiddenFill>
            </a:ext>
          </a:extLst>
        </p:spPr>
      </p:pic>
      <p:sp>
        <p:nvSpPr>
          <p:cNvPr id="2" name="Frame 1">
            <a:extLst>
              <a:ext uri="{FF2B5EF4-FFF2-40B4-BE49-F238E27FC236}">
                <a16:creationId xmlns:a16="http://schemas.microsoft.com/office/drawing/2014/main" id="{91E2166F-FFE5-CB07-AB9A-7E6CA20A9255}"/>
              </a:ext>
            </a:extLst>
          </p:cNvPr>
          <p:cNvSpPr/>
          <p:nvPr/>
        </p:nvSpPr>
        <p:spPr>
          <a:xfrm>
            <a:off x="0" y="0"/>
            <a:ext cx="12192000" cy="6858000"/>
          </a:xfrm>
          <a:prstGeom prst="frame">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18025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2392E-57CF-154A-7EC6-9FE1549B4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9EC4C-DD9D-8DF1-C03E-ABF490A67AB3}"/>
              </a:ext>
            </a:extLst>
          </p:cNvPr>
          <p:cNvSpPr>
            <a:spLocks noGrp="1"/>
          </p:cNvSpPr>
          <p:nvPr>
            <p:ph type="title"/>
          </p:nvPr>
        </p:nvSpPr>
        <p:spPr/>
        <p:txBody>
          <a:bodyPr/>
          <a:lstStyle/>
          <a:p>
            <a:r>
              <a:rPr lang="en-US" sz="4400" b="0" i="0" dirty="0">
                <a:solidFill>
                  <a:srgbClr val="222222"/>
                </a:solidFill>
                <a:effectLst/>
                <a:latin typeface="Arial" panose="020B0604020202020204" pitchFamily="34" charset="0"/>
              </a:rPr>
              <a:t>Convolutional Neural Networks</a:t>
            </a:r>
            <a:endParaRPr lang="en-IE" dirty="0"/>
          </a:p>
        </p:txBody>
      </p:sp>
      <p:sp>
        <p:nvSpPr>
          <p:cNvPr id="3" name="Content Placeholder 2">
            <a:extLst>
              <a:ext uri="{FF2B5EF4-FFF2-40B4-BE49-F238E27FC236}">
                <a16:creationId xmlns:a16="http://schemas.microsoft.com/office/drawing/2014/main" id="{592960EE-4374-D9EB-8269-CE90C600374A}"/>
              </a:ext>
            </a:extLst>
          </p:cNvPr>
          <p:cNvSpPr>
            <a:spLocks noGrp="1"/>
          </p:cNvSpPr>
          <p:nvPr>
            <p:ph idx="1"/>
          </p:nvPr>
        </p:nvSpPr>
        <p:spPr/>
        <p:txBody>
          <a:bodyPr>
            <a:normAutofit/>
          </a:bodyPr>
          <a:lstStyle/>
          <a:p>
            <a:r>
              <a:rPr lang="en-US" sz="3600" dirty="0"/>
              <a:t>So the fours stages are: </a:t>
            </a:r>
          </a:p>
          <a:p>
            <a:endParaRPr lang="en-US" sz="3600" b="1" dirty="0"/>
          </a:p>
          <a:p>
            <a:pPr marL="514350" indent="-514350">
              <a:buFont typeface="+mj-lt"/>
              <a:buAutoNum type="arabicPeriod"/>
            </a:pPr>
            <a:r>
              <a:rPr lang="en-US" sz="3600" b="1" dirty="0"/>
              <a:t>Scanning Small Areas (Convolution Layer)</a:t>
            </a:r>
          </a:p>
          <a:p>
            <a:pPr marL="514350" indent="-514350">
              <a:buFont typeface="+mj-lt"/>
              <a:buAutoNum type="arabicPeriod"/>
            </a:pPr>
            <a:r>
              <a:rPr lang="en-US" sz="3600" b="1" dirty="0"/>
              <a:t>Finding Important Details (Feature Extraction)</a:t>
            </a:r>
          </a:p>
          <a:p>
            <a:pPr marL="514350" indent="-514350">
              <a:buFont typeface="+mj-lt"/>
              <a:buAutoNum type="arabicPeriod"/>
            </a:pPr>
            <a:r>
              <a:rPr lang="en-US" sz="3600" b="1" dirty="0"/>
              <a:t>Combining the Details (Pooling Layer)</a:t>
            </a:r>
          </a:p>
          <a:p>
            <a:pPr marL="514350" indent="-514350">
              <a:buFont typeface="+mj-lt"/>
              <a:buAutoNum type="arabicPeriod"/>
            </a:pPr>
            <a:r>
              <a:rPr lang="en-US" sz="3600" b="1" dirty="0"/>
              <a:t>Making a Decision (Fully Connected Layer)</a:t>
            </a:r>
            <a:endParaRPr lang="en-IE" sz="3600" b="1" dirty="0"/>
          </a:p>
          <a:p>
            <a:endParaRPr lang="en-IE" b="1" dirty="0"/>
          </a:p>
        </p:txBody>
      </p:sp>
    </p:spTree>
    <p:extLst>
      <p:ext uri="{BB962C8B-B14F-4D97-AF65-F5344CB8AC3E}">
        <p14:creationId xmlns:p14="http://schemas.microsoft.com/office/powerpoint/2010/main" val="578003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4748</TotalTime>
  <Words>1143</Words>
  <Application>Microsoft Office PowerPoint</Application>
  <PresentationFormat>Widescreen</PresentationFormat>
  <Paragraphs>91</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Abadi</vt:lpstr>
      <vt:lpstr>Aptos</vt:lpstr>
      <vt:lpstr>Aptos Display</vt:lpstr>
      <vt:lpstr>Arial</vt:lpstr>
      <vt:lpstr>Office Theme</vt:lpstr>
      <vt:lpstr>Convolutional Neural Networks</vt:lpstr>
      <vt:lpstr>Convolutional Neural Networks</vt:lpstr>
      <vt:lpstr>Convolutional Neural Networks</vt:lpstr>
      <vt:lpstr>PowerPoint Presentation</vt:lpstr>
      <vt:lpstr>PowerPoint Presentation</vt:lpstr>
      <vt:lpstr>Convolutional Neural Networks</vt:lpstr>
      <vt:lpstr>PowerPoint Presentation</vt:lpstr>
      <vt:lpstr>PowerPoint Presentation</vt:lpstr>
      <vt:lpstr>Convolutional Neural Networks</vt:lpstr>
      <vt:lpstr>Convolutional Neural Networks</vt:lpstr>
      <vt:lpstr>PowerPoint Presentation</vt:lpstr>
      <vt:lpstr>Convolutional Neural Networks</vt:lpstr>
      <vt:lpstr>Recurrent Neural Networks</vt:lpstr>
      <vt:lpstr>Recurrent Neural Networks</vt:lpstr>
      <vt:lpstr>PowerPoint Presentation</vt:lpstr>
      <vt:lpstr>Recurrent Neural Networks</vt:lpstr>
      <vt:lpstr>Recurrent Neural Networks</vt:lpstr>
      <vt:lpstr>Recurrent Neural Networks</vt:lpstr>
      <vt:lpstr>Long Short-Term Memory Networks</vt:lpstr>
      <vt:lpstr>Long Short-Term Memory Networks</vt:lpstr>
      <vt:lpstr>Long Short-Term Memory Networks</vt:lpstr>
      <vt:lpstr>Long Short-Term Memory Networks</vt:lpstr>
      <vt:lpstr>Long Short-Term Memory Networks</vt:lpstr>
      <vt:lpstr>Long Short-Term Memory Networks</vt:lpstr>
      <vt:lpstr>PowerPoint Presentation</vt:lpstr>
      <vt:lpstr>Long Short-Term Memory Networks</vt:lpstr>
      <vt:lpstr>Long Short-Term Memory Networks</vt:lpstr>
      <vt:lpstr>Generative Adversarial Networks</vt:lpstr>
      <vt:lpstr>Generative Adversarial Networks</vt:lpstr>
      <vt:lpstr>Generative Adversarial Networks</vt:lpstr>
      <vt:lpstr>PowerPoint Presentation</vt:lpstr>
      <vt:lpstr>Generative Adversarial Networks</vt:lpstr>
      <vt:lpstr>Generative Adversarial Networks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TU850 Sustainable Data Science and Artificial Intelligence</dc:title>
  <dc:creator>Damian Gordon</dc:creator>
  <cp:lastModifiedBy>Damian Gordon</cp:lastModifiedBy>
  <cp:revision>4</cp:revision>
  <dcterms:created xsi:type="dcterms:W3CDTF">2024-05-27T14:30:37Z</dcterms:created>
  <dcterms:modified xsi:type="dcterms:W3CDTF">2025-03-20T21:25:55Z</dcterms:modified>
</cp:coreProperties>
</file>