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574" r:id="rId4"/>
    <p:sldId id="575" r:id="rId5"/>
    <p:sldId id="576" r:id="rId6"/>
    <p:sldId id="580" r:id="rId7"/>
    <p:sldId id="582" r:id="rId8"/>
    <p:sldId id="583" r:id="rId9"/>
    <p:sldId id="584" r:id="rId10"/>
    <p:sldId id="307" r:id="rId11"/>
    <p:sldId id="260" r:id="rId12"/>
    <p:sldId id="261" r:id="rId13"/>
    <p:sldId id="306" r:id="rId14"/>
    <p:sldId id="262" r:id="rId15"/>
    <p:sldId id="263" r:id="rId16"/>
    <p:sldId id="308" r:id="rId17"/>
    <p:sldId id="301" r:id="rId18"/>
    <p:sldId id="303" r:id="rId19"/>
    <p:sldId id="302" r:id="rId20"/>
    <p:sldId id="300" r:id="rId21"/>
    <p:sldId id="572" r:id="rId22"/>
    <p:sldId id="573" r:id="rId23"/>
    <p:sldId id="577" r:id="rId24"/>
    <p:sldId id="571" r:id="rId25"/>
    <p:sldId id="578" r:id="rId26"/>
    <p:sldId id="309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4" r:id="rId36"/>
    <p:sldId id="273" r:id="rId37"/>
    <p:sldId id="275" r:id="rId38"/>
    <p:sldId id="276" r:id="rId39"/>
    <p:sldId id="277" r:id="rId40"/>
    <p:sldId id="278" r:id="rId41"/>
    <p:sldId id="279" r:id="rId42"/>
    <p:sldId id="281" r:id="rId43"/>
    <p:sldId id="282" r:id="rId44"/>
    <p:sldId id="283" r:id="rId45"/>
    <p:sldId id="284" r:id="rId46"/>
    <p:sldId id="285" r:id="rId47"/>
    <p:sldId id="286" r:id="rId48"/>
    <p:sldId id="287" r:id="rId49"/>
    <p:sldId id="288" r:id="rId50"/>
    <p:sldId id="289" r:id="rId51"/>
    <p:sldId id="290" r:id="rId52"/>
    <p:sldId id="291" r:id="rId53"/>
    <p:sldId id="292" r:id="rId54"/>
    <p:sldId id="293" r:id="rId55"/>
    <p:sldId id="264" r:id="rId56"/>
    <p:sldId id="294" r:id="rId57"/>
    <p:sldId id="295" r:id="rId58"/>
    <p:sldId id="296" r:id="rId59"/>
    <p:sldId id="297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53BDA-F487-45FB-B650-45CDA342F47A}" v="13" dt="2025-03-26T13:21:56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83A53BDA-F487-45FB-B650-45CDA342F47A}"/>
    <pc:docChg chg="undo custSel addSld delSld modSld">
      <pc:chgData name="Damian Gordon" userId="796278f3-970d-4a3b-8137-dc597a054133" providerId="ADAL" clId="{83A53BDA-F487-45FB-B650-45CDA342F47A}" dt="2025-03-26T13:21:58.916" v="487" actId="167"/>
      <pc:docMkLst>
        <pc:docMk/>
      </pc:docMkLst>
      <pc:sldChg chg="addSp delSp modSp mod">
        <pc:chgData name="Damian Gordon" userId="796278f3-970d-4a3b-8137-dc597a054133" providerId="ADAL" clId="{83A53BDA-F487-45FB-B650-45CDA342F47A}" dt="2025-03-21T20:40:43.485" v="14" actId="167"/>
        <pc:sldMkLst>
          <pc:docMk/>
          <pc:sldMk cId="1583601323" sldId="300"/>
        </pc:sldMkLst>
        <pc:picChg chg="add mod ord">
          <ac:chgData name="Damian Gordon" userId="796278f3-970d-4a3b-8137-dc597a054133" providerId="ADAL" clId="{83A53BDA-F487-45FB-B650-45CDA342F47A}" dt="2025-03-21T20:40:43.485" v="14" actId="167"/>
          <ac:picMkLst>
            <pc:docMk/>
            <pc:sldMk cId="1583601323" sldId="300"/>
            <ac:picMk id="21" creationId="{0488D49A-72D5-A5F5-572E-AEAAEEC80262}"/>
          </ac:picMkLst>
        </pc:picChg>
      </pc:sldChg>
      <pc:sldChg chg="addSp delSp modSp mod">
        <pc:chgData name="Damian Gordon" userId="796278f3-970d-4a3b-8137-dc597a054133" providerId="ADAL" clId="{83A53BDA-F487-45FB-B650-45CDA342F47A}" dt="2025-03-26T13:21:58.916" v="487" actId="167"/>
        <pc:sldMkLst>
          <pc:docMk/>
          <pc:sldMk cId="3235284102" sldId="301"/>
        </pc:sldMkLst>
        <pc:picChg chg="add mod ord">
          <ac:chgData name="Damian Gordon" userId="796278f3-970d-4a3b-8137-dc597a054133" providerId="ADAL" clId="{83A53BDA-F487-45FB-B650-45CDA342F47A}" dt="2025-03-26T13:21:58.916" v="487" actId="167"/>
          <ac:picMkLst>
            <pc:docMk/>
            <pc:sldMk cId="3235284102" sldId="301"/>
            <ac:picMk id="3" creationId="{006C0FC5-9F4D-652C-79AE-80445EF0B672}"/>
          </ac:picMkLst>
        </pc:picChg>
        <pc:picChg chg="del">
          <ac:chgData name="Damian Gordon" userId="796278f3-970d-4a3b-8137-dc597a054133" providerId="ADAL" clId="{83A53BDA-F487-45FB-B650-45CDA342F47A}" dt="2025-03-26T13:21:55.594" v="485" actId="478"/>
          <ac:picMkLst>
            <pc:docMk/>
            <pc:sldMk cId="3235284102" sldId="301"/>
            <ac:picMk id="28" creationId="{E4F35FDD-6252-2BB4-9800-C76B0AE153C7}"/>
          </ac:picMkLst>
        </pc:picChg>
      </pc:sldChg>
      <pc:sldChg chg="addSp delSp modSp mod">
        <pc:chgData name="Damian Gordon" userId="796278f3-970d-4a3b-8137-dc597a054133" providerId="ADAL" clId="{83A53BDA-F487-45FB-B650-45CDA342F47A}" dt="2025-03-21T20:40:35.054" v="11" actId="167"/>
        <pc:sldMkLst>
          <pc:docMk/>
          <pc:sldMk cId="1673468549" sldId="302"/>
        </pc:sldMkLst>
        <pc:picChg chg="add mod ord">
          <ac:chgData name="Damian Gordon" userId="796278f3-970d-4a3b-8137-dc597a054133" providerId="ADAL" clId="{83A53BDA-F487-45FB-B650-45CDA342F47A}" dt="2025-03-21T20:40:35.054" v="11" actId="167"/>
          <ac:picMkLst>
            <pc:docMk/>
            <pc:sldMk cId="1673468549" sldId="302"/>
            <ac:picMk id="5" creationId="{C70BF1B3-0C51-1BD5-E3FF-809DF5BBBFE5}"/>
          </ac:picMkLst>
        </pc:picChg>
      </pc:sldChg>
      <pc:sldChg chg="modSp mod">
        <pc:chgData name="Damian Gordon" userId="796278f3-970d-4a3b-8137-dc597a054133" providerId="ADAL" clId="{83A53BDA-F487-45FB-B650-45CDA342F47A}" dt="2025-03-21T20:40:22.970" v="8" actId="1035"/>
        <pc:sldMkLst>
          <pc:docMk/>
          <pc:sldMk cId="2496723272" sldId="303"/>
        </pc:sldMkLst>
        <pc:picChg chg="mod">
          <ac:chgData name="Damian Gordon" userId="796278f3-970d-4a3b-8137-dc597a054133" providerId="ADAL" clId="{83A53BDA-F487-45FB-B650-45CDA342F47A}" dt="2025-03-21T20:40:22.970" v="8" actId="1035"/>
          <ac:picMkLst>
            <pc:docMk/>
            <pc:sldMk cId="2496723272" sldId="303"/>
            <ac:picMk id="4" creationId="{4BD57B37-58BD-DAB3-3CF6-1493EC325C51}"/>
          </ac:picMkLst>
        </pc:picChg>
      </pc:sldChg>
      <pc:sldChg chg="addSp delSp modSp mod">
        <pc:chgData name="Damian Gordon" userId="796278f3-970d-4a3b-8137-dc597a054133" providerId="ADAL" clId="{83A53BDA-F487-45FB-B650-45CDA342F47A}" dt="2025-03-21T20:40:57.802" v="17" actId="167"/>
        <pc:sldMkLst>
          <pc:docMk/>
          <pc:sldMk cId="3663133822" sldId="572"/>
        </pc:sldMkLst>
        <pc:picChg chg="add mod ord">
          <ac:chgData name="Damian Gordon" userId="796278f3-970d-4a3b-8137-dc597a054133" providerId="ADAL" clId="{83A53BDA-F487-45FB-B650-45CDA342F47A}" dt="2025-03-21T20:40:57.802" v="17" actId="167"/>
          <ac:picMkLst>
            <pc:docMk/>
            <pc:sldMk cId="3663133822" sldId="572"/>
            <ac:picMk id="21" creationId="{46492839-4C27-DA4C-456E-9AEF2B182EE1}"/>
          </ac:picMkLst>
        </pc:picChg>
      </pc:sldChg>
      <pc:sldChg chg="addSp delSp modSp mod">
        <pc:chgData name="Damian Gordon" userId="796278f3-970d-4a3b-8137-dc597a054133" providerId="ADAL" clId="{83A53BDA-F487-45FB-B650-45CDA342F47A}" dt="2025-03-21T20:41:04.348" v="20" actId="167"/>
        <pc:sldMkLst>
          <pc:docMk/>
          <pc:sldMk cId="3575090900" sldId="573"/>
        </pc:sldMkLst>
        <pc:picChg chg="add mod ord">
          <ac:chgData name="Damian Gordon" userId="796278f3-970d-4a3b-8137-dc597a054133" providerId="ADAL" clId="{83A53BDA-F487-45FB-B650-45CDA342F47A}" dt="2025-03-21T20:41:04.348" v="20" actId="167"/>
          <ac:picMkLst>
            <pc:docMk/>
            <pc:sldMk cId="3575090900" sldId="573"/>
            <ac:picMk id="21" creationId="{0BC044CB-7245-78FD-CEF4-02FF09060814}"/>
          </ac:picMkLst>
        </pc:picChg>
      </pc:sldChg>
      <pc:sldChg chg="delSp modSp add del mod">
        <pc:chgData name="Damian Gordon" userId="796278f3-970d-4a3b-8137-dc597a054133" providerId="ADAL" clId="{83A53BDA-F487-45FB-B650-45CDA342F47A}" dt="2025-03-26T12:53:58.380" v="51" actId="47"/>
        <pc:sldMkLst>
          <pc:docMk/>
          <pc:sldMk cId="1719404449" sldId="579"/>
        </pc:sldMkLst>
        <pc:spChg chg="mod">
          <ac:chgData name="Damian Gordon" userId="796278f3-970d-4a3b-8137-dc597a054133" providerId="ADAL" clId="{83A53BDA-F487-45FB-B650-45CDA342F47A}" dt="2025-03-26T12:53:46.550" v="48" actId="20577"/>
          <ac:spMkLst>
            <pc:docMk/>
            <pc:sldMk cId="1719404449" sldId="579"/>
            <ac:spMk id="3" creationId="{C08D3C95-9F5B-0DA4-82F8-1262C5DF5071}"/>
          </ac:spMkLst>
        </pc:spChg>
        <pc:picChg chg="del">
          <ac:chgData name="Damian Gordon" userId="796278f3-970d-4a3b-8137-dc597a054133" providerId="ADAL" clId="{83A53BDA-F487-45FB-B650-45CDA342F47A}" dt="2025-03-26T12:53:14.765" v="22" actId="478"/>
          <ac:picMkLst>
            <pc:docMk/>
            <pc:sldMk cId="1719404449" sldId="579"/>
            <ac:picMk id="4" creationId="{45784E11-724C-6EE5-A9AB-80606D593632}"/>
          </ac:picMkLst>
        </pc:picChg>
      </pc:sldChg>
      <pc:sldChg chg="modSp add mod">
        <pc:chgData name="Damian Gordon" userId="796278f3-970d-4a3b-8137-dc597a054133" providerId="ADAL" clId="{83A53BDA-F487-45FB-B650-45CDA342F47A}" dt="2025-03-26T12:53:54.254" v="50" actId="20577"/>
        <pc:sldMkLst>
          <pc:docMk/>
          <pc:sldMk cId="2200141537" sldId="580"/>
        </pc:sldMkLst>
        <pc:spChg chg="mod">
          <ac:chgData name="Damian Gordon" userId="796278f3-970d-4a3b-8137-dc597a054133" providerId="ADAL" clId="{83A53BDA-F487-45FB-B650-45CDA342F47A}" dt="2025-03-26T12:53:54.254" v="50" actId="20577"/>
          <ac:spMkLst>
            <pc:docMk/>
            <pc:sldMk cId="2200141537" sldId="580"/>
            <ac:spMk id="3" creationId="{2354897A-2A30-2AC3-C9F1-ACB4B546BD8E}"/>
          </ac:spMkLst>
        </pc:spChg>
      </pc:sldChg>
      <pc:sldChg chg="modSp add del mod">
        <pc:chgData name="Damian Gordon" userId="796278f3-970d-4a3b-8137-dc597a054133" providerId="ADAL" clId="{83A53BDA-F487-45FB-B650-45CDA342F47A}" dt="2025-03-26T13:21:10.518" v="484" actId="47"/>
        <pc:sldMkLst>
          <pc:docMk/>
          <pc:sldMk cId="309417778" sldId="581"/>
        </pc:sldMkLst>
        <pc:spChg chg="mod">
          <ac:chgData name="Damian Gordon" userId="796278f3-970d-4a3b-8137-dc597a054133" providerId="ADAL" clId="{83A53BDA-F487-45FB-B650-45CDA342F47A}" dt="2025-03-26T12:54:26.629" v="68" actId="20577"/>
          <ac:spMkLst>
            <pc:docMk/>
            <pc:sldMk cId="309417778" sldId="581"/>
            <ac:spMk id="3" creationId="{2F08F1F5-5E3C-8183-9142-E60F03C20971}"/>
          </ac:spMkLst>
        </pc:spChg>
      </pc:sldChg>
      <pc:sldChg chg="add">
        <pc:chgData name="Damian Gordon" userId="796278f3-970d-4a3b-8137-dc597a054133" providerId="ADAL" clId="{83A53BDA-F487-45FB-B650-45CDA342F47A}" dt="2025-03-26T12:54:30.221" v="69"/>
        <pc:sldMkLst>
          <pc:docMk/>
          <pc:sldMk cId="12537686" sldId="582"/>
        </pc:sldMkLst>
      </pc:sldChg>
      <pc:sldChg chg="modSp add mod">
        <pc:chgData name="Damian Gordon" userId="796278f3-970d-4a3b-8137-dc597a054133" providerId="ADAL" clId="{83A53BDA-F487-45FB-B650-45CDA342F47A}" dt="2025-03-26T12:56:08.802" v="121" actId="20577"/>
        <pc:sldMkLst>
          <pc:docMk/>
          <pc:sldMk cId="4104662404" sldId="583"/>
        </pc:sldMkLst>
        <pc:spChg chg="mod">
          <ac:chgData name="Damian Gordon" userId="796278f3-970d-4a3b-8137-dc597a054133" providerId="ADAL" clId="{83A53BDA-F487-45FB-B650-45CDA342F47A}" dt="2025-03-26T12:56:08.802" v="121" actId="20577"/>
          <ac:spMkLst>
            <pc:docMk/>
            <pc:sldMk cId="4104662404" sldId="583"/>
            <ac:spMk id="3" creationId="{C091A45C-E934-0AA9-6938-DE1E01584672}"/>
          </ac:spMkLst>
        </pc:spChg>
      </pc:sldChg>
      <pc:sldChg chg="addSp delSp modSp add mod">
        <pc:chgData name="Damian Gordon" userId="796278f3-970d-4a3b-8137-dc597a054133" providerId="ADAL" clId="{83A53BDA-F487-45FB-B650-45CDA342F47A}" dt="2025-03-26T13:20:51.547" v="483" actId="1037"/>
        <pc:sldMkLst>
          <pc:docMk/>
          <pc:sldMk cId="3413320672" sldId="584"/>
        </pc:sldMkLst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4" creationId="{E8EBDA00-6B1C-356B-D811-07249B62B9C1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5" creationId="{6CEB37C2-E76A-C398-1031-A7BE2DB75005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6" creationId="{46438C55-B8B6-9AAE-BCE3-DA2C182AD748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7" creationId="{ED9F2E42-9EA3-3205-A37A-60B83B7ACD9A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8" creationId="{84B1FACE-6944-0949-FA16-AB3DFC366729}"/>
          </ac:spMkLst>
        </pc:spChg>
        <pc:spChg chg="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9" creationId="{327A88ED-F1B7-7455-82A4-C84913677AA8}"/>
          </ac:spMkLst>
        </pc:spChg>
        <pc:spChg chg="add del mod">
          <ac:chgData name="Damian Gordon" userId="796278f3-970d-4a3b-8137-dc597a054133" providerId="ADAL" clId="{83A53BDA-F487-45FB-B650-45CDA342F47A}" dt="2025-03-26T13:19:22.941" v="364" actId="478"/>
          <ac:spMkLst>
            <pc:docMk/>
            <pc:sldMk cId="3413320672" sldId="584"/>
            <ac:spMk id="10" creationId="{A7A203A7-F8A3-D7F0-E818-C964F88A7E88}"/>
          </ac:spMkLst>
        </pc:spChg>
        <pc:spChg chg="add del mod">
          <ac:chgData name="Damian Gordon" userId="796278f3-970d-4a3b-8137-dc597a054133" providerId="ADAL" clId="{83A53BDA-F487-45FB-B650-45CDA342F47A}" dt="2025-03-26T13:19:24.931" v="365" actId="478"/>
          <ac:spMkLst>
            <pc:docMk/>
            <pc:sldMk cId="3413320672" sldId="584"/>
            <ac:spMk id="11" creationId="{DB37BC22-1443-17D2-4E46-9EE2BCE5F09B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12" creationId="{9C949D38-3D19-9202-1F38-51A16C2CADFD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13" creationId="{500F6685-992B-5F6F-533F-3CC080FA44C0}"/>
          </ac:spMkLst>
        </pc:spChg>
        <pc:spChg chg="add del mod">
          <ac:chgData name="Damian Gordon" userId="796278f3-970d-4a3b-8137-dc597a054133" providerId="ADAL" clId="{83A53BDA-F487-45FB-B650-45CDA342F47A}" dt="2025-03-26T13:18:07.397" v="247" actId="478"/>
          <ac:spMkLst>
            <pc:docMk/>
            <pc:sldMk cId="3413320672" sldId="584"/>
            <ac:spMk id="14" creationId="{76F87D10-A2F6-9EE3-2E64-650E80B00FC6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15" creationId="{C5864219-B201-5DD9-51FA-0F75781A8EE7}"/>
          </ac:spMkLst>
        </pc:spChg>
        <pc:spChg chg="add mod">
          <ac:chgData name="Damian Gordon" userId="796278f3-970d-4a3b-8137-dc597a054133" providerId="ADAL" clId="{83A53BDA-F487-45FB-B650-45CDA342F47A}" dt="2025-03-26T13:20:51.547" v="483" actId="1037"/>
          <ac:spMkLst>
            <pc:docMk/>
            <pc:sldMk cId="3413320672" sldId="584"/>
            <ac:spMk id="16" creationId="{51A30284-9057-22BA-18D0-D81BA686EEA7}"/>
          </ac:spMkLst>
        </pc:spChg>
        <pc:spChg chg="add del mod">
          <ac:chgData name="Damian Gordon" userId="796278f3-970d-4a3b-8137-dc597a054133" providerId="ADAL" clId="{83A53BDA-F487-45FB-B650-45CDA342F47A}" dt="2025-03-26T13:19:46.536" v="407" actId="478"/>
          <ac:spMkLst>
            <pc:docMk/>
            <pc:sldMk cId="3413320672" sldId="584"/>
            <ac:spMk id="17" creationId="{2295DFA7-D066-D96D-D919-A0CF2A459AAB}"/>
          </ac:spMkLst>
        </pc:spChg>
      </pc:sldChg>
    </pc:docChg>
  </pc:docChgLst>
  <pc:docChgLst>
    <pc:chgData name="Damian Gordon" userId="796278f3-970d-4a3b-8137-dc597a054133" providerId="ADAL" clId="{BF671DC7-6B7C-4636-BFFE-C8348A7F2201}"/>
    <pc:docChg chg="undo custSel addSld delSld modSld sldOrd">
      <pc:chgData name="Damian Gordon" userId="796278f3-970d-4a3b-8137-dc597a054133" providerId="ADAL" clId="{BF671DC7-6B7C-4636-BFFE-C8348A7F2201}" dt="2025-03-15T23:29:06.316" v="4664" actId="1076"/>
      <pc:docMkLst>
        <pc:docMk/>
      </pc:docMkLst>
      <pc:sldChg chg="addSp delSp modSp mod setBg">
        <pc:chgData name="Damian Gordon" userId="796278f3-970d-4a3b-8137-dc597a054133" providerId="ADAL" clId="{BF671DC7-6B7C-4636-BFFE-C8348A7F2201}" dt="2025-03-15T15:29:12.112" v="4497" actId="1076"/>
        <pc:sldMkLst>
          <pc:docMk/>
          <pc:sldMk cId="2483088073" sldId="256"/>
        </pc:sldMkLst>
        <pc:spChg chg="mod">
          <ac:chgData name="Damian Gordon" userId="796278f3-970d-4a3b-8137-dc597a054133" providerId="ADAL" clId="{BF671DC7-6B7C-4636-BFFE-C8348A7F2201}" dt="2025-03-15T12:16:12.641" v="4256" actId="20577"/>
          <ac:spMkLst>
            <pc:docMk/>
            <pc:sldMk cId="2483088073" sldId="256"/>
            <ac:spMk id="2" creationId="{AB6F2483-CEB2-BA76-D3B3-4E3D90EC44EF}"/>
          </ac:spMkLst>
        </pc:spChg>
        <pc:spChg chg="mod">
          <ac:chgData name="Damian Gordon" userId="796278f3-970d-4a3b-8137-dc597a054133" providerId="ADAL" clId="{BF671DC7-6B7C-4636-BFFE-C8348A7F2201}" dt="2025-03-15T12:24:19.310" v="4403" actId="1076"/>
          <ac:spMkLst>
            <pc:docMk/>
            <pc:sldMk cId="2483088073" sldId="256"/>
            <ac:spMk id="3" creationId="{E22D4A58-A693-7DEB-334A-F52E8E3BF218}"/>
          </ac:spMkLst>
        </pc:spChg>
        <pc:spChg chg="add">
          <ac:chgData name="Damian Gordon" userId="796278f3-970d-4a3b-8137-dc597a054133" providerId="ADAL" clId="{BF671DC7-6B7C-4636-BFFE-C8348A7F2201}" dt="2025-03-14T23:35:23.704" v="15" actId="26606"/>
          <ac:spMkLst>
            <pc:docMk/>
            <pc:sldMk cId="2483088073" sldId="256"/>
            <ac:spMk id="10" creationId="{A3363022-C969-41E9-8EB2-E4C94908C1FA}"/>
          </ac:spMkLst>
        </pc:spChg>
        <pc:spChg chg="add">
          <ac:chgData name="Damian Gordon" userId="796278f3-970d-4a3b-8137-dc597a054133" providerId="ADAL" clId="{BF671DC7-6B7C-4636-BFFE-C8348A7F2201}" dt="2025-03-14T23:35:23.704" v="15" actId="26606"/>
          <ac:spMkLst>
            <pc:docMk/>
            <pc:sldMk cId="2483088073" sldId="256"/>
            <ac:spMk id="12" creationId="{8D1AD6B3-BE88-4CEB-BA17-790657CC4729}"/>
          </ac:spMkLst>
        </pc:spChg>
        <pc:grpChg chg="add">
          <ac:chgData name="Damian Gordon" userId="796278f3-970d-4a3b-8137-dc597a054133" providerId="ADAL" clId="{BF671DC7-6B7C-4636-BFFE-C8348A7F2201}" dt="2025-03-14T23:35:23.704" v="15" actId="26606"/>
          <ac:grpSpMkLst>
            <pc:docMk/>
            <pc:sldMk cId="2483088073" sldId="256"/>
            <ac:grpSpMk id="14" creationId="{89D1390B-7E13-4B4F-9CB2-391063412E54}"/>
          </ac:grpSpMkLst>
        </pc:grpChg>
        <pc:picChg chg="add">
          <ac:chgData name="Damian Gordon" userId="796278f3-970d-4a3b-8137-dc597a054133" providerId="ADAL" clId="{BF671DC7-6B7C-4636-BFFE-C8348A7F2201}" dt="2025-03-14T23:35:23.704" v="15" actId="26606"/>
          <ac:picMkLst>
            <pc:docMk/>
            <pc:sldMk cId="2483088073" sldId="256"/>
            <ac:picMk id="7" creationId="{B498F6F5-02E9-E903-11B6-F41EF52152AA}"/>
          </ac:picMkLst>
        </pc:picChg>
        <pc:picChg chg="add mod">
          <ac:chgData name="Damian Gordon" userId="796278f3-970d-4a3b-8137-dc597a054133" providerId="ADAL" clId="{BF671DC7-6B7C-4636-BFFE-C8348A7F2201}" dt="2025-03-15T15:29:12.112" v="4497" actId="1076"/>
          <ac:picMkLst>
            <pc:docMk/>
            <pc:sldMk cId="2483088073" sldId="256"/>
            <ac:picMk id="8" creationId="{8EFFF826-DDB9-6051-FF13-F93177E45EC8}"/>
          </ac:picMkLst>
        </pc:picChg>
      </pc:sldChg>
      <pc:sldChg chg="modSp mod">
        <pc:chgData name="Damian Gordon" userId="796278f3-970d-4a3b-8137-dc597a054133" providerId="ADAL" clId="{BF671DC7-6B7C-4636-BFFE-C8348A7F2201}" dt="2025-03-15T12:18:32.221" v="4323" actId="403"/>
        <pc:sldMkLst>
          <pc:docMk/>
          <pc:sldMk cId="2798221187" sldId="257"/>
        </pc:sldMkLst>
        <pc:spChg chg="mod">
          <ac:chgData name="Damian Gordon" userId="796278f3-970d-4a3b-8137-dc597a054133" providerId="ADAL" clId="{BF671DC7-6B7C-4636-BFFE-C8348A7F2201}" dt="2025-03-15T12:18:15.943" v="4286" actId="20577"/>
          <ac:spMkLst>
            <pc:docMk/>
            <pc:sldMk cId="2798221187" sldId="257"/>
            <ac:spMk id="2" creationId="{36ABC662-1AFE-84D4-E7F1-3228A4564697}"/>
          </ac:spMkLst>
        </pc:spChg>
        <pc:spChg chg="mod">
          <ac:chgData name="Damian Gordon" userId="796278f3-970d-4a3b-8137-dc597a054133" providerId="ADAL" clId="{BF671DC7-6B7C-4636-BFFE-C8348A7F2201}" dt="2025-03-15T12:18:32.221" v="4323" actId="403"/>
          <ac:spMkLst>
            <pc:docMk/>
            <pc:sldMk cId="2798221187" sldId="257"/>
            <ac:spMk id="3" creationId="{9DB9E2AD-2307-3ED4-DF78-32611E565C44}"/>
          </ac:spMkLst>
        </pc:spChg>
      </pc:sldChg>
      <pc:sldChg chg="addSp delSp modSp new del mod setBg">
        <pc:chgData name="Damian Gordon" userId="796278f3-970d-4a3b-8137-dc597a054133" providerId="ADAL" clId="{BF671DC7-6B7C-4636-BFFE-C8348A7F2201}" dt="2025-03-15T11:33:18.334" v="3312" actId="47"/>
        <pc:sldMkLst>
          <pc:docMk/>
          <pc:sldMk cId="641786029" sldId="258"/>
        </pc:sldMkLst>
      </pc:sldChg>
      <pc:sldChg chg="addSp delSp modSp add del mod setBg">
        <pc:chgData name="Damian Gordon" userId="796278f3-970d-4a3b-8137-dc597a054133" providerId="ADAL" clId="{BF671DC7-6B7C-4636-BFFE-C8348A7F2201}" dt="2025-03-15T11:33:23.464" v="3313" actId="47"/>
        <pc:sldMkLst>
          <pc:docMk/>
          <pc:sldMk cId="3065883950" sldId="259"/>
        </pc:sldMkLst>
      </pc:sldChg>
      <pc:sldChg chg="addSp delSp modSp add mod">
        <pc:chgData name="Damian Gordon" userId="796278f3-970d-4a3b-8137-dc597a054133" providerId="ADAL" clId="{BF671DC7-6B7C-4636-BFFE-C8348A7F2201}" dt="2025-03-15T11:27:00.917" v="3064" actId="20577"/>
        <pc:sldMkLst>
          <pc:docMk/>
          <pc:sldMk cId="1417818354" sldId="260"/>
        </pc:sldMkLst>
        <pc:spChg chg="mod">
          <ac:chgData name="Damian Gordon" userId="796278f3-970d-4a3b-8137-dc597a054133" providerId="ADAL" clId="{BF671DC7-6B7C-4636-BFFE-C8348A7F2201}" dt="2025-03-15T09:47:12.434" v="141" actId="20577"/>
          <ac:spMkLst>
            <pc:docMk/>
            <pc:sldMk cId="1417818354" sldId="260"/>
            <ac:spMk id="2" creationId="{720A2CEA-8959-CD95-A02C-0A2693D864DF}"/>
          </ac:spMkLst>
        </pc:spChg>
        <pc:spChg chg="add mod">
          <ac:chgData name="Damian Gordon" userId="796278f3-970d-4a3b-8137-dc597a054133" providerId="ADAL" clId="{BF671DC7-6B7C-4636-BFFE-C8348A7F2201}" dt="2025-03-15T09:46:50.638" v="121" actId="1076"/>
          <ac:spMkLst>
            <pc:docMk/>
            <pc:sldMk cId="1417818354" sldId="260"/>
            <ac:spMk id="6" creationId="{F68A0277-5E17-1AC2-E7E7-34BF18F989E2}"/>
          </ac:spMkLst>
        </pc:spChg>
        <pc:spChg chg="add mod">
          <ac:chgData name="Damian Gordon" userId="796278f3-970d-4a3b-8137-dc597a054133" providerId="ADAL" clId="{BF671DC7-6B7C-4636-BFFE-C8348A7F2201}" dt="2025-03-15T09:47:06.735" v="131" actId="1076"/>
          <ac:spMkLst>
            <pc:docMk/>
            <pc:sldMk cId="1417818354" sldId="260"/>
            <ac:spMk id="7" creationId="{257D9953-559B-EE3B-B10B-45FE09F27A2D}"/>
          </ac:spMkLst>
        </pc:spChg>
        <pc:spChg chg="add mod">
          <ac:chgData name="Damian Gordon" userId="796278f3-970d-4a3b-8137-dc597a054133" providerId="ADAL" clId="{BF671DC7-6B7C-4636-BFFE-C8348A7F2201}" dt="2025-03-15T09:45:30.246" v="94" actId="20577"/>
          <ac:spMkLst>
            <pc:docMk/>
            <pc:sldMk cId="1417818354" sldId="260"/>
            <ac:spMk id="8" creationId="{4A50F906-C66E-DEC8-9C65-4809D166BB75}"/>
          </ac:spMkLst>
        </pc:spChg>
        <pc:spChg chg="add mod">
          <ac:chgData name="Damian Gordon" userId="796278f3-970d-4a3b-8137-dc597a054133" providerId="ADAL" clId="{BF671DC7-6B7C-4636-BFFE-C8348A7F2201}" dt="2025-03-15T09:47:27.811" v="143" actId="1076"/>
          <ac:spMkLst>
            <pc:docMk/>
            <pc:sldMk cId="1417818354" sldId="260"/>
            <ac:spMk id="12" creationId="{79EBBF45-B06B-4A8E-0898-2A811FEC928A}"/>
          </ac:spMkLst>
        </pc:spChg>
        <pc:spChg chg="add mod">
          <ac:chgData name="Damian Gordon" userId="796278f3-970d-4a3b-8137-dc597a054133" providerId="ADAL" clId="{BF671DC7-6B7C-4636-BFFE-C8348A7F2201}" dt="2025-03-15T09:47:27.811" v="143" actId="1076"/>
          <ac:spMkLst>
            <pc:docMk/>
            <pc:sldMk cId="1417818354" sldId="260"/>
            <ac:spMk id="13" creationId="{5FDFEFA5-0260-70D5-D7B1-54106A30B34C}"/>
          </ac:spMkLst>
        </pc:spChg>
        <pc:spChg chg="add mod">
          <ac:chgData name="Damian Gordon" userId="796278f3-970d-4a3b-8137-dc597a054133" providerId="ADAL" clId="{BF671DC7-6B7C-4636-BFFE-C8348A7F2201}" dt="2025-03-15T09:48:13.670" v="163" actId="20577"/>
          <ac:spMkLst>
            <pc:docMk/>
            <pc:sldMk cId="1417818354" sldId="260"/>
            <ac:spMk id="14" creationId="{E3D51EC6-B586-B435-6A9F-15F8C81A0F00}"/>
          </ac:spMkLst>
        </pc:spChg>
        <pc:spChg chg="add mod">
          <ac:chgData name="Damian Gordon" userId="796278f3-970d-4a3b-8137-dc597a054133" providerId="ADAL" clId="{BF671DC7-6B7C-4636-BFFE-C8348A7F2201}" dt="2025-03-15T09:47:36.789" v="145" actId="1076"/>
          <ac:spMkLst>
            <pc:docMk/>
            <pc:sldMk cId="1417818354" sldId="260"/>
            <ac:spMk id="15" creationId="{CCF949CB-FDE9-B6CE-1593-53A1FD4B75FB}"/>
          </ac:spMkLst>
        </pc:spChg>
        <pc:spChg chg="add mod">
          <ac:chgData name="Damian Gordon" userId="796278f3-970d-4a3b-8137-dc597a054133" providerId="ADAL" clId="{BF671DC7-6B7C-4636-BFFE-C8348A7F2201}" dt="2025-03-15T09:48:30.632" v="214" actId="1037"/>
          <ac:spMkLst>
            <pc:docMk/>
            <pc:sldMk cId="1417818354" sldId="260"/>
            <ac:spMk id="16" creationId="{FE7E35BF-3937-6DB8-1E49-C83254789266}"/>
          </ac:spMkLst>
        </pc:spChg>
        <pc:spChg chg="add mod">
          <ac:chgData name="Damian Gordon" userId="796278f3-970d-4a3b-8137-dc597a054133" providerId="ADAL" clId="{BF671DC7-6B7C-4636-BFFE-C8348A7F2201}" dt="2025-03-15T09:48:35.371" v="218" actId="20577"/>
          <ac:spMkLst>
            <pc:docMk/>
            <pc:sldMk cId="1417818354" sldId="260"/>
            <ac:spMk id="17" creationId="{8740BB54-61BD-629E-E824-15FAD81D3BE2}"/>
          </ac:spMkLst>
        </pc:spChg>
        <pc:spChg chg="add mod">
          <ac:chgData name="Damian Gordon" userId="796278f3-970d-4a3b-8137-dc597a054133" providerId="ADAL" clId="{BF671DC7-6B7C-4636-BFFE-C8348A7F2201}" dt="2025-03-15T11:24:09.067" v="2722" actId="1037"/>
          <ac:spMkLst>
            <pc:docMk/>
            <pc:sldMk cId="1417818354" sldId="260"/>
            <ac:spMk id="18" creationId="{B74495FD-FF53-1261-D71F-B03D69439D5A}"/>
          </ac:spMkLst>
        </pc:spChg>
        <pc:spChg chg="add mod">
          <ac:chgData name="Damian Gordon" userId="796278f3-970d-4a3b-8137-dc597a054133" providerId="ADAL" clId="{BF671DC7-6B7C-4636-BFFE-C8348A7F2201}" dt="2025-03-15T11:27:00.917" v="3064" actId="20577"/>
          <ac:spMkLst>
            <pc:docMk/>
            <pc:sldMk cId="1417818354" sldId="260"/>
            <ac:spMk id="19" creationId="{4DA31C21-A1BE-91F7-4391-1A55AD737786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7:15.973" v="3118" actId="1036"/>
        <pc:sldMkLst>
          <pc:docMk/>
          <pc:sldMk cId="3937663818" sldId="261"/>
        </pc:sldMkLst>
        <pc:spChg chg="add mod">
          <ac:chgData name="Damian Gordon" userId="796278f3-970d-4a3b-8137-dc597a054133" providerId="ADAL" clId="{BF671DC7-6B7C-4636-BFFE-C8348A7F2201}" dt="2025-03-15T09:49:23.993" v="221" actId="1076"/>
          <ac:spMkLst>
            <pc:docMk/>
            <pc:sldMk cId="3937663818" sldId="261"/>
            <ac:spMk id="3" creationId="{3DC3F994-EBA4-BBEA-42A0-1038CF582B80}"/>
          </ac:spMkLst>
        </pc:spChg>
        <pc:spChg chg="add mod">
          <ac:chgData name="Damian Gordon" userId="796278f3-970d-4a3b-8137-dc597a054133" providerId="ADAL" clId="{BF671DC7-6B7C-4636-BFFE-C8348A7F2201}" dt="2025-03-15T09:49:23.993" v="221" actId="1076"/>
          <ac:spMkLst>
            <pc:docMk/>
            <pc:sldMk cId="3937663818" sldId="261"/>
            <ac:spMk id="4" creationId="{294D953A-A534-B6F7-B95A-8BADA1B81F1E}"/>
          </ac:spMkLst>
        </pc:spChg>
        <pc:spChg chg="add mod">
          <ac:chgData name="Damian Gordon" userId="796278f3-970d-4a3b-8137-dc597a054133" providerId="ADAL" clId="{BF671DC7-6B7C-4636-BFFE-C8348A7F2201}" dt="2025-03-15T09:55:49.045" v="443" actId="20577"/>
          <ac:spMkLst>
            <pc:docMk/>
            <pc:sldMk cId="3937663818" sldId="261"/>
            <ac:spMk id="5" creationId="{09FD3763-6C12-281E-CF6B-94D4EFF32B42}"/>
          </ac:spMkLst>
        </pc:spChg>
        <pc:spChg chg="add mod">
          <ac:chgData name="Damian Gordon" userId="796278f3-970d-4a3b-8137-dc597a054133" providerId="ADAL" clId="{BF671DC7-6B7C-4636-BFFE-C8348A7F2201}" dt="2025-03-15T09:49:23.993" v="221" actId="1076"/>
          <ac:spMkLst>
            <pc:docMk/>
            <pc:sldMk cId="3937663818" sldId="261"/>
            <ac:spMk id="9" creationId="{6D8E0594-868C-8383-159D-BD514CAE231B}"/>
          </ac:spMkLst>
        </pc:spChg>
        <pc:spChg chg="add mod">
          <ac:chgData name="Damian Gordon" userId="796278f3-970d-4a3b-8137-dc597a054133" providerId="ADAL" clId="{BF671DC7-6B7C-4636-BFFE-C8348A7F2201}" dt="2025-03-15T09:49:23.993" v="221" actId="1076"/>
          <ac:spMkLst>
            <pc:docMk/>
            <pc:sldMk cId="3937663818" sldId="261"/>
            <ac:spMk id="10" creationId="{B6A5F219-A383-96F2-67B9-637A137E96F2}"/>
          </ac:spMkLst>
        </pc:spChg>
        <pc:spChg chg="add mod">
          <ac:chgData name="Damian Gordon" userId="796278f3-970d-4a3b-8137-dc597a054133" providerId="ADAL" clId="{BF671DC7-6B7C-4636-BFFE-C8348A7F2201}" dt="2025-03-15T09:55:52.821" v="448" actId="20577"/>
          <ac:spMkLst>
            <pc:docMk/>
            <pc:sldMk cId="3937663818" sldId="261"/>
            <ac:spMk id="11" creationId="{372E7BC9-B81F-064E-73FE-B74CC5B3F2CF}"/>
          </ac:spMkLst>
        </pc:spChg>
        <pc:spChg chg="add mod">
          <ac:chgData name="Damian Gordon" userId="796278f3-970d-4a3b-8137-dc597a054133" providerId="ADAL" clId="{BF671DC7-6B7C-4636-BFFE-C8348A7F2201}" dt="2025-03-15T09:51:01.465" v="335" actId="1037"/>
          <ac:spMkLst>
            <pc:docMk/>
            <pc:sldMk cId="3937663818" sldId="261"/>
            <ac:spMk id="18" creationId="{9B03753B-22DE-15F4-B6BD-92276BC0837B}"/>
          </ac:spMkLst>
        </pc:spChg>
        <pc:spChg chg="add mod">
          <ac:chgData name="Damian Gordon" userId="796278f3-970d-4a3b-8137-dc597a054133" providerId="ADAL" clId="{BF671DC7-6B7C-4636-BFFE-C8348A7F2201}" dt="2025-03-15T09:50:51.777" v="303" actId="1037"/>
          <ac:spMkLst>
            <pc:docMk/>
            <pc:sldMk cId="3937663818" sldId="261"/>
            <ac:spMk id="19" creationId="{276D8ABC-E0B0-2701-E33B-07A98AE57A17}"/>
          </ac:spMkLst>
        </pc:spChg>
        <pc:spChg chg="add mod">
          <ac:chgData name="Damian Gordon" userId="796278f3-970d-4a3b-8137-dc597a054133" providerId="ADAL" clId="{BF671DC7-6B7C-4636-BFFE-C8348A7F2201}" dt="2025-03-15T09:53:53.402" v="403" actId="20577"/>
          <ac:spMkLst>
            <pc:docMk/>
            <pc:sldMk cId="3937663818" sldId="261"/>
            <ac:spMk id="20" creationId="{4E03364D-140B-6320-8A2A-AB5BC425FDDE}"/>
          </ac:spMkLst>
        </pc:spChg>
        <pc:spChg chg="add mod">
          <ac:chgData name="Damian Gordon" userId="796278f3-970d-4a3b-8137-dc597a054133" providerId="ADAL" clId="{BF671DC7-6B7C-4636-BFFE-C8348A7F2201}" dt="2025-03-15T11:24:12.079" v="2723"/>
          <ac:spMkLst>
            <pc:docMk/>
            <pc:sldMk cId="3937663818" sldId="261"/>
            <ac:spMk id="21" creationId="{D7A90B4E-16D8-2FE5-4007-4D6F11D1ED87}"/>
          </ac:spMkLst>
        </pc:spChg>
        <pc:spChg chg="add mod">
          <ac:chgData name="Damian Gordon" userId="796278f3-970d-4a3b-8137-dc597a054133" providerId="ADAL" clId="{BF671DC7-6B7C-4636-BFFE-C8348A7F2201}" dt="2025-03-15T11:24:22.137" v="2786" actId="1035"/>
          <ac:spMkLst>
            <pc:docMk/>
            <pc:sldMk cId="3937663818" sldId="261"/>
            <ac:spMk id="22" creationId="{AF75489A-B85B-A555-08B7-FB29E9D808B7}"/>
          </ac:spMkLst>
        </pc:spChg>
        <pc:spChg chg="add mod">
          <ac:chgData name="Damian Gordon" userId="796278f3-970d-4a3b-8137-dc597a054133" providerId="ADAL" clId="{BF671DC7-6B7C-4636-BFFE-C8348A7F2201}" dt="2025-03-15T11:27:08.577" v="3065"/>
          <ac:spMkLst>
            <pc:docMk/>
            <pc:sldMk cId="3937663818" sldId="261"/>
            <ac:spMk id="23" creationId="{BA5C2320-0094-CD26-3060-C1068B99CE25}"/>
          </ac:spMkLst>
        </pc:spChg>
        <pc:spChg chg="add mod">
          <ac:chgData name="Damian Gordon" userId="796278f3-970d-4a3b-8137-dc597a054133" providerId="ADAL" clId="{BF671DC7-6B7C-4636-BFFE-C8348A7F2201}" dt="2025-03-15T11:27:15.973" v="3118" actId="1036"/>
          <ac:spMkLst>
            <pc:docMk/>
            <pc:sldMk cId="3937663818" sldId="261"/>
            <ac:spMk id="24" creationId="{02A17C0F-DBF9-463B-54E9-8A60B81EE858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7:54.836" v="3132" actId="113"/>
        <pc:sldMkLst>
          <pc:docMk/>
          <pc:sldMk cId="2675609956" sldId="262"/>
        </pc:sldMkLst>
        <pc:spChg chg="mod">
          <ac:chgData name="Damian Gordon" userId="796278f3-970d-4a3b-8137-dc597a054133" providerId="ADAL" clId="{BF671DC7-6B7C-4636-BFFE-C8348A7F2201}" dt="2025-03-15T09:51:34.785" v="348" actId="20577"/>
          <ac:spMkLst>
            <pc:docMk/>
            <pc:sldMk cId="2675609956" sldId="262"/>
            <ac:spMk id="2" creationId="{5D0F0446-E436-0E5C-65D9-9AB3AF628C99}"/>
          </ac:spMkLst>
        </pc:spChg>
        <pc:spChg chg="mod">
          <ac:chgData name="Damian Gordon" userId="796278f3-970d-4a3b-8137-dc597a054133" providerId="ADAL" clId="{BF671DC7-6B7C-4636-BFFE-C8348A7F2201}" dt="2025-03-15T09:51:54.987" v="358" actId="20577"/>
          <ac:spMkLst>
            <pc:docMk/>
            <pc:sldMk cId="2675609956" sldId="262"/>
            <ac:spMk id="17" creationId="{BC01AA66-BD9C-EFE1-8D09-523E5969096F}"/>
          </ac:spMkLst>
        </pc:spChg>
        <pc:spChg chg="add mod">
          <ac:chgData name="Damian Gordon" userId="796278f3-970d-4a3b-8137-dc597a054133" providerId="ADAL" clId="{BF671DC7-6B7C-4636-BFFE-C8348A7F2201}" dt="2025-03-15T11:24:27.102" v="2787"/>
          <ac:spMkLst>
            <pc:docMk/>
            <pc:sldMk cId="2675609956" sldId="262"/>
            <ac:spMk id="21" creationId="{7CCE3771-CD67-493B-3131-E1825667EB1F}"/>
          </ac:spMkLst>
        </pc:spChg>
        <pc:spChg chg="add mod">
          <ac:chgData name="Damian Gordon" userId="796278f3-970d-4a3b-8137-dc597a054133" providerId="ADAL" clId="{BF671DC7-6B7C-4636-BFFE-C8348A7F2201}" dt="2025-03-15T11:27:54.836" v="3132" actId="113"/>
          <ac:spMkLst>
            <pc:docMk/>
            <pc:sldMk cId="2675609956" sldId="262"/>
            <ac:spMk id="22" creationId="{DCED6780-C6AA-CBCD-65E8-AEE738BFC86A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8:13.810" v="3185" actId="1035"/>
        <pc:sldMkLst>
          <pc:docMk/>
          <pc:sldMk cId="3720598529" sldId="263"/>
        </pc:sldMkLst>
        <pc:spChg chg="add mod">
          <ac:chgData name="Damian Gordon" userId="796278f3-970d-4a3b-8137-dc597a054133" providerId="ADAL" clId="{BF671DC7-6B7C-4636-BFFE-C8348A7F2201}" dt="2025-03-15T11:24:29.627" v="2788"/>
          <ac:spMkLst>
            <pc:docMk/>
            <pc:sldMk cId="3720598529" sldId="263"/>
            <ac:spMk id="21" creationId="{327B5287-5095-B7A2-CEFE-E097DA36C6D2}"/>
          </ac:spMkLst>
        </pc:spChg>
        <pc:spChg chg="add mod">
          <ac:chgData name="Damian Gordon" userId="796278f3-970d-4a3b-8137-dc597a054133" providerId="ADAL" clId="{BF671DC7-6B7C-4636-BFFE-C8348A7F2201}" dt="2025-03-15T11:24:37.643" v="2850" actId="1035"/>
          <ac:spMkLst>
            <pc:docMk/>
            <pc:sldMk cId="3720598529" sldId="263"/>
            <ac:spMk id="22" creationId="{2DF26298-7D04-6459-CAFD-6586BA669BBD}"/>
          </ac:spMkLst>
        </pc:spChg>
        <pc:spChg chg="add mod">
          <ac:chgData name="Damian Gordon" userId="796278f3-970d-4a3b-8137-dc597a054133" providerId="ADAL" clId="{BF671DC7-6B7C-4636-BFFE-C8348A7F2201}" dt="2025-03-15T11:28:07.062" v="3133"/>
          <ac:spMkLst>
            <pc:docMk/>
            <pc:sldMk cId="3720598529" sldId="263"/>
            <ac:spMk id="23" creationId="{D284A575-F843-02E5-13A1-3BBBB9D7071F}"/>
          </ac:spMkLst>
        </pc:spChg>
        <pc:spChg chg="add mod">
          <ac:chgData name="Damian Gordon" userId="796278f3-970d-4a3b-8137-dc597a054133" providerId="ADAL" clId="{BF671DC7-6B7C-4636-BFFE-C8348A7F2201}" dt="2025-03-15T11:28:13.810" v="3185" actId="1035"/>
          <ac:spMkLst>
            <pc:docMk/>
            <pc:sldMk cId="3720598529" sldId="263"/>
            <ac:spMk id="24" creationId="{BB05D809-3315-1CC6-A68D-928C276C0C0B}"/>
          </ac:spMkLst>
        </pc:spChg>
      </pc:sldChg>
      <pc:sldChg chg="addSp delSp modSp add mod ord">
        <pc:chgData name="Damian Gordon" userId="796278f3-970d-4a3b-8137-dc597a054133" providerId="ADAL" clId="{BF671DC7-6B7C-4636-BFFE-C8348A7F2201}" dt="2025-03-15T11:30:07.515" v="3245"/>
        <pc:sldMkLst>
          <pc:docMk/>
          <pc:sldMk cId="1511825162" sldId="264"/>
        </pc:sldMkLst>
        <pc:spChg chg="mod">
          <ac:chgData name="Damian Gordon" userId="796278f3-970d-4a3b-8137-dc597a054133" providerId="ADAL" clId="{BF671DC7-6B7C-4636-BFFE-C8348A7F2201}" dt="2025-03-15T10:06:48.276" v="789" actId="20577"/>
          <ac:spMkLst>
            <pc:docMk/>
            <pc:sldMk cId="1511825162" sldId="264"/>
            <ac:spMk id="2" creationId="{D09080C4-2BD2-8574-ED0F-9D5CF49E4CEC}"/>
          </ac:spMkLst>
        </pc:spChg>
        <pc:spChg chg="mod">
          <ac:chgData name="Damian Gordon" userId="796278f3-970d-4a3b-8137-dc597a054133" providerId="ADAL" clId="{BF671DC7-6B7C-4636-BFFE-C8348A7F2201}" dt="2025-03-15T10:02:57.398" v="519" actId="1038"/>
          <ac:spMkLst>
            <pc:docMk/>
            <pc:sldMk cId="1511825162" sldId="264"/>
            <ac:spMk id="6" creationId="{65DA6045-53A0-FA84-9C1C-AA63B1745FC2}"/>
          </ac:spMkLst>
        </pc:spChg>
        <pc:spChg chg="mod">
          <ac:chgData name="Damian Gordon" userId="796278f3-970d-4a3b-8137-dc597a054133" providerId="ADAL" clId="{BF671DC7-6B7C-4636-BFFE-C8348A7F2201}" dt="2025-03-15T10:02:57.398" v="519" actId="1038"/>
          <ac:spMkLst>
            <pc:docMk/>
            <pc:sldMk cId="1511825162" sldId="264"/>
            <ac:spMk id="7" creationId="{8D9B93AB-DB50-CFD3-B337-1D5D828821F8}"/>
          </ac:spMkLst>
        </pc:spChg>
        <pc:spChg chg="mod">
          <ac:chgData name="Damian Gordon" userId="796278f3-970d-4a3b-8137-dc597a054133" providerId="ADAL" clId="{BF671DC7-6B7C-4636-BFFE-C8348A7F2201}" dt="2025-03-15T10:02:57.398" v="519" actId="1038"/>
          <ac:spMkLst>
            <pc:docMk/>
            <pc:sldMk cId="1511825162" sldId="264"/>
            <ac:spMk id="8" creationId="{58883705-459A-4320-2A7E-0A6FBEDDA54A}"/>
          </ac:spMkLst>
        </pc:spChg>
        <pc:spChg chg="mod">
          <ac:chgData name="Damian Gordon" userId="796278f3-970d-4a3b-8137-dc597a054133" providerId="ADAL" clId="{BF671DC7-6B7C-4636-BFFE-C8348A7F2201}" dt="2025-03-15T10:04:06.558" v="689" actId="1037"/>
          <ac:spMkLst>
            <pc:docMk/>
            <pc:sldMk cId="1511825162" sldId="264"/>
            <ac:spMk id="12" creationId="{5767461F-EC2E-5FCF-65BD-F6CCA781BA68}"/>
          </ac:spMkLst>
        </pc:spChg>
        <pc:spChg chg="mod">
          <ac:chgData name="Damian Gordon" userId="796278f3-970d-4a3b-8137-dc597a054133" providerId="ADAL" clId="{BF671DC7-6B7C-4636-BFFE-C8348A7F2201}" dt="2025-03-15T10:04:06.558" v="689" actId="1037"/>
          <ac:spMkLst>
            <pc:docMk/>
            <pc:sldMk cId="1511825162" sldId="264"/>
            <ac:spMk id="13" creationId="{BA518BE6-9291-EC79-FA09-8A4F959BCEB4}"/>
          </ac:spMkLst>
        </pc:spChg>
        <pc:spChg chg="mod">
          <ac:chgData name="Damian Gordon" userId="796278f3-970d-4a3b-8137-dc597a054133" providerId="ADAL" clId="{BF671DC7-6B7C-4636-BFFE-C8348A7F2201}" dt="2025-03-15T10:04:06.558" v="689" actId="1037"/>
          <ac:spMkLst>
            <pc:docMk/>
            <pc:sldMk cId="1511825162" sldId="264"/>
            <ac:spMk id="14" creationId="{2276B29A-1FC6-0195-4525-12E3A43B04A9}"/>
          </ac:spMkLst>
        </pc:spChg>
        <pc:spChg chg="mod">
          <ac:chgData name="Damian Gordon" userId="796278f3-970d-4a3b-8137-dc597a054133" providerId="ADAL" clId="{BF671DC7-6B7C-4636-BFFE-C8348A7F2201}" dt="2025-03-15T10:03:39.505" v="674" actId="1038"/>
          <ac:spMkLst>
            <pc:docMk/>
            <pc:sldMk cId="1511825162" sldId="264"/>
            <ac:spMk id="15" creationId="{32797AE8-DDCE-C670-2466-D67ADB4C8978}"/>
          </ac:spMkLst>
        </pc:spChg>
        <pc:spChg chg="mod">
          <ac:chgData name="Damian Gordon" userId="796278f3-970d-4a3b-8137-dc597a054133" providerId="ADAL" clId="{BF671DC7-6B7C-4636-BFFE-C8348A7F2201}" dt="2025-03-15T10:04:12.841" v="713" actId="1038"/>
          <ac:spMkLst>
            <pc:docMk/>
            <pc:sldMk cId="1511825162" sldId="264"/>
            <ac:spMk id="16" creationId="{FA691780-D3C6-B850-5CB6-54D06A36BE09}"/>
          </ac:spMkLst>
        </pc:spChg>
        <pc:spChg chg="mod">
          <ac:chgData name="Damian Gordon" userId="796278f3-970d-4a3b-8137-dc597a054133" providerId="ADAL" clId="{BF671DC7-6B7C-4636-BFFE-C8348A7F2201}" dt="2025-03-15T10:05:37.210" v="744" actId="20577"/>
          <ac:spMkLst>
            <pc:docMk/>
            <pc:sldMk cId="1511825162" sldId="264"/>
            <ac:spMk id="17" creationId="{80195369-7729-C1AB-C537-A5F8B6EFA586}"/>
          </ac:spMkLst>
        </pc:spChg>
        <pc:spChg chg="add mod">
          <ac:chgData name="Damian Gordon" userId="796278f3-970d-4a3b-8137-dc597a054133" providerId="ADAL" clId="{BF671DC7-6B7C-4636-BFFE-C8348A7F2201}" dt="2025-03-15T11:23:43.928" v="2661"/>
          <ac:spMkLst>
            <pc:docMk/>
            <pc:sldMk cId="1511825162" sldId="264"/>
            <ac:spMk id="21" creationId="{ECAEEE1C-0C81-7031-1AD8-D4413D7570D0}"/>
          </ac:spMkLst>
        </pc:spChg>
        <pc:spChg chg="add mod">
          <ac:chgData name="Damian Gordon" userId="796278f3-970d-4a3b-8137-dc597a054133" providerId="ADAL" clId="{BF671DC7-6B7C-4636-BFFE-C8348A7F2201}" dt="2025-03-15T11:30:07.515" v="3245"/>
          <ac:spMkLst>
            <pc:docMk/>
            <pc:sldMk cId="1511825162" sldId="264"/>
            <ac:spMk id="22" creationId="{75556052-117F-60A7-D3C2-A1E9DE93230C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08.564" v="3213" actId="1076"/>
        <pc:sldMkLst>
          <pc:docMk/>
          <pc:sldMk cId="541896997" sldId="265"/>
        </pc:sldMkLst>
        <pc:spChg chg="mod">
          <ac:chgData name="Damian Gordon" userId="796278f3-970d-4a3b-8137-dc597a054133" providerId="ADAL" clId="{BF671DC7-6B7C-4636-BFFE-C8348A7F2201}" dt="2025-03-15T10:07:27.086" v="813"/>
          <ac:spMkLst>
            <pc:docMk/>
            <pc:sldMk cId="541896997" sldId="265"/>
            <ac:spMk id="17" creationId="{105A4368-1F91-C2C7-A8D1-CCE727F765E1}"/>
          </ac:spMkLst>
        </pc:spChg>
        <pc:spChg chg="add mod">
          <ac:chgData name="Damian Gordon" userId="796278f3-970d-4a3b-8137-dc597a054133" providerId="ADAL" clId="{BF671DC7-6B7C-4636-BFFE-C8348A7F2201}" dt="2025-03-15T11:25:19.275" v="2902"/>
          <ac:spMkLst>
            <pc:docMk/>
            <pc:sldMk cId="541896997" sldId="265"/>
            <ac:spMk id="23" creationId="{073C9D41-EA94-98A1-AFEE-A9113FE74D17}"/>
          </ac:spMkLst>
        </pc:spChg>
        <pc:spChg chg="add mod">
          <ac:chgData name="Damian Gordon" userId="796278f3-970d-4a3b-8137-dc597a054133" providerId="ADAL" clId="{BF671DC7-6B7C-4636-BFFE-C8348A7F2201}" dt="2025-03-15T11:29:08.564" v="3213" actId="1076"/>
          <ac:spMkLst>
            <pc:docMk/>
            <pc:sldMk cId="541896997" sldId="265"/>
            <ac:spMk id="24" creationId="{5E251A96-A817-1B1B-7FEF-53505129DF7F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13.134" v="3214"/>
        <pc:sldMkLst>
          <pc:docMk/>
          <pc:sldMk cId="2810030672" sldId="266"/>
        </pc:sldMkLst>
        <pc:spChg chg="add mod">
          <ac:chgData name="Damian Gordon" userId="796278f3-970d-4a3b-8137-dc597a054133" providerId="ADAL" clId="{BF671DC7-6B7C-4636-BFFE-C8348A7F2201}" dt="2025-03-15T10:07:59.602" v="835" actId="208"/>
          <ac:spMkLst>
            <pc:docMk/>
            <pc:sldMk cId="2810030672" sldId="266"/>
            <ac:spMk id="3" creationId="{2414E2FE-C73F-466D-DFF1-91E3E982813D}"/>
          </ac:spMkLst>
        </pc:spChg>
        <pc:spChg chg="add mod">
          <ac:chgData name="Damian Gordon" userId="796278f3-970d-4a3b-8137-dc597a054133" providerId="ADAL" clId="{BF671DC7-6B7C-4636-BFFE-C8348A7F2201}" dt="2025-03-15T11:25:20.680" v="2903"/>
          <ac:spMkLst>
            <pc:docMk/>
            <pc:sldMk cId="2810030672" sldId="266"/>
            <ac:spMk id="4" creationId="{C24A2159-4687-5871-036E-D7D089964077}"/>
          </ac:spMkLst>
        </pc:spChg>
        <pc:spChg chg="add mod">
          <ac:chgData name="Damian Gordon" userId="796278f3-970d-4a3b-8137-dc597a054133" providerId="ADAL" clId="{BF671DC7-6B7C-4636-BFFE-C8348A7F2201}" dt="2025-03-15T11:29:13.134" v="3214"/>
          <ac:spMkLst>
            <pc:docMk/>
            <pc:sldMk cId="2810030672" sldId="266"/>
            <ac:spMk id="5" creationId="{B4E15214-BB0E-CF25-C04A-1461BFCE3496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14.524" v="3215"/>
        <pc:sldMkLst>
          <pc:docMk/>
          <pc:sldMk cId="4081492403" sldId="267"/>
        </pc:sldMkLst>
        <pc:spChg chg="add mod">
          <ac:chgData name="Damian Gordon" userId="796278f3-970d-4a3b-8137-dc597a054133" providerId="ADAL" clId="{BF671DC7-6B7C-4636-BFFE-C8348A7F2201}" dt="2025-03-15T10:09:07.959" v="843"/>
          <ac:spMkLst>
            <pc:docMk/>
            <pc:sldMk cId="4081492403" sldId="267"/>
            <ac:spMk id="5" creationId="{50A5C8BF-8B56-23EE-B614-9972D178C26F}"/>
          </ac:spMkLst>
        </pc:spChg>
        <pc:spChg chg="add mod">
          <ac:chgData name="Damian Gordon" userId="796278f3-970d-4a3b-8137-dc597a054133" providerId="ADAL" clId="{BF671DC7-6B7C-4636-BFFE-C8348A7F2201}" dt="2025-03-15T11:25:22.563" v="2904"/>
          <ac:spMkLst>
            <pc:docMk/>
            <pc:sldMk cId="4081492403" sldId="267"/>
            <ac:spMk id="9" creationId="{888B357B-6900-3D6D-9CED-68E5DA0A4BE0}"/>
          </ac:spMkLst>
        </pc:spChg>
        <pc:spChg chg="add mod">
          <ac:chgData name="Damian Gordon" userId="796278f3-970d-4a3b-8137-dc597a054133" providerId="ADAL" clId="{BF671DC7-6B7C-4636-BFFE-C8348A7F2201}" dt="2025-03-15T11:29:14.524" v="3215"/>
          <ac:spMkLst>
            <pc:docMk/>
            <pc:sldMk cId="4081492403" sldId="267"/>
            <ac:spMk id="10" creationId="{5D56B806-724E-8ACB-C976-92E6B4CFECD1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15.889" v="3216"/>
        <pc:sldMkLst>
          <pc:docMk/>
          <pc:sldMk cId="2239008398" sldId="268"/>
        </pc:sldMkLst>
        <pc:spChg chg="add mod">
          <ac:chgData name="Damian Gordon" userId="796278f3-970d-4a3b-8137-dc597a054133" providerId="ADAL" clId="{BF671DC7-6B7C-4636-BFFE-C8348A7F2201}" dt="2025-03-15T10:11:12.698" v="871" actId="207"/>
          <ac:spMkLst>
            <pc:docMk/>
            <pc:sldMk cId="2239008398" sldId="268"/>
            <ac:spMk id="9" creationId="{02533C76-5212-1CEB-8327-860C25A5591B}"/>
          </ac:spMkLst>
        </pc:spChg>
        <pc:spChg chg="add mod">
          <ac:chgData name="Damian Gordon" userId="796278f3-970d-4a3b-8137-dc597a054133" providerId="ADAL" clId="{BF671DC7-6B7C-4636-BFFE-C8348A7F2201}" dt="2025-03-15T11:25:24.021" v="2905"/>
          <ac:spMkLst>
            <pc:docMk/>
            <pc:sldMk cId="2239008398" sldId="268"/>
            <ac:spMk id="10" creationId="{36E071DC-AC52-093F-6C8E-624E784FAF95}"/>
          </ac:spMkLst>
        </pc:spChg>
        <pc:spChg chg="add mod">
          <ac:chgData name="Damian Gordon" userId="796278f3-970d-4a3b-8137-dc597a054133" providerId="ADAL" clId="{BF671DC7-6B7C-4636-BFFE-C8348A7F2201}" dt="2025-03-15T11:29:15.889" v="3216"/>
          <ac:spMkLst>
            <pc:docMk/>
            <pc:sldMk cId="2239008398" sldId="268"/>
            <ac:spMk id="11" creationId="{11492CA0-6CD3-3458-18AA-8E813C73CA41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17.224" v="3217"/>
        <pc:sldMkLst>
          <pc:docMk/>
          <pc:sldMk cId="624237236" sldId="269"/>
        </pc:sldMkLst>
        <pc:spChg chg="add mod">
          <ac:chgData name="Damian Gordon" userId="796278f3-970d-4a3b-8137-dc597a054133" providerId="ADAL" clId="{BF671DC7-6B7C-4636-BFFE-C8348A7F2201}" dt="2025-03-15T10:11:36.956" v="876" actId="14100"/>
          <ac:spMkLst>
            <pc:docMk/>
            <pc:sldMk cId="624237236" sldId="269"/>
            <ac:spMk id="4" creationId="{FD4C2596-81F6-AAFE-6BA9-E1CE630F35F5}"/>
          </ac:spMkLst>
        </pc:spChg>
        <pc:spChg chg="add mod">
          <ac:chgData name="Damian Gordon" userId="796278f3-970d-4a3b-8137-dc597a054133" providerId="ADAL" clId="{BF671DC7-6B7C-4636-BFFE-C8348A7F2201}" dt="2025-03-15T11:25:25.282" v="2906"/>
          <ac:spMkLst>
            <pc:docMk/>
            <pc:sldMk cId="624237236" sldId="269"/>
            <ac:spMk id="10" creationId="{868D33A0-EA7E-E130-C5F6-44D11985AACD}"/>
          </ac:spMkLst>
        </pc:spChg>
        <pc:spChg chg="add mod">
          <ac:chgData name="Damian Gordon" userId="796278f3-970d-4a3b-8137-dc597a054133" providerId="ADAL" clId="{BF671DC7-6B7C-4636-BFFE-C8348A7F2201}" dt="2025-03-15T11:29:17.224" v="3217"/>
          <ac:spMkLst>
            <pc:docMk/>
            <pc:sldMk cId="624237236" sldId="269"/>
            <ac:spMk id="11" creationId="{F1688D26-D214-C898-6FEB-BE4E792578DE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18.514" v="3218"/>
        <pc:sldMkLst>
          <pc:docMk/>
          <pc:sldMk cId="2764780251" sldId="270"/>
        </pc:sldMkLst>
        <pc:spChg chg="add mod">
          <ac:chgData name="Damian Gordon" userId="796278f3-970d-4a3b-8137-dc597a054133" providerId="ADAL" clId="{BF671DC7-6B7C-4636-BFFE-C8348A7F2201}" dt="2025-03-15T10:12:42.325" v="909" actId="1038"/>
          <ac:spMkLst>
            <pc:docMk/>
            <pc:sldMk cId="2764780251" sldId="270"/>
            <ac:spMk id="10" creationId="{C58BDBA9-2979-854F-F35E-4F1EC6E2BB6C}"/>
          </ac:spMkLst>
        </pc:spChg>
        <pc:spChg chg="add mod">
          <ac:chgData name="Damian Gordon" userId="796278f3-970d-4a3b-8137-dc597a054133" providerId="ADAL" clId="{BF671DC7-6B7C-4636-BFFE-C8348A7F2201}" dt="2025-03-15T10:12:49.003" v="911" actId="1076"/>
          <ac:spMkLst>
            <pc:docMk/>
            <pc:sldMk cId="2764780251" sldId="270"/>
            <ac:spMk id="11" creationId="{74BA55C9-5D9F-7865-2F15-F3F53298CC45}"/>
          </ac:spMkLst>
        </pc:spChg>
        <pc:spChg chg="mod">
          <ac:chgData name="Damian Gordon" userId="796278f3-970d-4a3b-8137-dc597a054133" providerId="ADAL" clId="{BF671DC7-6B7C-4636-BFFE-C8348A7F2201}" dt="2025-03-15T10:14:45.667" v="997"/>
          <ac:spMkLst>
            <pc:docMk/>
            <pc:sldMk cId="2764780251" sldId="270"/>
            <ac:spMk id="17" creationId="{4B62B735-3EB0-8730-7586-B4011E1D01EF}"/>
          </ac:spMkLst>
        </pc:spChg>
        <pc:spChg chg="add mod">
          <ac:chgData name="Damian Gordon" userId="796278f3-970d-4a3b-8137-dc597a054133" providerId="ADAL" clId="{BF671DC7-6B7C-4636-BFFE-C8348A7F2201}" dt="2025-03-15T11:25:26.637" v="2907"/>
          <ac:spMkLst>
            <pc:docMk/>
            <pc:sldMk cId="2764780251" sldId="270"/>
            <ac:spMk id="18" creationId="{8EAEF5FB-738A-54FE-3C65-199D4274DCA8}"/>
          </ac:spMkLst>
        </pc:spChg>
        <pc:spChg chg="add mod">
          <ac:chgData name="Damian Gordon" userId="796278f3-970d-4a3b-8137-dc597a054133" providerId="ADAL" clId="{BF671DC7-6B7C-4636-BFFE-C8348A7F2201}" dt="2025-03-15T11:29:18.514" v="3218"/>
          <ac:spMkLst>
            <pc:docMk/>
            <pc:sldMk cId="2764780251" sldId="270"/>
            <ac:spMk id="19" creationId="{EF787FF5-520C-4B6C-1AAE-40A2014FAE46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19.838" v="3219"/>
        <pc:sldMkLst>
          <pc:docMk/>
          <pc:sldMk cId="3488393049" sldId="271"/>
        </pc:sldMkLst>
        <pc:spChg chg="mod">
          <ac:chgData name="Damian Gordon" userId="796278f3-970d-4a3b-8137-dc597a054133" providerId="ADAL" clId="{BF671DC7-6B7C-4636-BFFE-C8348A7F2201}" dt="2025-03-15T10:14:24.671" v="995" actId="14100"/>
          <ac:spMkLst>
            <pc:docMk/>
            <pc:sldMk cId="3488393049" sldId="271"/>
            <ac:spMk id="3" creationId="{F44FFB16-A607-FE6C-9660-83F24B77E297}"/>
          </ac:spMkLst>
        </pc:spChg>
        <pc:spChg chg="mod">
          <ac:chgData name="Damian Gordon" userId="796278f3-970d-4a3b-8137-dc597a054133" providerId="ADAL" clId="{BF671DC7-6B7C-4636-BFFE-C8348A7F2201}" dt="2025-03-15T10:13:43.331" v="926" actId="1076"/>
          <ac:spMkLst>
            <pc:docMk/>
            <pc:sldMk cId="3488393049" sldId="271"/>
            <ac:spMk id="9" creationId="{EB549DEB-485B-9967-FB2D-C3628F1514DD}"/>
          </ac:spMkLst>
        </pc:spChg>
        <pc:spChg chg="mod">
          <ac:chgData name="Damian Gordon" userId="796278f3-970d-4a3b-8137-dc597a054133" providerId="ADAL" clId="{BF671DC7-6B7C-4636-BFFE-C8348A7F2201}" dt="2025-03-15T10:13:53.451" v="961" actId="1038"/>
          <ac:spMkLst>
            <pc:docMk/>
            <pc:sldMk cId="3488393049" sldId="271"/>
            <ac:spMk id="10" creationId="{6E4110F7-8269-4AF4-11F6-D2C54DBD6D52}"/>
          </ac:spMkLst>
        </pc:spChg>
        <pc:spChg chg="mod">
          <ac:chgData name="Damian Gordon" userId="796278f3-970d-4a3b-8137-dc597a054133" providerId="ADAL" clId="{BF671DC7-6B7C-4636-BFFE-C8348A7F2201}" dt="2025-03-15T10:13:58.586" v="993" actId="1036"/>
          <ac:spMkLst>
            <pc:docMk/>
            <pc:sldMk cId="3488393049" sldId="271"/>
            <ac:spMk id="11" creationId="{B6BCEFC8-35A6-96AE-521E-4C360293FBEC}"/>
          </ac:spMkLst>
        </pc:spChg>
        <pc:spChg chg="mod">
          <ac:chgData name="Damian Gordon" userId="796278f3-970d-4a3b-8137-dc597a054133" providerId="ADAL" clId="{BF671DC7-6B7C-4636-BFFE-C8348A7F2201}" dt="2025-03-15T10:37:44.153" v="1614" actId="20577"/>
          <ac:spMkLst>
            <pc:docMk/>
            <pc:sldMk cId="3488393049" sldId="271"/>
            <ac:spMk id="17" creationId="{FFE51756-2CCF-744F-195B-DF241C76D511}"/>
          </ac:spMkLst>
        </pc:spChg>
        <pc:spChg chg="add mod">
          <ac:chgData name="Damian Gordon" userId="796278f3-970d-4a3b-8137-dc597a054133" providerId="ADAL" clId="{BF671DC7-6B7C-4636-BFFE-C8348A7F2201}" dt="2025-03-15T11:25:27.973" v="2908"/>
          <ac:spMkLst>
            <pc:docMk/>
            <pc:sldMk cId="3488393049" sldId="271"/>
            <ac:spMk id="20" creationId="{F7991A29-2984-327E-825A-F3A24F7E53DF}"/>
          </ac:spMkLst>
        </pc:spChg>
        <pc:spChg chg="add mod">
          <ac:chgData name="Damian Gordon" userId="796278f3-970d-4a3b-8137-dc597a054133" providerId="ADAL" clId="{BF671DC7-6B7C-4636-BFFE-C8348A7F2201}" dt="2025-03-15T11:29:19.838" v="3219"/>
          <ac:spMkLst>
            <pc:docMk/>
            <pc:sldMk cId="3488393049" sldId="271"/>
            <ac:spMk id="21" creationId="{0A10EB13-9F73-6AAA-0A7E-38F224E3A976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21.164" v="3220"/>
        <pc:sldMkLst>
          <pc:docMk/>
          <pc:sldMk cId="2623663517" sldId="272"/>
        </pc:sldMkLst>
        <pc:spChg chg="mod">
          <ac:chgData name="Damian Gordon" userId="796278f3-970d-4a3b-8137-dc597a054133" providerId="ADAL" clId="{BF671DC7-6B7C-4636-BFFE-C8348A7F2201}" dt="2025-03-15T10:37:41.140" v="1613" actId="20577"/>
          <ac:spMkLst>
            <pc:docMk/>
            <pc:sldMk cId="2623663517" sldId="272"/>
            <ac:spMk id="17" creationId="{66ACBB7D-B8CC-9EA4-5163-E6F721A760EC}"/>
          </ac:spMkLst>
        </pc:spChg>
        <pc:spChg chg="add mod">
          <ac:chgData name="Damian Gordon" userId="796278f3-970d-4a3b-8137-dc597a054133" providerId="ADAL" clId="{BF671DC7-6B7C-4636-BFFE-C8348A7F2201}" dt="2025-03-15T11:25:29.398" v="2909"/>
          <ac:spMkLst>
            <pc:docMk/>
            <pc:sldMk cId="2623663517" sldId="272"/>
            <ac:spMk id="18" creationId="{85C0A403-94A9-4620-E14C-AE69B5959CEE}"/>
          </ac:spMkLst>
        </pc:spChg>
        <pc:spChg chg="add mod">
          <ac:chgData name="Damian Gordon" userId="796278f3-970d-4a3b-8137-dc597a054133" providerId="ADAL" clId="{BF671DC7-6B7C-4636-BFFE-C8348A7F2201}" dt="2025-03-15T11:29:21.164" v="3220"/>
          <ac:spMkLst>
            <pc:docMk/>
            <pc:sldMk cId="2623663517" sldId="272"/>
            <ac:spMk id="20" creationId="{1DBC015B-EEF1-9879-CD65-A8AD59F1A926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23.805" v="3222"/>
        <pc:sldMkLst>
          <pc:docMk/>
          <pc:sldMk cId="369297326" sldId="273"/>
        </pc:sldMkLst>
        <pc:spChg chg="add mod">
          <ac:chgData name="Damian Gordon" userId="796278f3-970d-4a3b-8137-dc597a054133" providerId="ADAL" clId="{BF671DC7-6B7C-4636-BFFE-C8348A7F2201}" dt="2025-03-15T10:17:15.545" v="1097" actId="1037"/>
          <ac:spMkLst>
            <pc:docMk/>
            <pc:sldMk cId="369297326" sldId="273"/>
            <ac:spMk id="3" creationId="{07A5557E-06B1-FAD4-87FC-F9E44E024AB3}"/>
          </ac:spMkLst>
        </pc:spChg>
        <pc:spChg chg="add mod">
          <ac:chgData name="Damian Gordon" userId="796278f3-970d-4a3b-8137-dc597a054133" providerId="ADAL" clId="{BF671DC7-6B7C-4636-BFFE-C8348A7F2201}" dt="2025-03-15T10:17:37.295" v="1100" actId="14100"/>
          <ac:spMkLst>
            <pc:docMk/>
            <pc:sldMk cId="369297326" sldId="273"/>
            <ac:spMk id="4" creationId="{1A4915A6-A78E-8EF8-ED25-F67BD7B6731E}"/>
          </ac:spMkLst>
        </pc:spChg>
        <pc:spChg chg="add mod">
          <ac:chgData name="Damian Gordon" userId="796278f3-970d-4a3b-8137-dc597a054133" providerId="ADAL" clId="{BF671DC7-6B7C-4636-BFFE-C8348A7F2201}" dt="2025-03-15T11:25:39.603" v="2912"/>
          <ac:spMkLst>
            <pc:docMk/>
            <pc:sldMk cId="369297326" sldId="273"/>
            <ac:spMk id="5" creationId="{72C6530A-A649-7382-C5E3-B8B255CF181B}"/>
          </ac:spMkLst>
        </pc:spChg>
        <pc:spChg chg="add mod">
          <ac:chgData name="Damian Gordon" userId="796278f3-970d-4a3b-8137-dc597a054133" providerId="ADAL" clId="{BF671DC7-6B7C-4636-BFFE-C8348A7F2201}" dt="2025-03-15T11:29:23.805" v="3222"/>
          <ac:spMkLst>
            <pc:docMk/>
            <pc:sldMk cId="369297326" sldId="273"/>
            <ac:spMk id="9" creationId="{DDCE7126-E634-B1B1-FB5E-2167217D00BB}"/>
          </ac:spMkLst>
        </pc:spChg>
        <pc:spChg chg="mod">
          <ac:chgData name="Damian Gordon" userId="796278f3-970d-4a3b-8137-dc597a054133" providerId="ADAL" clId="{BF671DC7-6B7C-4636-BFFE-C8348A7F2201}" dt="2025-03-15T10:37:35.353" v="1611" actId="20577"/>
          <ac:spMkLst>
            <pc:docMk/>
            <pc:sldMk cId="369297326" sldId="273"/>
            <ac:spMk id="17" creationId="{C26E6F47-0442-145E-6DC4-DC543C7BEEAA}"/>
          </ac:spMkLst>
        </pc:spChg>
      </pc:sldChg>
      <pc:sldChg chg="addSp modSp add mod ord">
        <pc:chgData name="Damian Gordon" userId="796278f3-970d-4a3b-8137-dc597a054133" providerId="ADAL" clId="{BF671DC7-6B7C-4636-BFFE-C8348A7F2201}" dt="2025-03-15T11:29:22.512" v="3221"/>
        <pc:sldMkLst>
          <pc:docMk/>
          <pc:sldMk cId="1048545278" sldId="274"/>
        </pc:sldMkLst>
        <pc:spChg chg="add mod">
          <ac:chgData name="Damian Gordon" userId="796278f3-970d-4a3b-8137-dc597a054133" providerId="ADAL" clId="{BF671DC7-6B7C-4636-BFFE-C8348A7F2201}" dt="2025-03-15T11:25:36.469" v="2911"/>
          <ac:spMkLst>
            <pc:docMk/>
            <pc:sldMk cId="1048545278" sldId="274"/>
            <ac:spMk id="4" creationId="{A868B4EB-112F-C597-D65F-8047B401E8FB}"/>
          </ac:spMkLst>
        </pc:spChg>
        <pc:spChg chg="add mod">
          <ac:chgData name="Damian Gordon" userId="796278f3-970d-4a3b-8137-dc597a054133" providerId="ADAL" clId="{BF671DC7-6B7C-4636-BFFE-C8348A7F2201}" dt="2025-03-15T11:29:22.512" v="3221"/>
          <ac:spMkLst>
            <pc:docMk/>
            <pc:sldMk cId="1048545278" sldId="274"/>
            <ac:spMk id="5" creationId="{DC3155EC-551E-546F-0913-C90F85EE1DBE}"/>
          </ac:spMkLst>
        </pc:spChg>
        <pc:spChg chg="mod">
          <ac:chgData name="Damian Gordon" userId="796278f3-970d-4a3b-8137-dc597a054133" providerId="ADAL" clId="{BF671DC7-6B7C-4636-BFFE-C8348A7F2201}" dt="2025-03-15T10:37:38.554" v="1612" actId="20577"/>
          <ac:spMkLst>
            <pc:docMk/>
            <pc:sldMk cId="1048545278" sldId="274"/>
            <ac:spMk id="17" creationId="{594D975E-7B9A-D046-C9C7-4CF753BF2E0B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25.144" v="3223"/>
        <pc:sldMkLst>
          <pc:docMk/>
          <pc:sldMk cId="4003631424" sldId="275"/>
        </pc:sldMkLst>
        <pc:spChg chg="add mod">
          <ac:chgData name="Damian Gordon" userId="796278f3-970d-4a3b-8137-dc597a054133" providerId="ADAL" clId="{BF671DC7-6B7C-4636-BFFE-C8348A7F2201}" dt="2025-03-15T10:18:09.696" v="1104"/>
          <ac:spMkLst>
            <pc:docMk/>
            <pc:sldMk cId="4003631424" sldId="275"/>
            <ac:spMk id="5" creationId="{CC6D31DE-A527-7CC5-A986-37D691FBD9D9}"/>
          </ac:spMkLst>
        </pc:spChg>
        <pc:spChg chg="add mod">
          <ac:chgData name="Damian Gordon" userId="796278f3-970d-4a3b-8137-dc597a054133" providerId="ADAL" clId="{BF671DC7-6B7C-4636-BFFE-C8348A7F2201}" dt="2025-03-15T11:25:41.892" v="2913"/>
          <ac:spMkLst>
            <pc:docMk/>
            <pc:sldMk cId="4003631424" sldId="275"/>
            <ac:spMk id="9" creationId="{6E6E1366-8F9E-666E-5AC2-5CE659068615}"/>
          </ac:spMkLst>
        </pc:spChg>
        <pc:spChg chg="add mod">
          <ac:chgData name="Damian Gordon" userId="796278f3-970d-4a3b-8137-dc597a054133" providerId="ADAL" clId="{BF671DC7-6B7C-4636-BFFE-C8348A7F2201}" dt="2025-03-15T11:29:25.144" v="3223"/>
          <ac:spMkLst>
            <pc:docMk/>
            <pc:sldMk cId="4003631424" sldId="275"/>
            <ac:spMk id="10" creationId="{745E9BB8-274C-D860-A85B-E955EFD98209}"/>
          </ac:spMkLst>
        </pc:spChg>
        <pc:spChg chg="mod">
          <ac:chgData name="Damian Gordon" userId="796278f3-970d-4a3b-8137-dc597a054133" providerId="ADAL" clId="{BF671DC7-6B7C-4636-BFFE-C8348A7F2201}" dt="2025-03-15T10:37:31.908" v="1610" actId="20577"/>
          <ac:spMkLst>
            <pc:docMk/>
            <pc:sldMk cId="4003631424" sldId="275"/>
            <ac:spMk id="17" creationId="{48D87F07-1007-0CC6-9591-E8BC32ED1855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26.453" v="3224"/>
        <pc:sldMkLst>
          <pc:docMk/>
          <pc:sldMk cId="795496441" sldId="276"/>
        </pc:sldMkLst>
        <pc:spChg chg="add mod">
          <ac:chgData name="Damian Gordon" userId="796278f3-970d-4a3b-8137-dc597a054133" providerId="ADAL" clId="{BF671DC7-6B7C-4636-BFFE-C8348A7F2201}" dt="2025-03-15T10:18:34.923" v="1138" actId="1035"/>
          <ac:spMkLst>
            <pc:docMk/>
            <pc:sldMk cId="795496441" sldId="276"/>
            <ac:spMk id="9" creationId="{7CE13164-240B-E654-C1DF-57FFC199DE36}"/>
          </ac:spMkLst>
        </pc:spChg>
        <pc:spChg chg="add mod">
          <ac:chgData name="Damian Gordon" userId="796278f3-970d-4a3b-8137-dc597a054133" providerId="ADAL" clId="{BF671DC7-6B7C-4636-BFFE-C8348A7F2201}" dt="2025-03-15T11:25:43.237" v="2914"/>
          <ac:spMkLst>
            <pc:docMk/>
            <pc:sldMk cId="795496441" sldId="276"/>
            <ac:spMk id="10" creationId="{210805F0-3C75-B5CF-A471-FCFF9568CB08}"/>
          </ac:spMkLst>
        </pc:spChg>
        <pc:spChg chg="add mod">
          <ac:chgData name="Damian Gordon" userId="796278f3-970d-4a3b-8137-dc597a054133" providerId="ADAL" clId="{BF671DC7-6B7C-4636-BFFE-C8348A7F2201}" dt="2025-03-15T11:29:26.453" v="3224"/>
          <ac:spMkLst>
            <pc:docMk/>
            <pc:sldMk cId="795496441" sldId="276"/>
            <ac:spMk id="11" creationId="{65E07852-83E4-5342-368E-900BF052CCA1}"/>
          </ac:spMkLst>
        </pc:spChg>
        <pc:spChg chg="mod">
          <ac:chgData name="Damian Gordon" userId="796278f3-970d-4a3b-8137-dc597a054133" providerId="ADAL" clId="{BF671DC7-6B7C-4636-BFFE-C8348A7F2201}" dt="2025-03-15T10:37:29.216" v="1609" actId="20577"/>
          <ac:spMkLst>
            <pc:docMk/>
            <pc:sldMk cId="795496441" sldId="276"/>
            <ac:spMk id="17" creationId="{5FDAA36B-0D1A-4456-9CDD-0234D69876DE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27.744" v="3225"/>
        <pc:sldMkLst>
          <pc:docMk/>
          <pc:sldMk cId="2717328924" sldId="277"/>
        </pc:sldMkLst>
        <pc:spChg chg="add mod">
          <ac:chgData name="Damian Gordon" userId="796278f3-970d-4a3b-8137-dc597a054133" providerId="ADAL" clId="{BF671DC7-6B7C-4636-BFFE-C8348A7F2201}" dt="2025-03-15T10:19:54.576" v="1203" actId="1038"/>
          <ac:spMkLst>
            <pc:docMk/>
            <pc:sldMk cId="2717328924" sldId="277"/>
            <ac:spMk id="10" creationId="{FACA5C35-1A18-3FA1-449D-67E8B0754195}"/>
          </ac:spMkLst>
        </pc:spChg>
        <pc:spChg chg="add mod">
          <ac:chgData name="Damian Gordon" userId="796278f3-970d-4a3b-8137-dc597a054133" providerId="ADAL" clId="{BF671DC7-6B7C-4636-BFFE-C8348A7F2201}" dt="2025-03-15T10:20:01.094" v="1269" actId="1037"/>
          <ac:spMkLst>
            <pc:docMk/>
            <pc:sldMk cId="2717328924" sldId="277"/>
            <ac:spMk id="11" creationId="{BC140778-0752-AB2B-A3F4-F752926C44B0}"/>
          </ac:spMkLst>
        </pc:spChg>
        <pc:spChg chg="mod">
          <ac:chgData name="Damian Gordon" userId="796278f3-970d-4a3b-8137-dc597a054133" providerId="ADAL" clId="{BF671DC7-6B7C-4636-BFFE-C8348A7F2201}" dt="2025-03-15T10:37:25.906" v="1608" actId="20577"/>
          <ac:spMkLst>
            <pc:docMk/>
            <pc:sldMk cId="2717328924" sldId="277"/>
            <ac:spMk id="17" creationId="{776D79EB-DE1E-3E6D-8124-A0BB43512EEC}"/>
          </ac:spMkLst>
        </pc:spChg>
        <pc:spChg chg="add mod">
          <ac:chgData name="Damian Gordon" userId="796278f3-970d-4a3b-8137-dc597a054133" providerId="ADAL" clId="{BF671DC7-6B7C-4636-BFFE-C8348A7F2201}" dt="2025-03-15T11:25:44.553" v="2915"/>
          <ac:spMkLst>
            <pc:docMk/>
            <pc:sldMk cId="2717328924" sldId="277"/>
            <ac:spMk id="18" creationId="{9CF30C2C-FB3F-56A4-4C96-AE33F338F76A}"/>
          </ac:spMkLst>
        </pc:spChg>
        <pc:spChg chg="add mod">
          <ac:chgData name="Damian Gordon" userId="796278f3-970d-4a3b-8137-dc597a054133" providerId="ADAL" clId="{BF671DC7-6B7C-4636-BFFE-C8348A7F2201}" dt="2025-03-15T11:29:27.744" v="3225"/>
          <ac:spMkLst>
            <pc:docMk/>
            <pc:sldMk cId="2717328924" sldId="277"/>
            <ac:spMk id="19" creationId="{176072F2-144D-AFEB-3287-A4CDAACA7A45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29.044" v="3226"/>
        <pc:sldMkLst>
          <pc:docMk/>
          <pc:sldMk cId="516492714" sldId="278"/>
        </pc:sldMkLst>
        <pc:spChg chg="mod">
          <ac:chgData name="Damian Gordon" userId="796278f3-970d-4a3b-8137-dc597a054133" providerId="ADAL" clId="{BF671DC7-6B7C-4636-BFFE-C8348A7F2201}" dt="2025-03-15T10:23:24.525" v="1353" actId="1038"/>
          <ac:spMkLst>
            <pc:docMk/>
            <pc:sldMk cId="516492714" sldId="278"/>
            <ac:spMk id="3" creationId="{0B5D0050-5BC0-783A-AF0A-9ECF768CC4AE}"/>
          </ac:spMkLst>
        </pc:spChg>
        <pc:spChg chg="mod">
          <ac:chgData name="Damian Gordon" userId="796278f3-970d-4a3b-8137-dc597a054133" providerId="ADAL" clId="{BF671DC7-6B7C-4636-BFFE-C8348A7F2201}" dt="2025-03-15T10:22:39.238" v="1313" actId="1035"/>
          <ac:spMkLst>
            <pc:docMk/>
            <pc:sldMk cId="516492714" sldId="278"/>
            <ac:spMk id="10" creationId="{3C58DD5C-04F5-0B0C-0FBF-CF4E9CC905DE}"/>
          </ac:spMkLst>
        </pc:spChg>
        <pc:spChg chg="mod">
          <ac:chgData name="Damian Gordon" userId="796278f3-970d-4a3b-8137-dc597a054133" providerId="ADAL" clId="{BF671DC7-6B7C-4636-BFFE-C8348A7F2201}" dt="2025-03-15T10:22:46.192" v="1344" actId="1038"/>
          <ac:spMkLst>
            <pc:docMk/>
            <pc:sldMk cId="516492714" sldId="278"/>
            <ac:spMk id="11" creationId="{90613605-0194-6C2E-A264-238B89850AD3}"/>
          </ac:spMkLst>
        </pc:spChg>
        <pc:spChg chg="mod">
          <ac:chgData name="Damian Gordon" userId="796278f3-970d-4a3b-8137-dc597a054133" providerId="ADAL" clId="{BF671DC7-6B7C-4636-BFFE-C8348A7F2201}" dt="2025-03-15T10:37:22.651" v="1607" actId="20577"/>
          <ac:spMkLst>
            <pc:docMk/>
            <pc:sldMk cId="516492714" sldId="278"/>
            <ac:spMk id="17" creationId="{53E145D2-5E99-3D2E-A165-5ADD3229410F}"/>
          </ac:spMkLst>
        </pc:spChg>
        <pc:spChg chg="add mod">
          <ac:chgData name="Damian Gordon" userId="796278f3-970d-4a3b-8137-dc597a054133" providerId="ADAL" clId="{BF671DC7-6B7C-4636-BFFE-C8348A7F2201}" dt="2025-03-15T11:25:46.012" v="2916"/>
          <ac:spMkLst>
            <pc:docMk/>
            <pc:sldMk cId="516492714" sldId="278"/>
            <ac:spMk id="18" creationId="{303CA41F-6152-849D-AE06-8CCCA8874288}"/>
          </ac:spMkLst>
        </pc:spChg>
        <pc:spChg chg="add mod">
          <ac:chgData name="Damian Gordon" userId="796278f3-970d-4a3b-8137-dc597a054133" providerId="ADAL" clId="{BF671DC7-6B7C-4636-BFFE-C8348A7F2201}" dt="2025-03-15T11:29:29.044" v="3226"/>
          <ac:spMkLst>
            <pc:docMk/>
            <pc:sldMk cId="516492714" sldId="278"/>
            <ac:spMk id="19" creationId="{A903327B-E1A1-3512-E81F-D36948FB4482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30.334" v="3227"/>
        <pc:sldMkLst>
          <pc:docMk/>
          <pc:sldMk cId="4175127090" sldId="279"/>
        </pc:sldMkLst>
        <pc:spChg chg="mod">
          <ac:chgData name="Damian Gordon" userId="796278f3-970d-4a3b-8137-dc597a054133" providerId="ADAL" clId="{BF671DC7-6B7C-4636-BFFE-C8348A7F2201}" dt="2025-03-15T10:37:19.172" v="1606" actId="20577"/>
          <ac:spMkLst>
            <pc:docMk/>
            <pc:sldMk cId="4175127090" sldId="279"/>
            <ac:spMk id="17" creationId="{1E19EF0B-D2C3-76E3-CAD8-5ACA51633434}"/>
          </ac:spMkLst>
        </pc:spChg>
        <pc:spChg chg="add mod">
          <ac:chgData name="Damian Gordon" userId="796278f3-970d-4a3b-8137-dc597a054133" providerId="ADAL" clId="{BF671DC7-6B7C-4636-BFFE-C8348A7F2201}" dt="2025-03-15T11:25:47.382" v="2917"/>
          <ac:spMkLst>
            <pc:docMk/>
            <pc:sldMk cId="4175127090" sldId="279"/>
            <ac:spMk id="18" creationId="{C8EE56CE-71C9-07BB-3177-976D2F26BD2B}"/>
          </ac:spMkLst>
        </pc:spChg>
        <pc:spChg chg="add mod">
          <ac:chgData name="Damian Gordon" userId="796278f3-970d-4a3b-8137-dc597a054133" providerId="ADAL" clId="{BF671DC7-6B7C-4636-BFFE-C8348A7F2201}" dt="2025-03-15T11:29:30.334" v="3227"/>
          <ac:spMkLst>
            <pc:docMk/>
            <pc:sldMk cId="4175127090" sldId="279"/>
            <ac:spMk id="19" creationId="{59E0F0C8-9094-BF69-5E17-41F84E33414F}"/>
          </ac:spMkLst>
        </pc:spChg>
      </pc:sldChg>
      <pc:sldChg chg="addSp delSp modSp add del mod">
        <pc:chgData name="Damian Gordon" userId="796278f3-970d-4a3b-8137-dc597a054133" providerId="ADAL" clId="{BF671DC7-6B7C-4636-BFFE-C8348A7F2201}" dt="2025-03-15T11:06:09.602" v="2066" actId="47"/>
        <pc:sldMkLst>
          <pc:docMk/>
          <pc:sldMk cId="132346666" sldId="280"/>
        </pc:sldMkLst>
      </pc:sldChg>
      <pc:sldChg chg="addSp modSp add mod">
        <pc:chgData name="Damian Gordon" userId="796278f3-970d-4a3b-8137-dc597a054133" providerId="ADAL" clId="{BF671DC7-6B7C-4636-BFFE-C8348A7F2201}" dt="2025-03-15T11:29:31.754" v="3228"/>
        <pc:sldMkLst>
          <pc:docMk/>
          <pc:sldMk cId="2774742584" sldId="281"/>
        </pc:sldMkLst>
        <pc:spChg chg="add mod">
          <ac:chgData name="Damian Gordon" userId="796278f3-970d-4a3b-8137-dc597a054133" providerId="ADAL" clId="{BF671DC7-6B7C-4636-BFFE-C8348A7F2201}" dt="2025-03-15T10:25:46.260" v="1484" actId="1038"/>
          <ac:spMkLst>
            <pc:docMk/>
            <pc:sldMk cId="2774742584" sldId="281"/>
            <ac:spMk id="3" creationId="{6A18800A-D967-3420-12C1-269D2D37FFF3}"/>
          </ac:spMkLst>
        </pc:spChg>
        <pc:spChg chg="add mod">
          <ac:chgData name="Damian Gordon" userId="796278f3-970d-4a3b-8137-dc597a054133" providerId="ADAL" clId="{BF671DC7-6B7C-4636-BFFE-C8348A7F2201}" dt="2025-03-15T11:25:48.959" v="2918"/>
          <ac:spMkLst>
            <pc:docMk/>
            <pc:sldMk cId="2774742584" sldId="281"/>
            <ac:spMk id="4" creationId="{E638D7B2-979C-5107-772B-BC1173116E9C}"/>
          </ac:spMkLst>
        </pc:spChg>
        <pc:spChg chg="add mod">
          <ac:chgData name="Damian Gordon" userId="796278f3-970d-4a3b-8137-dc597a054133" providerId="ADAL" clId="{BF671DC7-6B7C-4636-BFFE-C8348A7F2201}" dt="2025-03-15T11:29:31.754" v="3228"/>
          <ac:spMkLst>
            <pc:docMk/>
            <pc:sldMk cId="2774742584" sldId="281"/>
            <ac:spMk id="5" creationId="{A10614CE-7C0D-F5AB-DCB1-EC5BD1EA3A56}"/>
          </ac:spMkLst>
        </pc:spChg>
        <pc:spChg chg="mod">
          <ac:chgData name="Damian Gordon" userId="796278f3-970d-4a3b-8137-dc597a054133" providerId="ADAL" clId="{BF671DC7-6B7C-4636-BFFE-C8348A7F2201}" dt="2025-03-15T10:37:16.334" v="1605" actId="20577"/>
          <ac:spMkLst>
            <pc:docMk/>
            <pc:sldMk cId="2774742584" sldId="281"/>
            <ac:spMk id="17" creationId="{40395C4D-1A40-2572-CA85-7E734A873AC7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33.094" v="3229"/>
        <pc:sldMkLst>
          <pc:docMk/>
          <pc:sldMk cId="262566888" sldId="282"/>
        </pc:sldMkLst>
        <pc:spChg chg="add mod">
          <ac:chgData name="Damian Gordon" userId="796278f3-970d-4a3b-8137-dc597a054133" providerId="ADAL" clId="{BF671DC7-6B7C-4636-BFFE-C8348A7F2201}" dt="2025-03-15T10:26:28.339" v="1495" actId="1036"/>
          <ac:spMkLst>
            <pc:docMk/>
            <pc:sldMk cId="262566888" sldId="282"/>
            <ac:spMk id="4" creationId="{2F52275C-A7E7-8EDB-4312-118CDF428703}"/>
          </ac:spMkLst>
        </pc:spChg>
        <pc:spChg chg="add mod">
          <ac:chgData name="Damian Gordon" userId="796278f3-970d-4a3b-8137-dc597a054133" providerId="ADAL" clId="{BF671DC7-6B7C-4636-BFFE-C8348A7F2201}" dt="2025-03-15T11:25:51.635" v="2919"/>
          <ac:spMkLst>
            <pc:docMk/>
            <pc:sldMk cId="262566888" sldId="282"/>
            <ac:spMk id="5" creationId="{8C5AE1BC-1E1C-1826-8F74-CB37A23E7487}"/>
          </ac:spMkLst>
        </pc:spChg>
        <pc:spChg chg="add mod">
          <ac:chgData name="Damian Gordon" userId="796278f3-970d-4a3b-8137-dc597a054133" providerId="ADAL" clId="{BF671DC7-6B7C-4636-BFFE-C8348A7F2201}" dt="2025-03-15T11:29:33.094" v="3229"/>
          <ac:spMkLst>
            <pc:docMk/>
            <pc:sldMk cId="262566888" sldId="282"/>
            <ac:spMk id="9" creationId="{550DD678-7DF6-AFEE-F605-D3D6BB12D5FA}"/>
          </ac:spMkLst>
        </pc:spChg>
        <pc:spChg chg="mod">
          <ac:chgData name="Damian Gordon" userId="796278f3-970d-4a3b-8137-dc597a054133" providerId="ADAL" clId="{BF671DC7-6B7C-4636-BFFE-C8348A7F2201}" dt="2025-03-15T10:37:13.072" v="1604" actId="20577"/>
          <ac:spMkLst>
            <pc:docMk/>
            <pc:sldMk cId="262566888" sldId="282"/>
            <ac:spMk id="17" creationId="{E6C7B508-0051-B176-B1C1-83C0D11034D3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34.780" v="3230"/>
        <pc:sldMkLst>
          <pc:docMk/>
          <pc:sldMk cId="260436435" sldId="283"/>
        </pc:sldMkLst>
        <pc:spChg chg="add mod">
          <ac:chgData name="Damian Gordon" userId="796278f3-970d-4a3b-8137-dc597a054133" providerId="ADAL" clId="{BF671DC7-6B7C-4636-BFFE-C8348A7F2201}" dt="2025-03-15T10:35:05.368" v="1497"/>
          <ac:spMkLst>
            <pc:docMk/>
            <pc:sldMk cId="260436435" sldId="283"/>
            <ac:spMk id="5" creationId="{CB96C82D-8B37-E4E0-4B94-0E76C3CF666D}"/>
          </ac:spMkLst>
        </pc:spChg>
        <pc:spChg chg="add mod">
          <ac:chgData name="Damian Gordon" userId="796278f3-970d-4a3b-8137-dc597a054133" providerId="ADAL" clId="{BF671DC7-6B7C-4636-BFFE-C8348A7F2201}" dt="2025-03-15T11:25:53.201" v="2920"/>
          <ac:spMkLst>
            <pc:docMk/>
            <pc:sldMk cId="260436435" sldId="283"/>
            <ac:spMk id="9" creationId="{77E6C433-B1DC-8887-F58C-F417E3994C7F}"/>
          </ac:spMkLst>
        </pc:spChg>
        <pc:spChg chg="add mod">
          <ac:chgData name="Damian Gordon" userId="796278f3-970d-4a3b-8137-dc597a054133" providerId="ADAL" clId="{BF671DC7-6B7C-4636-BFFE-C8348A7F2201}" dt="2025-03-15T11:29:34.780" v="3230"/>
          <ac:spMkLst>
            <pc:docMk/>
            <pc:sldMk cId="260436435" sldId="283"/>
            <ac:spMk id="10" creationId="{3F97003A-6141-C86B-4F45-837200A5F0B8}"/>
          </ac:spMkLst>
        </pc:spChg>
        <pc:spChg chg="mod">
          <ac:chgData name="Damian Gordon" userId="796278f3-970d-4a3b-8137-dc597a054133" providerId="ADAL" clId="{BF671DC7-6B7C-4636-BFFE-C8348A7F2201}" dt="2025-03-15T10:37:10.013" v="1603" actId="20577"/>
          <ac:spMkLst>
            <pc:docMk/>
            <pc:sldMk cId="260436435" sldId="283"/>
            <ac:spMk id="17" creationId="{D9341485-EF8D-299F-54BD-71804AFAEFE1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36.080" v="3231"/>
        <pc:sldMkLst>
          <pc:docMk/>
          <pc:sldMk cId="2880379464" sldId="284"/>
        </pc:sldMkLst>
        <pc:spChg chg="add mod">
          <ac:chgData name="Damian Gordon" userId="796278f3-970d-4a3b-8137-dc597a054133" providerId="ADAL" clId="{BF671DC7-6B7C-4636-BFFE-C8348A7F2201}" dt="2025-03-15T10:35:53.349" v="1501" actId="1037"/>
          <ac:spMkLst>
            <pc:docMk/>
            <pc:sldMk cId="2880379464" sldId="284"/>
            <ac:spMk id="9" creationId="{3B23224F-5374-B48B-5D47-D4196A5E5D6B}"/>
          </ac:spMkLst>
        </pc:spChg>
        <pc:spChg chg="add mod">
          <ac:chgData name="Damian Gordon" userId="796278f3-970d-4a3b-8137-dc597a054133" providerId="ADAL" clId="{BF671DC7-6B7C-4636-BFFE-C8348A7F2201}" dt="2025-03-15T11:25:54.771" v="2921"/>
          <ac:spMkLst>
            <pc:docMk/>
            <pc:sldMk cId="2880379464" sldId="284"/>
            <ac:spMk id="10" creationId="{4A0C62FF-E3DE-9C15-B54B-32E51C5DEAE0}"/>
          </ac:spMkLst>
        </pc:spChg>
        <pc:spChg chg="add mod">
          <ac:chgData name="Damian Gordon" userId="796278f3-970d-4a3b-8137-dc597a054133" providerId="ADAL" clId="{BF671DC7-6B7C-4636-BFFE-C8348A7F2201}" dt="2025-03-15T11:29:36.080" v="3231"/>
          <ac:spMkLst>
            <pc:docMk/>
            <pc:sldMk cId="2880379464" sldId="284"/>
            <ac:spMk id="11" creationId="{B705CBE3-875D-BBAE-DB54-97B0B658A66D}"/>
          </ac:spMkLst>
        </pc:spChg>
        <pc:spChg chg="mod">
          <ac:chgData name="Damian Gordon" userId="796278f3-970d-4a3b-8137-dc597a054133" providerId="ADAL" clId="{BF671DC7-6B7C-4636-BFFE-C8348A7F2201}" dt="2025-03-15T10:37:07.018" v="1602" actId="20577"/>
          <ac:spMkLst>
            <pc:docMk/>
            <pc:sldMk cId="2880379464" sldId="284"/>
            <ac:spMk id="17" creationId="{AC497438-BA73-710B-C517-7954F9AB0E0A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37.244" v="3232"/>
        <pc:sldMkLst>
          <pc:docMk/>
          <pc:sldMk cId="3292522315" sldId="285"/>
        </pc:sldMkLst>
        <pc:spChg chg="add mod">
          <ac:chgData name="Damian Gordon" userId="796278f3-970d-4a3b-8137-dc597a054133" providerId="ADAL" clId="{BF671DC7-6B7C-4636-BFFE-C8348A7F2201}" dt="2025-03-15T10:36:33.813" v="1536" actId="1036"/>
          <ac:spMkLst>
            <pc:docMk/>
            <pc:sldMk cId="3292522315" sldId="285"/>
            <ac:spMk id="10" creationId="{C87033DD-9929-1336-DD14-D60009A5E373}"/>
          </ac:spMkLst>
        </pc:spChg>
        <pc:spChg chg="add mod">
          <ac:chgData name="Damian Gordon" userId="796278f3-970d-4a3b-8137-dc597a054133" providerId="ADAL" clId="{BF671DC7-6B7C-4636-BFFE-C8348A7F2201}" dt="2025-03-15T10:36:40.053" v="1600" actId="1038"/>
          <ac:spMkLst>
            <pc:docMk/>
            <pc:sldMk cId="3292522315" sldId="285"/>
            <ac:spMk id="11" creationId="{1865A170-39EB-2058-BE48-5EF0C15FD4EF}"/>
          </ac:spMkLst>
        </pc:spChg>
        <pc:spChg chg="mod">
          <ac:chgData name="Damian Gordon" userId="796278f3-970d-4a3b-8137-dc597a054133" providerId="ADAL" clId="{BF671DC7-6B7C-4636-BFFE-C8348A7F2201}" dt="2025-03-15T10:38:10.392" v="1619" actId="20577"/>
          <ac:spMkLst>
            <pc:docMk/>
            <pc:sldMk cId="3292522315" sldId="285"/>
            <ac:spMk id="17" creationId="{81760343-C5A6-3B0C-C26D-8049ED298ABD}"/>
          </ac:spMkLst>
        </pc:spChg>
        <pc:spChg chg="add mod">
          <ac:chgData name="Damian Gordon" userId="796278f3-970d-4a3b-8137-dc597a054133" providerId="ADAL" clId="{BF671DC7-6B7C-4636-BFFE-C8348A7F2201}" dt="2025-03-15T11:25:56.283" v="2922"/>
          <ac:spMkLst>
            <pc:docMk/>
            <pc:sldMk cId="3292522315" sldId="285"/>
            <ac:spMk id="18" creationId="{54AD8125-FA3B-1F36-5FF3-B8671105BE75}"/>
          </ac:spMkLst>
        </pc:spChg>
        <pc:spChg chg="add mod">
          <ac:chgData name="Damian Gordon" userId="796278f3-970d-4a3b-8137-dc597a054133" providerId="ADAL" clId="{BF671DC7-6B7C-4636-BFFE-C8348A7F2201}" dt="2025-03-15T11:29:37.244" v="3232"/>
          <ac:spMkLst>
            <pc:docMk/>
            <pc:sldMk cId="3292522315" sldId="285"/>
            <ac:spMk id="19" creationId="{0CE71E4B-75B6-3D34-88E0-9C688603F29A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56.534" v="3237"/>
        <pc:sldMkLst>
          <pc:docMk/>
          <pc:sldMk cId="3399203526" sldId="286"/>
        </pc:sldMkLst>
        <pc:spChg chg="mod">
          <ac:chgData name="Damian Gordon" userId="796278f3-970d-4a3b-8137-dc597a054133" providerId="ADAL" clId="{BF671DC7-6B7C-4636-BFFE-C8348A7F2201}" dt="2025-03-15T10:38:31.090" v="1655" actId="1037"/>
          <ac:spMkLst>
            <pc:docMk/>
            <pc:sldMk cId="3399203526" sldId="286"/>
            <ac:spMk id="10" creationId="{98AFC547-9F14-EDAC-063E-4F96BD545CCF}"/>
          </ac:spMkLst>
        </pc:spChg>
        <pc:spChg chg="mod">
          <ac:chgData name="Damian Gordon" userId="796278f3-970d-4a3b-8137-dc597a054133" providerId="ADAL" clId="{BF671DC7-6B7C-4636-BFFE-C8348A7F2201}" dt="2025-03-15T10:38:38.476" v="1684" actId="1035"/>
          <ac:spMkLst>
            <pc:docMk/>
            <pc:sldMk cId="3399203526" sldId="286"/>
            <ac:spMk id="11" creationId="{D9F3272F-5B79-9492-CB41-881C9F3885B7}"/>
          </ac:spMkLst>
        </pc:spChg>
        <pc:spChg chg="mod">
          <ac:chgData name="Damian Gordon" userId="796278f3-970d-4a3b-8137-dc597a054133" providerId="ADAL" clId="{BF671DC7-6B7C-4636-BFFE-C8348A7F2201}" dt="2025-03-15T11:08:38.617" v="2195" actId="20577"/>
          <ac:spMkLst>
            <pc:docMk/>
            <pc:sldMk cId="3399203526" sldId="286"/>
            <ac:spMk id="17" creationId="{11783E8E-1C7E-C6B8-30AF-23385B0155F6}"/>
          </ac:spMkLst>
        </pc:spChg>
        <pc:spChg chg="add mod">
          <ac:chgData name="Damian Gordon" userId="796278f3-970d-4a3b-8137-dc597a054133" providerId="ADAL" clId="{BF671DC7-6B7C-4636-BFFE-C8348A7F2201}" dt="2025-03-15T10:39:55.512" v="1823" actId="1037"/>
          <ac:spMkLst>
            <pc:docMk/>
            <pc:sldMk cId="3399203526" sldId="286"/>
            <ac:spMk id="18" creationId="{891008AC-AE47-2435-A18B-64B8403DFB4D}"/>
          </ac:spMkLst>
        </pc:spChg>
        <pc:spChg chg="add mod">
          <ac:chgData name="Damian Gordon" userId="796278f3-970d-4a3b-8137-dc597a054133" providerId="ADAL" clId="{BF671DC7-6B7C-4636-BFFE-C8348A7F2201}" dt="2025-03-15T11:25:57.737" v="2923"/>
          <ac:spMkLst>
            <pc:docMk/>
            <pc:sldMk cId="3399203526" sldId="286"/>
            <ac:spMk id="19" creationId="{6B0BE931-C233-0CF8-22CD-55339423A47B}"/>
          </ac:spMkLst>
        </pc:spChg>
        <pc:spChg chg="add mod">
          <ac:chgData name="Damian Gordon" userId="796278f3-970d-4a3b-8137-dc597a054133" providerId="ADAL" clId="{BF671DC7-6B7C-4636-BFFE-C8348A7F2201}" dt="2025-03-15T11:29:56.534" v="3237"/>
          <ac:spMkLst>
            <pc:docMk/>
            <pc:sldMk cId="3399203526" sldId="286"/>
            <ac:spMk id="21" creationId="{A3BF8A98-5EE2-AE69-3AFC-024D8B88467D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29:57.964" v="3238"/>
        <pc:sldMkLst>
          <pc:docMk/>
          <pc:sldMk cId="1722094615" sldId="287"/>
        </pc:sldMkLst>
        <pc:spChg chg="add mod">
          <ac:chgData name="Damian Gordon" userId="796278f3-970d-4a3b-8137-dc597a054133" providerId="ADAL" clId="{BF671DC7-6B7C-4636-BFFE-C8348A7F2201}" dt="2025-03-15T11:25:59.224" v="2924"/>
          <ac:spMkLst>
            <pc:docMk/>
            <pc:sldMk cId="1722094615" sldId="287"/>
            <ac:spMk id="3" creationId="{D0A29329-5636-53F8-B6DE-641335E95BE7}"/>
          </ac:spMkLst>
        </pc:spChg>
        <pc:spChg chg="mod">
          <ac:chgData name="Damian Gordon" userId="796278f3-970d-4a3b-8137-dc597a054133" providerId="ADAL" clId="{BF671DC7-6B7C-4636-BFFE-C8348A7F2201}" dt="2025-03-15T11:08:43.248" v="2197" actId="20577"/>
          <ac:spMkLst>
            <pc:docMk/>
            <pc:sldMk cId="1722094615" sldId="287"/>
            <ac:spMk id="17" creationId="{740C49A0-435F-7CD6-2116-70DABD110737}"/>
          </ac:spMkLst>
        </pc:spChg>
        <pc:spChg chg="add mod">
          <ac:chgData name="Damian Gordon" userId="796278f3-970d-4a3b-8137-dc597a054133" providerId="ADAL" clId="{BF671DC7-6B7C-4636-BFFE-C8348A7F2201}" dt="2025-03-15T11:29:57.964" v="3238"/>
          <ac:spMkLst>
            <pc:docMk/>
            <pc:sldMk cId="1722094615" sldId="287"/>
            <ac:spMk id="19" creationId="{1087CA1E-6CD7-F13E-D446-3ABB04DB1D37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29:59.326" v="3239"/>
        <pc:sldMkLst>
          <pc:docMk/>
          <pc:sldMk cId="2437104600" sldId="288"/>
        </pc:sldMkLst>
        <pc:spChg chg="add mod">
          <ac:chgData name="Damian Gordon" userId="796278f3-970d-4a3b-8137-dc597a054133" providerId="ADAL" clId="{BF671DC7-6B7C-4636-BFFE-C8348A7F2201}" dt="2025-03-15T10:47:49.836" v="1884" actId="1038"/>
          <ac:spMkLst>
            <pc:docMk/>
            <pc:sldMk cId="2437104600" sldId="288"/>
            <ac:spMk id="3" creationId="{E8E5F206-ED78-1F82-E2EC-464FFCBF5EE7}"/>
          </ac:spMkLst>
        </pc:spChg>
        <pc:spChg chg="add mod">
          <ac:chgData name="Damian Gordon" userId="796278f3-970d-4a3b-8137-dc597a054133" providerId="ADAL" clId="{BF671DC7-6B7C-4636-BFFE-C8348A7F2201}" dt="2025-03-15T11:26:00.732" v="2925"/>
          <ac:spMkLst>
            <pc:docMk/>
            <pc:sldMk cId="2437104600" sldId="288"/>
            <ac:spMk id="4" creationId="{289C7B9C-23B5-74C3-67E9-6CA0C9A9911A}"/>
          </ac:spMkLst>
        </pc:spChg>
        <pc:spChg chg="add mod">
          <ac:chgData name="Damian Gordon" userId="796278f3-970d-4a3b-8137-dc597a054133" providerId="ADAL" clId="{BF671DC7-6B7C-4636-BFFE-C8348A7F2201}" dt="2025-03-15T11:29:59.326" v="3239"/>
          <ac:spMkLst>
            <pc:docMk/>
            <pc:sldMk cId="2437104600" sldId="288"/>
            <ac:spMk id="5" creationId="{DDD27FD6-6AF5-13FB-E302-FA9453B9C170}"/>
          </ac:spMkLst>
        </pc:spChg>
        <pc:spChg chg="mod">
          <ac:chgData name="Damian Gordon" userId="796278f3-970d-4a3b-8137-dc597a054133" providerId="ADAL" clId="{BF671DC7-6B7C-4636-BFFE-C8348A7F2201}" dt="2025-03-15T11:08:47.129" v="2199" actId="20577"/>
          <ac:spMkLst>
            <pc:docMk/>
            <pc:sldMk cId="2437104600" sldId="288"/>
            <ac:spMk id="17" creationId="{D685F3A0-9208-5AB9-38EB-FD47B9646B3A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30:00.564" v="3240"/>
        <pc:sldMkLst>
          <pc:docMk/>
          <pc:sldMk cId="4051858258" sldId="289"/>
        </pc:sldMkLst>
        <pc:spChg chg="add mod">
          <ac:chgData name="Damian Gordon" userId="796278f3-970d-4a3b-8137-dc597a054133" providerId="ADAL" clId="{BF671DC7-6B7C-4636-BFFE-C8348A7F2201}" dt="2025-03-15T10:48:22.573" v="1887" actId="14100"/>
          <ac:spMkLst>
            <pc:docMk/>
            <pc:sldMk cId="4051858258" sldId="289"/>
            <ac:spMk id="4" creationId="{5E6E5B03-A3F8-0F08-B5CF-935A2A3876A7}"/>
          </ac:spMkLst>
        </pc:spChg>
        <pc:spChg chg="add mod">
          <ac:chgData name="Damian Gordon" userId="796278f3-970d-4a3b-8137-dc597a054133" providerId="ADAL" clId="{BF671DC7-6B7C-4636-BFFE-C8348A7F2201}" dt="2025-03-15T11:23:56.199" v="2686"/>
          <ac:spMkLst>
            <pc:docMk/>
            <pc:sldMk cId="4051858258" sldId="289"/>
            <ac:spMk id="9" creationId="{1A36EE8E-86E1-C3F3-EAC4-E027848DE96F}"/>
          </ac:spMkLst>
        </pc:spChg>
        <pc:spChg chg="add mod">
          <ac:chgData name="Damian Gordon" userId="796278f3-970d-4a3b-8137-dc597a054133" providerId="ADAL" clId="{BF671DC7-6B7C-4636-BFFE-C8348A7F2201}" dt="2025-03-15T11:30:00.564" v="3240"/>
          <ac:spMkLst>
            <pc:docMk/>
            <pc:sldMk cId="4051858258" sldId="289"/>
            <ac:spMk id="11" creationId="{CB48D4C5-05E2-D1FA-1290-6C68DCFD666C}"/>
          </ac:spMkLst>
        </pc:spChg>
        <pc:spChg chg="mod">
          <ac:chgData name="Damian Gordon" userId="796278f3-970d-4a3b-8137-dc597a054133" providerId="ADAL" clId="{BF671DC7-6B7C-4636-BFFE-C8348A7F2201}" dt="2025-03-15T11:08:51.377" v="2201" actId="20577"/>
          <ac:spMkLst>
            <pc:docMk/>
            <pc:sldMk cId="4051858258" sldId="289"/>
            <ac:spMk id="17" creationId="{7BC2F44B-7418-2799-B414-91DB54261793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30:01.984" v="3241"/>
        <pc:sldMkLst>
          <pc:docMk/>
          <pc:sldMk cId="2899299500" sldId="290"/>
        </pc:sldMkLst>
        <pc:spChg chg="add mod">
          <ac:chgData name="Damian Gordon" userId="796278f3-970d-4a3b-8137-dc597a054133" providerId="ADAL" clId="{BF671DC7-6B7C-4636-BFFE-C8348A7F2201}" dt="2025-03-15T11:03:38.228" v="1889"/>
          <ac:spMkLst>
            <pc:docMk/>
            <pc:sldMk cId="2899299500" sldId="290"/>
            <ac:spMk id="5" creationId="{BC449423-5084-FF7F-6E72-CB30FC3D1F13}"/>
          </ac:spMkLst>
        </pc:spChg>
        <pc:spChg chg="add mod">
          <ac:chgData name="Damian Gordon" userId="796278f3-970d-4a3b-8137-dc597a054133" providerId="ADAL" clId="{BF671DC7-6B7C-4636-BFFE-C8348A7F2201}" dt="2025-03-15T11:23:49.307" v="2665"/>
          <ac:spMkLst>
            <pc:docMk/>
            <pc:sldMk cId="2899299500" sldId="290"/>
            <ac:spMk id="9" creationId="{E03BD074-357C-A0FF-9A6E-DD0A8D2B6422}"/>
          </ac:spMkLst>
        </pc:spChg>
        <pc:spChg chg="add mod">
          <ac:chgData name="Damian Gordon" userId="796278f3-970d-4a3b-8137-dc597a054133" providerId="ADAL" clId="{BF671DC7-6B7C-4636-BFFE-C8348A7F2201}" dt="2025-03-15T11:30:01.984" v="3241"/>
          <ac:spMkLst>
            <pc:docMk/>
            <pc:sldMk cId="2899299500" sldId="290"/>
            <ac:spMk id="10" creationId="{BDB5A7E3-CCFD-CF8C-74F7-88D833A4F53E}"/>
          </ac:spMkLst>
        </pc:spChg>
        <pc:spChg chg="mod">
          <ac:chgData name="Damian Gordon" userId="796278f3-970d-4a3b-8137-dc597a054133" providerId="ADAL" clId="{BF671DC7-6B7C-4636-BFFE-C8348A7F2201}" dt="2025-03-15T11:08:55.061" v="2203" actId="20577"/>
          <ac:spMkLst>
            <pc:docMk/>
            <pc:sldMk cId="2899299500" sldId="290"/>
            <ac:spMk id="17" creationId="{01F6D136-C345-F1E1-C86C-42840A97A583}"/>
          </ac:spMkLst>
        </pc:spChg>
      </pc:sldChg>
      <pc:sldChg chg="addSp modSp add del mod">
        <pc:chgData name="Damian Gordon" userId="796278f3-970d-4a3b-8137-dc597a054133" providerId="ADAL" clId="{BF671DC7-6B7C-4636-BFFE-C8348A7F2201}" dt="2025-03-15T11:30:03.349" v="3242"/>
        <pc:sldMkLst>
          <pc:docMk/>
          <pc:sldMk cId="441173785" sldId="291"/>
        </pc:sldMkLst>
        <pc:spChg chg="add mod">
          <ac:chgData name="Damian Gordon" userId="796278f3-970d-4a3b-8137-dc597a054133" providerId="ADAL" clId="{BF671DC7-6B7C-4636-BFFE-C8348A7F2201}" dt="2025-03-15T11:03:58.124" v="1922" actId="1037"/>
          <ac:spMkLst>
            <pc:docMk/>
            <pc:sldMk cId="441173785" sldId="291"/>
            <ac:spMk id="9" creationId="{FE7C8AF3-C605-80EF-8763-FB285A7E8E64}"/>
          </ac:spMkLst>
        </pc:spChg>
        <pc:spChg chg="add mod">
          <ac:chgData name="Damian Gordon" userId="796278f3-970d-4a3b-8137-dc597a054133" providerId="ADAL" clId="{BF671DC7-6B7C-4636-BFFE-C8348A7F2201}" dt="2025-03-15T11:23:48.014" v="2664"/>
          <ac:spMkLst>
            <pc:docMk/>
            <pc:sldMk cId="441173785" sldId="291"/>
            <ac:spMk id="10" creationId="{DE9F867A-F62E-FA33-89CF-D86EF6F59B17}"/>
          </ac:spMkLst>
        </pc:spChg>
        <pc:spChg chg="add mod">
          <ac:chgData name="Damian Gordon" userId="796278f3-970d-4a3b-8137-dc597a054133" providerId="ADAL" clId="{BF671DC7-6B7C-4636-BFFE-C8348A7F2201}" dt="2025-03-15T11:30:03.349" v="3242"/>
          <ac:spMkLst>
            <pc:docMk/>
            <pc:sldMk cId="441173785" sldId="291"/>
            <ac:spMk id="11" creationId="{9EA1A483-20CA-DCE8-31EC-93C8C4AE2A0B}"/>
          </ac:spMkLst>
        </pc:spChg>
        <pc:spChg chg="mod">
          <ac:chgData name="Damian Gordon" userId="796278f3-970d-4a3b-8137-dc597a054133" providerId="ADAL" clId="{BF671DC7-6B7C-4636-BFFE-C8348A7F2201}" dt="2025-03-15T11:08:59.442" v="2205" actId="20577"/>
          <ac:spMkLst>
            <pc:docMk/>
            <pc:sldMk cId="441173785" sldId="291"/>
            <ac:spMk id="17" creationId="{BFE4568D-E2D0-F9A7-17B7-5CB48E61F157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30:04.744" v="3243"/>
        <pc:sldMkLst>
          <pc:docMk/>
          <pc:sldMk cId="1686746761" sldId="292"/>
        </pc:sldMkLst>
        <pc:spChg chg="add mod">
          <ac:chgData name="Damian Gordon" userId="796278f3-970d-4a3b-8137-dc597a054133" providerId="ADAL" clId="{BF671DC7-6B7C-4636-BFFE-C8348A7F2201}" dt="2025-03-15T11:04:54.812" v="1952" actId="1038"/>
          <ac:spMkLst>
            <pc:docMk/>
            <pc:sldMk cId="1686746761" sldId="292"/>
            <ac:spMk id="10" creationId="{E066AB82-0BC6-DCD5-7479-C4D58CC7A6CE}"/>
          </ac:spMkLst>
        </pc:spChg>
        <pc:spChg chg="add mod">
          <ac:chgData name="Damian Gordon" userId="796278f3-970d-4a3b-8137-dc597a054133" providerId="ADAL" clId="{BF671DC7-6B7C-4636-BFFE-C8348A7F2201}" dt="2025-03-15T11:05:04.994" v="2048" actId="1037"/>
          <ac:spMkLst>
            <pc:docMk/>
            <pc:sldMk cId="1686746761" sldId="292"/>
            <ac:spMk id="11" creationId="{1F7BACB8-7545-262A-3918-24D4F8BB6A59}"/>
          </ac:spMkLst>
        </pc:spChg>
        <pc:spChg chg="mod">
          <ac:chgData name="Damian Gordon" userId="796278f3-970d-4a3b-8137-dc597a054133" providerId="ADAL" clId="{BF671DC7-6B7C-4636-BFFE-C8348A7F2201}" dt="2025-03-15T11:09:03.199" v="2207" actId="20577"/>
          <ac:spMkLst>
            <pc:docMk/>
            <pc:sldMk cId="1686746761" sldId="292"/>
            <ac:spMk id="17" creationId="{B30C61B2-D6E4-0D87-3E43-2D4731DAD4DC}"/>
          </ac:spMkLst>
        </pc:spChg>
        <pc:spChg chg="add mod">
          <ac:chgData name="Damian Gordon" userId="796278f3-970d-4a3b-8137-dc597a054133" providerId="ADAL" clId="{BF671DC7-6B7C-4636-BFFE-C8348A7F2201}" dt="2025-03-15T11:23:46.702" v="2663"/>
          <ac:spMkLst>
            <pc:docMk/>
            <pc:sldMk cId="1686746761" sldId="292"/>
            <ac:spMk id="18" creationId="{9B487842-55D1-D443-6098-CAD42D6B2AB8}"/>
          </ac:spMkLst>
        </pc:spChg>
        <pc:spChg chg="add mod">
          <ac:chgData name="Damian Gordon" userId="796278f3-970d-4a3b-8137-dc597a054133" providerId="ADAL" clId="{BF671DC7-6B7C-4636-BFFE-C8348A7F2201}" dt="2025-03-15T11:30:04.744" v="3243"/>
          <ac:spMkLst>
            <pc:docMk/>
            <pc:sldMk cId="1686746761" sldId="292"/>
            <ac:spMk id="19" creationId="{F06D44E4-B66E-B49C-3F6F-9304DEF68417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30:06.177" v="3244"/>
        <pc:sldMkLst>
          <pc:docMk/>
          <pc:sldMk cId="139640148" sldId="293"/>
        </pc:sldMkLst>
        <pc:spChg chg="mod">
          <ac:chgData name="Damian Gordon" userId="796278f3-970d-4a3b-8137-dc597a054133" providerId="ADAL" clId="{BF671DC7-6B7C-4636-BFFE-C8348A7F2201}" dt="2025-03-15T11:06:17.399" v="2093" actId="1038"/>
          <ac:spMkLst>
            <pc:docMk/>
            <pc:sldMk cId="139640148" sldId="293"/>
            <ac:spMk id="10" creationId="{73FD098A-C589-4969-B129-AD34FC5273B0}"/>
          </ac:spMkLst>
        </pc:spChg>
        <pc:spChg chg="mod">
          <ac:chgData name="Damian Gordon" userId="796278f3-970d-4a3b-8137-dc597a054133" providerId="ADAL" clId="{BF671DC7-6B7C-4636-BFFE-C8348A7F2201}" dt="2025-03-15T11:06:25.172" v="2119" actId="1036"/>
          <ac:spMkLst>
            <pc:docMk/>
            <pc:sldMk cId="139640148" sldId="293"/>
            <ac:spMk id="11" creationId="{7243E175-FEB2-57B6-4A25-748F28D0E1F0}"/>
          </ac:spMkLst>
        </pc:spChg>
        <pc:spChg chg="mod">
          <ac:chgData name="Damian Gordon" userId="796278f3-970d-4a3b-8137-dc597a054133" providerId="ADAL" clId="{BF671DC7-6B7C-4636-BFFE-C8348A7F2201}" dt="2025-03-15T11:09:06.736" v="2209" actId="20577"/>
          <ac:spMkLst>
            <pc:docMk/>
            <pc:sldMk cId="139640148" sldId="293"/>
            <ac:spMk id="17" creationId="{D368A244-DD0B-F960-DF07-C7617168FBFA}"/>
          </ac:spMkLst>
        </pc:spChg>
        <pc:spChg chg="add mod">
          <ac:chgData name="Damian Gordon" userId="796278f3-970d-4a3b-8137-dc597a054133" providerId="ADAL" clId="{BF671DC7-6B7C-4636-BFFE-C8348A7F2201}" dt="2025-03-15T11:07:34.142" v="2188" actId="1037"/>
          <ac:spMkLst>
            <pc:docMk/>
            <pc:sldMk cId="139640148" sldId="293"/>
            <ac:spMk id="18" creationId="{A8E9488B-F5B6-38E5-4612-E13E8A6075D9}"/>
          </ac:spMkLst>
        </pc:spChg>
        <pc:spChg chg="add mod">
          <ac:chgData name="Damian Gordon" userId="796278f3-970d-4a3b-8137-dc597a054133" providerId="ADAL" clId="{BF671DC7-6B7C-4636-BFFE-C8348A7F2201}" dt="2025-03-15T11:23:45.334" v="2662"/>
          <ac:spMkLst>
            <pc:docMk/>
            <pc:sldMk cId="139640148" sldId="293"/>
            <ac:spMk id="19" creationId="{276F41DC-C8CA-A8D0-594D-9F7125DEA87E}"/>
          </ac:spMkLst>
        </pc:spChg>
        <pc:spChg chg="add mod">
          <ac:chgData name="Damian Gordon" userId="796278f3-970d-4a3b-8137-dc597a054133" providerId="ADAL" clId="{BF671DC7-6B7C-4636-BFFE-C8348A7F2201}" dt="2025-03-15T11:30:06.177" v="3244"/>
          <ac:spMkLst>
            <pc:docMk/>
            <pc:sldMk cId="139640148" sldId="293"/>
            <ac:spMk id="20" creationId="{F6F092E4-DD89-7A01-EB37-12C049272535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30:18.434" v="3292" actId="1038"/>
        <pc:sldMkLst>
          <pc:docMk/>
          <pc:sldMk cId="1662567882" sldId="294"/>
        </pc:sldMkLst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1" creationId="{07650E4D-156A-92C9-A1EF-18D5F49EFF89}"/>
          </ac:spMkLst>
        </pc:spChg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2" creationId="{ECDDCE24-266B-CB6D-1C8A-AA69D31F5E28}"/>
          </ac:spMkLst>
        </pc:spChg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3" creationId="{7E07E50D-D0A0-7AEE-CD36-36E3F9AF555C}"/>
          </ac:spMkLst>
        </pc:spChg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4" creationId="{9E149744-D77D-83CC-C32B-164B2AE28E68}"/>
          </ac:spMkLst>
        </pc:spChg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5" creationId="{ADB2EA9F-2F99-8EB2-F89A-6DD7CB4D3D20}"/>
          </ac:spMkLst>
        </pc:spChg>
        <pc:spChg chg="add mod">
          <ac:chgData name="Damian Gordon" userId="796278f3-970d-4a3b-8137-dc597a054133" providerId="ADAL" clId="{BF671DC7-6B7C-4636-BFFE-C8348A7F2201}" dt="2025-03-15T11:21:02.364" v="2510"/>
          <ac:spMkLst>
            <pc:docMk/>
            <pc:sldMk cId="1662567882" sldId="294"/>
            <ac:spMk id="26" creationId="{9DF39DB7-547C-561E-1688-FB47F5948A45}"/>
          </ac:spMkLst>
        </pc:spChg>
        <pc:spChg chg="add mod">
          <ac:chgData name="Damian Gordon" userId="796278f3-970d-4a3b-8137-dc597a054133" providerId="ADAL" clId="{BF671DC7-6B7C-4636-BFFE-C8348A7F2201}" dt="2025-03-15T11:23:42.615" v="2660"/>
          <ac:spMkLst>
            <pc:docMk/>
            <pc:sldMk cId="1662567882" sldId="294"/>
            <ac:spMk id="27" creationId="{86622D87-82F0-E2A2-97EB-F302BD260C25}"/>
          </ac:spMkLst>
        </pc:spChg>
        <pc:spChg chg="add mod">
          <ac:chgData name="Damian Gordon" userId="796278f3-970d-4a3b-8137-dc597a054133" providerId="ADAL" clId="{BF671DC7-6B7C-4636-BFFE-C8348A7F2201}" dt="2025-03-15T11:30:08.877" v="3246"/>
          <ac:spMkLst>
            <pc:docMk/>
            <pc:sldMk cId="1662567882" sldId="294"/>
            <ac:spMk id="28" creationId="{63911EDC-C1C2-8895-EF5E-87B84948D962}"/>
          </ac:spMkLst>
        </pc:spChg>
        <pc:spChg chg="add mod">
          <ac:chgData name="Damian Gordon" userId="796278f3-970d-4a3b-8137-dc597a054133" providerId="ADAL" clId="{BF671DC7-6B7C-4636-BFFE-C8348A7F2201}" dt="2025-03-15T11:30:18.434" v="3292" actId="1038"/>
          <ac:spMkLst>
            <pc:docMk/>
            <pc:sldMk cId="1662567882" sldId="294"/>
            <ac:spMk id="29" creationId="{699C7BA3-5DA8-B412-AC1B-A3AF1EDB0AB1}"/>
          </ac:spMkLst>
        </pc:spChg>
      </pc:sldChg>
      <pc:sldChg chg="addSp modSp add mod">
        <pc:chgData name="Damian Gordon" userId="796278f3-970d-4a3b-8137-dc597a054133" providerId="ADAL" clId="{BF671DC7-6B7C-4636-BFFE-C8348A7F2201}" dt="2025-03-15T11:30:39.536" v="3296"/>
        <pc:sldMkLst>
          <pc:docMk/>
          <pc:sldMk cId="3095836893" sldId="295"/>
        </pc:sldMkLst>
        <pc:spChg chg="mod">
          <ac:chgData name="Damian Gordon" userId="796278f3-970d-4a3b-8137-dc597a054133" providerId="ADAL" clId="{BF671DC7-6B7C-4636-BFFE-C8348A7F2201}" dt="2025-03-15T11:20:52.484" v="2508" actId="1037"/>
          <ac:spMkLst>
            <pc:docMk/>
            <pc:sldMk cId="3095836893" sldId="295"/>
            <ac:spMk id="3" creationId="{3FA29AC9-E598-BA20-70CC-A7A7F97E723B}"/>
          </ac:spMkLst>
        </pc:spChg>
        <pc:spChg chg="mod">
          <ac:chgData name="Damian Gordon" userId="796278f3-970d-4a3b-8137-dc597a054133" providerId="ADAL" clId="{BF671DC7-6B7C-4636-BFFE-C8348A7F2201}" dt="2025-03-15T11:20:52.484" v="2508" actId="1037"/>
          <ac:spMkLst>
            <pc:docMk/>
            <pc:sldMk cId="3095836893" sldId="295"/>
            <ac:spMk id="4" creationId="{5CD4A9C9-ACD6-06CF-277C-CCB04888B4C9}"/>
          </ac:spMkLst>
        </pc:spChg>
        <pc:spChg chg="mod">
          <ac:chgData name="Damian Gordon" userId="796278f3-970d-4a3b-8137-dc597a054133" providerId="ADAL" clId="{BF671DC7-6B7C-4636-BFFE-C8348A7F2201}" dt="2025-03-15T11:20:52.484" v="2508" actId="1037"/>
          <ac:spMkLst>
            <pc:docMk/>
            <pc:sldMk cId="3095836893" sldId="295"/>
            <ac:spMk id="5" creationId="{AD460DF9-AAB0-96A2-DB96-DAAEC6BB9FE0}"/>
          </ac:spMkLst>
        </pc:spChg>
        <pc:spChg chg="mod">
          <ac:chgData name="Damian Gordon" userId="796278f3-970d-4a3b-8137-dc597a054133" providerId="ADAL" clId="{BF671DC7-6B7C-4636-BFFE-C8348A7F2201}" dt="2025-03-15T11:20:46.508" v="2492" actId="1037"/>
          <ac:spMkLst>
            <pc:docMk/>
            <pc:sldMk cId="3095836893" sldId="295"/>
            <ac:spMk id="9" creationId="{3C6A5A94-47D2-1F8E-36A8-34FC291522B9}"/>
          </ac:spMkLst>
        </pc:spChg>
        <pc:spChg chg="mod">
          <ac:chgData name="Damian Gordon" userId="796278f3-970d-4a3b-8137-dc597a054133" providerId="ADAL" clId="{BF671DC7-6B7C-4636-BFFE-C8348A7F2201}" dt="2025-03-15T11:20:46.508" v="2492" actId="1037"/>
          <ac:spMkLst>
            <pc:docMk/>
            <pc:sldMk cId="3095836893" sldId="295"/>
            <ac:spMk id="10" creationId="{827AFF25-8930-6A54-766C-A9698D097E95}"/>
          </ac:spMkLst>
        </pc:spChg>
        <pc:spChg chg="mod">
          <ac:chgData name="Damian Gordon" userId="796278f3-970d-4a3b-8137-dc597a054133" providerId="ADAL" clId="{BF671DC7-6B7C-4636-BFFE-C8348A7F2201}" dt="2025-03-15T11:20:46.508" v="2492" actId="1037"/>
          <ac:spMkLst>
            <pc:docMk/>
            <pc:sldMk cId="3095836893" sldId="295"/>
            <ac:spMk id="11" creationId="{428568FE-CEEC-664B-1EAC-ACD450501E93}"/>
          </ac:spMkLst>
        </pc:spChg>
        <pc:spChg chg="mod">
          <ac:chgData name="Damian Gordon" userId="796278f3-970d-4a3b-8137-dc597a054133" providerId="ADAL" clId="{BF671DC7-6B7C-4636-BFFE-C8348A7F2201}" dt="2025-03-15T11:16:32.724" v="2386" actId="1038"/>
          <ac:spMkLst>
            <pc:docMk/>
            <pc:sldMk cId="3095836893" sldId="295"/>
            <ac:spMk id="18" creationId="{28CE981C-542F-0F7E-731C-2E7A2E83B911}"/>
          </ac:spMkLst>
        </pc:spChg>
        <pc:spChg chg="mod">
          <ac:chgData name="Damian Gordon" userId="796278f3-970d-4a3b-8137-dc597a054133" providerId="ADAL" clId="{BF671DC7-6B7C-4636-BFFE-C8348A7F2201}" dt="2025-03-15T11:17:35.930" v="2415" actId="1038"/>
          <ac:spMkLst>
            <pc:docMk/>
            <pc:sldMk cId="3095836893" sldId="295"/>
            <ac:spMk id="19" creationId="{F004C3C1-58D1-5DAE-4027-9488BE088AB0}"/>
          </ac:spMkLst>
        </pc:spChg>
        <pc:spChg chg="mod">
          <ac:chgData name="Damian Gordon" userId="796278f3-970d-4a3b-8137-dc597a054133" providerId="ADAL" clId="{BF671DC7-6B7C-4636-BFFE-C8348A7F2201}" dt="2025-03-15T11:21:36.747" v="2518" actId="1037"/>
          <ac:spMkLst>
            <pc:docMk/>
            <pc:sldMk cId="3095836893" sldId="295"/>
            <ac:spMk id="20" creationId="{ED84E2F7-E2AB-5D1D-B382-0E2A8063D774}"/>
          </ac:spMkLst>
        </pc:spChg>
        <pc:spChg chg="add mod">
          <ac:chgData name="Damian Gordon" userId="796278f3-970d-4a3b-8137-dc597a054133" providerId="ADAL" clId="{BF671DC7-6B7C-4636-BFFE-C8348A7F2201}" dt="2025-03-15T11:23:41.216" v="2659"/>
          <ac:spMkLst>
            <pc:docMk/>
            <pc:sldMk cId="3095836893" sldId="295"/>
            <ac:spMk id="21" creationId="{5DC9A041-6CE9-9B0F-FE72-A59C2C6CB4EF}"/>
          </ac:spMkLst>
        </pc:spChg>
        <pc:spChg chg="add mod">
          <ac:chgData name="Damian Gordon" userId="796278f3-970d-4a3b-8137-dc597a054133" providerId="ADAL" clId="{BF671DC7-6B7C-4636-BFFE-C8348A7F2201}" dt="2025-03-15T11:26:19.786" v="3000" actId="1036"/>
          <ac:spMkLst>
            <pc:docMk/>
            <pc:sldMk cId="3095836893" sldId="295"/>
            <ac:spMk id="22" creationId="{9FF5BF79-A332-F622-FD0E-23BB0DF0DC62}"/>
          </ac:spMkLst>
        </pc:spChg>
        <pc:spChg chg="add mod">
          <ac:chgData name="Damian Gordon" userId="796278f3-970d-4a3b-8137-dc597a054133" providerId="ADAL" clId="{BF671DC7-6B7C-4636-BFFE-C8348A7F2201}" dt="2025-03-15T11:30:25.091" v="3293"/>
          <ac:spMkLst>
            <pc:docMk/>
            <pc:sldMk cId="3095836893" sldId="295"/>
            <ac:spMk id="24" creationId="{2595B1B1-7150-4F34-500E-040A8DE0DE93}"/>
          </ac:spMkLst>
        </pc:spChg>
        <pc:spChg chg="add mod">
          <ac:chgData name="Damian Gordon" userId="796278f3-970d-4a3b-8137-dc597a054133" providerId="ADAL" clId="{BF671DC7-6B7C-4636-BFFE-C8348A7F2201}" dt="2025-03-15T11:30:39.536" v="3296"/>
          <ac:spMkLst>
            <pc:docMk/>
            <pc:sldMk cId="3095836893" sldId="295"/>
            <ac:spMk id="25" creationId="{152A9A6F-34B6-B283-9D73-15AF335C18C3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30:40.864" v="3297"/>
        <pc:sldMkLst>
          <pc:docMk/>
          <pc:sldMk cId="1954196888" sldId="296"/>
        </pc:sldMkLst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1" creationId="{38CF1F22-D26F-D75E-AB83-98A6F5B769C0}"/>
          </ac:spMkLst>
        </pc:spChg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2" creationId="{9B55242C-B3EA-3809-E4F3-6EA96AF8C3F1}"/>
          </ac:spMkLst>
        </pc:spChg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3" creationId="{BAFD895E-BE9C-37FC-6353-5B6FF116CE8A}"/>
          </ac:spMkLst>
        </pc:spChg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4" creationId="{7A68B469-9DA3-779A-E749-1FF4651B48C8}"/>
          </ac:spMkLst>
        </pc:spChg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5" creationId="{FD4E0E55-4C68-358C-CA3A-DD018B85B0D7}"/>
          </ac:spMkLst>
        </pc:spChg>
        <pc:spChg chg="add mod">
          <ac:chgData name="Damian Gordon" userId="796278f3-970d-4a3b-8137-dc597a054133" providerId="ADAL" clId="{BF671DC7-6B7C-4636-BFFE-C8348A7F2201}" dt="2025-03-15T11:21:09.284" v="2512"/>
          <ac:spMkLst>
            <pc:docMk/>
            <pc:sldMk cId="1954196888" sldId="296"/>
            <ac:spMk id="26" creationId="{E18D5BC5-BBB7-F9DE-E329-8C6EC036383D}"/>
          </ac:spMkLst>
        </pc:spChg>
        <pc:spChg chg="add mod">
          <ac:chgData name="Damian Gordon" userId="796278f3-970d-4a3b-8137-dc597a054133" providerId="ADAL" clId="{BF671DC7-6B7C-4636-BFFE-C8348A7F2201}" dt="2025-03-15T11:23:39.783" v="2658"/>
          <ac:spMkLst>
            <pc:docMk/>
            <pc:sldMk cId="1954196888" sldId="296"/>
            <ac:spMk id="27" creationId="{13706E0C-5BF2-A2BD-172A-8FAAAF214E5A}"/>
          </ac:spMkLst>
        </pc:spChg>
        <pc:spChg chg="add mod">
          <ac:chgData name="Damian Gordon" userId="796278f3-970d-4a3b-8137-dc597a054133" providerId="ADAL" clId="{BF671DC7-6B7C-4636-BFFE-C8348A7F2201}" dt="2025-03-15T11:26:27.861" v="3002"/>
          <ac:spMkLst>
            <pc:docMk/>
            <pc:sldMk cId="1954196888" sldId="296"/>
            <ac:spMk id="28" creationId="{CFDD25BC-AF9E-EBF7-D4EF-B646B0AEA17B}"/>
          </ac:spMkLst>
        </pc:spChg>
        <pc:spChg chg="add mod">
          <ac:chgData name="Damian Gordon" userId="796278f3-970d-4a3b-8137-dc597a054133" providerId="ADAL" clId="{BF671DC7-6B7C-4636-BFFE-C8348A7F2201}" dt="2025-03-15T11:30:26.388" v="3294"/>
          <ac:spMkLst>
            <pc:docMk/>
            <pc:sldMk cId="1954196888" sldId="296"/>
            <ac:spMk id="29" creationId="{45C9A0E7-5C12-8F8A-4E8C-E384641C2322}"/>
          </ac:spMkLst>
        </pc:spChg>
        <pc:spChg chg="add mod">
          <ac:chgData name="Damian Gordon" userId="796278f3-970d-4a3b-8137-dc597a054133" providerId="ADAL" clId="{BF671DC7-6B7C-4636-BFFE-C8348A7F2201}" dt="2025-03-15T11:30:40.864" v="3297"/>
          <ac:spMkLst>
            <pc:docMk/>
            <pc:sldMk cId="1954196888" sldId="296"/>
            <ac:spMk id="30" creationId="{E6E61AA6-33DC-0047-AECE-C1E04A2498A8}"/>
          </ac:spMkLst>
        </pc:spChg>
      </pc:sldChg>
      <pc:sldChg chg="addSp delSp modSp add mod">
        <pc:chgData name="Damian Gordon" userId="796278f3-970d-4a3b-8137-dc597a054133" providerId="ADAL" clId="{BF671DC7-6B7C-4636-BFFE-C8348A7F2201}" dt="2025-03-15T11:30:42.784" v="3298"/>
        <pc:sldMkLst>
          <pc:docMk/>
          <pc:sldMk cId="516780965" sldId="297"/>
        </pc:sldMkLst>
        <pc:spChg chg="add mod">
          <ac:chgData name="Damian Gordon" userId="796278f3-970d-4a3b-8137-dc597a054133" providerId="ADAL" clId="{BF671DC7-6B7C-4636-BFFE-C8348A7F2201}" dt="2025-03-15T11:23:30.151" v="2655" actId="1076"/>
          <ac:spMkLst>
            <pc:docMk/>
            <pc:sldMk cId="516780965" sldId="297"/>
            <ac:spMk id="5" creationId="{917ABA22-9A2A-ACA8-F03A-E7546B3DEAA7}"/>
          </ac:spMkLst>
        </pc:spChg>
        <pc:spChg chg="add mod">
          <ac:chgData name="Damian Gordon" userId="796278f3-970d-4a3b-8137-dc597a054133" providerId="ADAL" clId="{BF671DC7-6B7C-4636-BFFE-C8348A7F2201}" dt="2025-03-15T11:23:36.115" v="2657" actId="1076"/>
          <ac:spMkLst>
            <pc:docMk/>
            <pc:sldMk cId="516780965" sldId="297"/>
            <ac:spMk id="9" creationId="{8E3ABE5B-6C7B-550F-9282-5AA15C3FD134}"/>
          </ac:spMkLst>
        </pc:spChg>
        <pc:spChg chg="add mod">
          <ac:chgData name="Damian Gordon" userId="796278f3-970d-4a3b-8137-dc597a054133" providerId="ADAL" clId="{BF671DC7-6B7C-4636-BFFE-C8348A7F2201}" dt="2025-03-15T11:30:28.100" v="3295"/>
          <ac:spMkLst>
            <pc:docMk/>
            <pc:sldMk cId="516780965" sldId="297"/>
            <ac:spMk id="10" creationId="{4E46A016-E7E0-6BA6-BD55-02E3342423AE}"/>
          </ac:spMkLst>
        </pc:spChg>
        <pc:spChg chg="add mod">
          <ac:chgData name="Damian Gordon" userId="796278f3-970d-4a3b-8137-dc597a054133" providerId="ADAL" clId="{BF671DC7-6B7C-4636-BFFE-C8348A7F2201}" dt="2025-03-15T11:30:42.784" v="3298"/>
          <ac:spMkLst>
            <pc:docMk/>
            <pc:sldMk cId="516780965" sldId="297"/>
            <ac:spMk id="11" creationId="{B6485385-6F60-3FD1-B415-71E45AC9644B}"/>
          </ac:spMkLst>
        </pc:spChg>
        <pc:spChg chg="mod">
          <ac:chgData name="Damian Gordon" userId="796278f3-970d-4a3b-8137-dc597a054133" providerId="ADAL" clId="{BF671DC7-6B7C-4636-BFFE-C8348A7F2201}" dt="2025-03-15T11:22:55.717" v="2646" actId="1038"/>
          <ac:spMkLst>
            <pc:docMk/>
            <pc:sldMk cId="516780965" sldId="297"/>
            <ac:spMk id="18" creationId="{0467323C-E545-F985-1A97-D0283FF9CD4A}"/>
          </ac:spMkLst>
        </pc:spChg>
        <pc:spChg chg="mod">
          <ac:chgData name="Damian Gordon" userId="796278f3-970d-4a3b-8137-dc597a054133" providerId="ADAL" clId="{BF671DC7-6B7C-4636-BFFE-C8348A7F2201}" dt="2025-03-15T11:22:28.190" v="2587" actId="1037"/>
          <ac:spMkLst>
            <pc:docMk/>
            <pc:sldMk cId="516780965" sldId="297"/>
            <ac:spMk id="19" creationId="{92E12950-05E7-842A-1C98-6A3A612BE898}"/>
          </ac:spMkLst>
        </pc:spChg>
        <pc:spChg chg="mod">
          <ac:chgData name="Damian Gordon" userId="796278f3-970d-4a3b-8137-dc597a054133" providerId="ADAL" clId="{BF671DC7-6B7C-4636-BFFE-C8348A7F2201}" dt="2025-03-15T11:22:38.814" v="2622" actId="1038"/>
          <ac:spMkLst>
            <pc:docMk/>
            <pc:sldMk cId="516780965" sldId="297"/>
            <ac:spMk id="20" creationId="{CE3E6E3B-F730-B1DF-16C2-9A76006ABDC8}"/>
          </ac:spMkLst>
        </pc:spChg>
      </pc:sldChg>
      <pc:sldChg chg="addSp delSp modSp add del mod">
        <pc:chgData name="Damian Gordon" userId="796278f3-970d-4a3b-8137-dc597a054133" providerId="ADAL" clId="{BF671DC7-6B7C-4636-BFFE-C8348A7F2201}" dt="2025-03-15T11:51:48.314" v="4038" actId="47"/>
        <pc:sldMkLst>
          <pc:docMk/>
          <pc:sldMk cId="3807178825" sldId="298"/>
        </pc:sldMkLst>
      </pc:sldChg>
      <pc:sldChg chg="add del ord">
        <pc:chgData name="Damian Gordon" userId="796278f3-970d-4a3b-8137-dc597a054133" providerId="ADAL" clId="{BF671DC7-6B7C-4636-BFFE-C8348A7F2201}" dt="2025-03-15T11:51:47.028" v="4037" actId="47"/>
        <pc:sldMkLst>
          <pc:docMk/>
          <pc:sldMk cId="2578130717" sldId="299"/>
        </pc:sldMkLst>
      </pc:sldChg>
      <pc:sldChg chg="addSp delSp modSp add mod ord">
        <pc:chgData name="Damian Gordon" userId="796278f3-970d-4a3b-8137-dc597a054133" providerId="ADAL" clId="{BF671DC7-6B7C-4636-BFFE-C8348A7F2201}" dt="2025-03-15T15:32:22.012" v="4656" actId="167"/>
        <pc:sldMkLst>
          <pc:docMk/>
          <pc:sldMk cId="1583601323" sldId="300"/>
        </pc:sldMkLst>
        <pc:spChg chg="mod">
          <ac:chgData name="Damian Gordon" userId="796278f3-970d-4a3b-8137-dc597a054133" providerId="ADAL" clId="{BF671DC7-6B7C-4636-BFFE-C8348A7F2201}" dt="2025-03-15T11:37:48.660" v="3327" actId="20577"/>
          <ac:spMkLst>
            <pc:docMk/>
            <pc:sldMk cId="1583601323" sldId="300"/>
            <ac:spMk id="2" creationId="{D07DBB6D-3870-2D48-4D5E-781801195421}"/>
          </ac:spMkLst>
        </pc:spChg>
        <pc:spChg chg="mod">
          <ac:chgData name="Damian Gordon" userId="796278f3-970d-4a3b-8137-dc597a054133" providerId="ADAL" clId="{BF671DC7-6B7C-4636-BFFE-C8348A7F2201}" dt="2025-03-15T11:42:04.217" v="3529" actId="1037"/>
          <ac:spMkLst>
            <pc:docMk/>
            <pc:sldMk cId="1583601323" sldId="300"/>
            <ac:spMk id="3" creationId="{F1A15621-92BA-7813-6260-DDFDEB786DA5}"/>
          </ac:spMkLst>
        </pc:spChg>
        <pc:spChg chg="mod">
          <ac:chgData name="Damian Gordon" userId="796278f3-970d-4a3b-8137-dc597a054133" providerId="ADAL" clId="{BF671DC7-6B7C-4636-BFFE-C8348A7F2201}" dt="2025-03-15T11:42:04.217" v="3529" actId="1037"/>
          <ac:spMkLst>
            <pc:docMk/>
            <pc:sldMk cId="1583601323" sldId="300"/>
            <ac:spMk id="4" creationId="{34A1AA33-80C8-2855-FC9A-BA13DAC6B8F1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5" creationId="{C530890B-6711-A0E8-6855-1836E3D51C0A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6" creationId="{9F1E0049-79D1-D1A0-20BD-3FC37333ECA9}"/>
          </ac:spMkLst>
        </pc:spChg>
        <pc:spChg chg="mod">
          <ac:chgData name="Damian Gordon" userId="796278f3-970d-4a3b-8137-dc597a054133" providerId="ADAL" clId="{BF671DC7-6B7C-4636-BFFE-C8348A7F2201}" dt="2025-03-15T11:42:04.217" v="3529" actId="1037"/>
          <ac:spMkLst>
            <pc:docMk/>
            <pc:sldMk cId="1583601323" sldId="300"/>
            <ac:spMk id="7" creationId="{F439EAA7-FEF1-DEB7-445E-096B94B51B71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8" creationId="{B6747AB4-8C0A-BFF3-81E8-9F06C17407B6}"/>
          </ac:spMkLst>
        </pc:spChg>
        <pc:spChg chg="mod">
          <ac:chgData name="Damian Gordon" userId="796278f3-970d-4a3b-8137-dc597a054133" providerId="ADAL" clId="{BF671DC7-6B7C-4636-BFFE-C8348A7F2201}" dt="2025-03-15T11:42:21.068" v="3562" actId="1038"/>
          <ac:spMkLst>
            <pc:docMk/>
            <pc:sldMk cId="1583601323" sldId="300"/>
            <ac:spMk id="9" creationId="{F0628F6C-A728-31C5-FFE4-D29294AAA71B}"/>
          </ac:spMkLst>
        </pc:spChg>
        <pc:spChg chg="mod">
          <ac:chgData name="Damian Gordon" userId="796278f3-970d-4a3b-8137-dc597a054133" providerId="ADAL" clId="{BF671DC7-6B7C-4636-BFFE-C8348A7F2201}" dt="2025-03-15T11:42:21.068" v="3562" actId="1038"/>
          <ac:spMkLst>
            <pc:docMk/>
            <pc:sldMk cId="1583601323" sldId="300"/>
            <ac:spMk id="10" creationId="{2A309C28-8516-EF9C-B388-CBEB6909A894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11" creationId="{4FC29C5E-17DA-2C17-C495-F75CBE8438E0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12" creationId="{A8047A61-CD3B-EDFD-9F38-2363070C323A}"/>
          </ac:spMkLst>
        </pc:spChg>
        <pc:spChg chg="mod">
          <ac:chgData name="Damian Gordon" userId="796278f3-970d-4a3b-8137-dc597a054133" providerId="ADAL" clId="{BF671DC7-6B7C-4636-BFFE-C8348A7F2201}" dt="2025-03-15T11:42:21.068" v="3562" actId="1038"/>
          <ac:spMkLst>
            <pc:docMk/>
            <pc:sldMk cId="1583601323" sldId="300"/>
            <ac:spMk id="13" creationId="{9B758EFD-09E9-DEFA-451B-3B0C021636DB}"/>
          </ac:spMkLst>
        </pc:spChg>
        <pc:spChg chg="mod">
          <ac:chgData name="Damian Gordon" userId="796278f3-970d-4a3b-8137-dc597a054133" providerId="ADAL" clId="{BF671DC7-6B7C-4636-BFFE-C8348A7F2201}" dt="2025-03-15T11:45:01.405" v="3741" actId="1038"/>
          <ac:spMkLst>
            <pc:docMk/>
            <pc:sldMk cId="1583601323" sldId="300"/>
            <ac:spMk id="14" creationId="{5745EB43-792A-4498-1295-25A14534DD07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15" creationId="{8F89D9B6-4DE5-BC1D-9E1F-1EC3EDA7C696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16" creationId="{0D824E61-B73C-ADCF-FEB2-132CB7AE1903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17" creationId="{2E6F78C2-1244-EA5A-BBB9-E1889A32C7D8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18" creationId="{2C618557-4752-0CDE-3020-598364A2B44B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19" creationId="{8F578F0B-2932-712E-7373-7B47DD7F4F6E}"/>
          </ac:spMkLst>
        </pc:spChg>
        <pc:spChg chg="mod">
          <ac:chgData name="Damian Gordon" userId="796278f3-970d-4a3b-8137-dc597a054133" providerId="ADAL" clId="{BF671DC7-6B7C-4636-BFFE-C8348A7F2201}" dt="2025-03-15T11:45:28.091" v="3754" actId="1037"/>
          <ac:spMkLst>
            <pc:docMk/>
            <pc:sldMk cId="1583601323" sldId="300"/>
            <ac:spMk id="20" creationId="{17995851-A88B-7EDE-EDC8-ED47EA40D701}"/>
          </ac:spMkLst>
        </pc:spChg>
        <pc:spChg chg="add mod">
          <ac:chgData name="Damian Gordon" userId="796278f3-970d-4a3b-8137-dc597a054133" providerId="ADAL" clId="{BF671DC7-6B7C-4636-BFFE-C8348A7F2201}" dt="2025-03-15T11:45:33.922" v="3759" actId="1037"/>
          <ac:spMkLst>
            <pc:docMk/>
            <pc:sldMk cId="1583601323" sldId="300"/>
            <ac:spMk id="26" creationId="{8712A274-CA7C-90CE-5A6B-6D304963A450}"/>
          </ac:spMkLst>
        </pc:spChg>
        <pc:spChg chg="add mod">
          <ac:chgData name="Damian Gordon" userId="796278f3-970d-4a3b-8137-dc597a054133" providerId="ADAL" clId="{BF671DC7-6B7C-4636-BFFE-C8348A7F2201}" dt="2025-03-15T11:45:56.126" v="3764" actId="1076"/>
          <ac:spMkLst>
            <pc:docMk/>
            <pc:sldMk cId="1583601323" sldId="300"/>
            <ac:spMk id="27" creationId="{2823EBF4-47A8-2452-65A9-649537583F45}"/>
          </ac:spMkLst>
        </pc:spChg>
        <pc:spChg chg="add mod">
          <ac:chgData name="Damian Gordon" userId="796278f3-970d-4a3b-8137-dc597a054133" providerId="ADAL" clId="{BF671DC7-6B7C-4636-BFFE-C8348A7F2201}" dt="2025-03-15T11:46:20.466" v="3766" actId="1076"/>
          <ac:spMkLst>
            <pc:docMk/>
            <pc:sldMk cId="1583601323" sldId="300"/>
            <ac:spMk id="29" creationId="{C2492D79-8B08-D1FE-B5F4-D4302BCB7501}"/>
          </ac:spMkLst>
        </pc:spChg>
        <pc:spChg chg="add mod">
          <ac:chgData name="Damian Gordon" userId="796278f3-970d-4a3b-8137-dc597a054133" providerId="ADAL" clId="{BF671DC7-6B7C-4636-BFFE-C8348A7F2201}" dt="2025-03-15T11:46:47.514" v="3774" actId="20577"/>
          <ac:spMkLst>
            <pc:docMk/>
            <pc:sldMk cId="1583601323" sldId="300"/>
            <ac:spMk id="32" creationId="{2432112F-215B-10E4-4210-C5AC0C65AFCA}"/>
          </ac:spMkLst>
        </pc:spChg>
        <pc:spChg chg="add mod">
          <ac:chgData name="Damian Gordon" userId="796278f3-970d-4a3b-8137-dc597a054133" providerId="ADAL" clId="{BF671DC7-6B7C-4636-BFFE-C8348A7F2201}" dt="2025-03-15T11:48:34.907" v="3793"/>
          <ac:spMkLst>
            <pc:docMk/>
            <pc:sldMk cId="1583601323" sldId="300"/>
            <ac:spMk id="33" creationId="{916D0622-C722-5F43-6E0C-19040A6E865F}"/>
          </ac:spMkLst>
        </pc:spChg>
        <pc:spChg chg="add mod">
          <ac:chgData name="Damian Gordon" userId="796278f3-970d-4a3b-8137-dc597a054133" providerId="ADAL" clId="{BF671DC7-6B7C-4636-BFFE-C8348A7F2201}" dt="2025-03-15T11:48:47.011" v="3873" actId="1038"/>
          <ac:spMkLst>
            <pc:docMk/>
            <pc:sldMk cId="1583601323" sldId="300"/>
            <ac:spMk id="34" creationId="{ACAC9192-2DFB-2C60-C993-4022756B6EDD}"/>
          </ac:spMkLst>
        </pc:spChg>
        <pc:picChg chg="add mod">
          <ac:chgData name="Damian Gordon" userId="796278f3-970d-4a3b-8137-dc597a054133" providerId="ADAL" clId="{BF671DC7-6B7C-4636-BFFE-C8348A7F2201}" dt="2025-03-15T11:50:46.265" v="4036" actId="1038"/>
          <ac:picMkLst>
            <pc:docMk/>
            <pc:sldMk cId="1583601323" sldId="300"/>
            <ac:picMk id="36" creationId="{DC58F53D-727B-B21C-9777-AFE519E1752D}"/>
          </ac:picMkLst>
        </pc:picChg>
      </pc:sldChg>
      <pc:sldChg chg="addSp delSp modSp add mod ord">
        <pc:chgData name="Damian Gordon" userId="796278f3-970d-4a3b-8137-dc597a054133" providerId="ADAL" clId="{BF671DC7-6B7C-4636-BFFE-C8348A7F2201}" dt="2025-03-15T11:52:01.902" v="4040"/>
        <pc:sldMkLst>
          <pc:docMk/>
          <pc:sldMk cId="3235284102" sldId="301"/>
        </pc:sldMkLst>
        <pc:spChg chg="add mod">
          <ac:chgData name="Damian Gordon" userId="796278f3-970d-4a3b-8137-dc597a054133" providerId="ADAL" clId="{BF671DC7-6B7C-4636-BFFE-C8348A7F2201}" dt="2025-03-15T11:48:25.339" v="3791" actId="1035"/>
          <ac:spMkLst>
            <pc:docMk/>
            <pc:sldMk cId="3235284102" sldId="301"/>
            <ac:spMk id="22" creationId="{EE69DFB4-7FCC-EEDF-C99C-B895D5E2923A}"/>
          </ac:spMkLst>
        </pc:spChg>
      </pc:sldChg>
      <pc:sldChg chg="addSp delSp modSp add mod ord">
        <pc:chgData name="Damian Gordon" userId="796278f3-970d-4a3b-8137-dc597a054133" providerId="ADAL" clId="{BF671DC7-6B7C-4636-BFFE-C8348A7F2201}" dt="2025-03-15T15:32:17.746" v="4655" actId="167"/>
        <pc:sldMkLst>
          <pc:docMk/>
          <pc:sldMk cId="1673468549" sldId="302"/>
        </pc:sldMkLst>
        <pc:spChg chg="add mod">
          <ac:chgData name="Damian Gordon" userId="796278f3-970d-4a3b-8137-dc597a054133" providerId="ADAL" clId="{BF671DC7-6B7C-4636-BFFE-C8348A7F2201}" dt="2025-03-15T11:48:10.834" v="3786" actId="208"/>
          <ac:spMkLst>
            <pc:docMk/>
            <pc:sldMk cId="1673468549" sldId="302"/>
            <ac:spMk id="3" creationId="{BB1A17EE-9874-847E-6500-86EC00A509A2}"/>
          </ac:spMkLst>
        </pc:spChg>
      </pc:sldChg>
      <pc:sldChg chg="addSp delSp modSp add mod ord">
        <pc:chgData name="Damian Gordon" userId="796278f3-970d-4a3b-8137-dc597a054133" providerId="ADAL" clId="{BF671DC7-6B7C-4636-BFFE-C8348A7F2201}" dt="2025-03-15T15:32:13.148" v="4654" actId="167"/>
        <pc:sldMkLst>
          <pc:docMk/>
          <pc:sldMk cId="2496723272" sldId="303"/>
        </pc:sldMkLst>
        <pc:spChg chg="add mod">
          <ac:chgData name="Damian Gordon" userId="796278f3-970d-4a3b-8137-dc597a054133" providerId="ADAL" clId="{BF671DC7-6B7C-4636-BFFE-C8348A7F2201}" dt="2025-03-15T11:48:19.326" v="3788"/>
          <ac:spMkLst>
            <pc:docMk/>
            <pc:sldMk cId="2496723272" sldId="303"/>
            <ac:spMk id="3" creationId="{50708041-0ACD-99FA-59DC-9509BA0B90A1}"/>
          </ac:spMkLst>
        </pc:spChg>
        <pc:picChg chg="add mod ord">
          <ac:chgData name="Damian Gordon" userId="796278f3-970d-4a3b-8137-dc597a054133" providerId="ADAL" clId="{BF671DC7-6B7C-4636-BFFE-C8348A7F2201}" dt="2025-03-15T15:32:13.148" v="4654" actId="167"/>
          <ac:picMkLst>
            <pc:docMk/>
            <pc:sldMk cId="2496723272" sldId="303"/>
            <ac:picMk id="4" creationId="{4BD57B37-58BD-DAB3-3CF6-1493EC325C51}"/>
          </ac:picMkLst>
        </pc:picChg>
      </pc:sldChg>
      <pc:sldChg chg="addSp delSp modSp new del mod setBg">
        <pc:chgData name="Damian Gordon" userId="796278f3-970d-4a3b-8137-dc597a054133" providerId="ADAL" clId="{BF671DC7-6B7C-4636-BFFE-C8348A7F2201}" dt="2025-03-15T11:58:40.675" v="4124" actId="47"/>
        <pc:sldMkLst>
          <pc:docMk/>
          <pc:sldMk cId="9211110" sldId="304"/>
        </pc:sldMkLst>
      </pc:sldChg>
      <pc:sldChg chg="new del">
        <pc:chgData name="Damian Gordon" userId="796278f3-970d-4a3b-8137-dc597a054133" providerId="ADAL" clId="{BF671DC7-6B7C-4636-BFFE-C8348A7F2201}" dt="2025-03-15T11:55:13.125" v="4046" actId="680"/>
        <pc:sldMkLst>
          <pc:docMk/>
          <pc:sldMk cId="3062487419" sldId="304"/>
        </pc:sldMkLst>
      </pc:sldChg>
      <pc:sldChg chg="addSp delSp modSp new del mod setBg addAnim">
        <pc:chgData name="Damian Gordon" userId="796278f3-970d-4a3b-8137-dc597a054133" providerId="ADAL" clId="{BF671DC7-6B7C-4636-BFFE-C8348A7F2201}" dt="2025-03-15T11:59:14.331" v="4136" actId="47"/>
        <pc:sldMkLst>
          <pc:docMk/>
          <pc:sldMk cId="2120591350" sldId="305"/>
        </pc:sldMkLst>
      </pc:sldChg>
      <pc:sldChg chg="addSp delSp modSp add mod ord setBg delDesignElem">
        <pc:chgData name="Damian Gordon" userId="796278f3-970d-4a3b-8137-dc597a054133" providerId="ADAL" clId="{BF671DC7-6B7C-4636-BFFE-C8348A7F2201}" dt="2025-03-15T11:58:31.716" v="4119" actId="26606"/>
        <pc:sldMkLst>
          <pc:docMk/>
          <pc:sldMk cId="2187160117" sldId="306"/>
        </pc:sldMkLst>
        <pc:spChg chg="mod">
          <ac:chgData name="Damian Gordon" userId="796278f3-970d-4a3b-8137-dc597a054133" providerId="ADAL" clId="{BF671DC7-6B7C-4636-BFFE-C8348A7F2201}" dt="2025-03-15T11:58:31.716" v="4119" actId="26606"/>
          <ac:spMkLst>
            <pc:docMk/>
            <pc:sldMk cId="2187160117" sldId="306"/>
            <ac:spMk id="2" creationId="{F162C0F2-B891-437F-3492-E547CB00D738}"/>
          </ac:spMkLst>
        </pc:spChg>
        <pc:spChg chg="add">
          <ac:chgData name="Damian Gordon" userId="796278f3-970d-4a3b-8137-dc597a054133" providerId="ADAL" clId="{BF671DC7-6B7C-4636-BFFE-C8348A7F2201}" dt="2025-03-15T11:58:31.716" v="4119" actId="26606"/>
          <ac:spMkLst>
            <pc:docMk/>
            <pc:sldMk cId="2187160117" sldId="306"/>
            <ac:spMk id="7" creationId="{934F1179-B481-4F9E-BCA3-AFB972070F83}"/>
          </ac:spMkLst>
        </pc:spChg>
        <pc:spChg chg="add">
          <ac:chgData name="Damian Gordon" userId="796278f3-970d-4a3b-8137-dc597a054133" providerId="ADAL" clId="{BF671DC7-6B7C-4636-BFFE-C8348A7F2201}" dt="2025-03-15T11:58:31.716" v="4119" actId="26606"/>
          <ac:spMkLst>
            <pc:docMk/>
            <pc:sldMk cId="2187160117" sldId="306"/>
            <ac:spMk id="9" creationId="{827DC2C4-B485-428A-BF4A-472D2967F47F}"/>
          </ac:spMkLst>
        </pc:spChg>
        <pc:spChg chg="add">
          <ac:chgData name="Damian Gordon" userId="796278f3-970d-4a3b-8137-dc597a054133" providerId="ADAL" clId="{BF671DC7-6B7C-4636-BFFE-C8348A7F2201}" dt="2025-03-15T11:58:31.716" v="4119" actId="26606"/>
          <ac:spMkLst>
            <pc:docMk/>
            <pc:sldMk cId="2187160117" sldId="306"/>
            <ac:spMk id="11" creationId="{EE04B5EB-F158-4507-90DD-BD23620C7CC9}"/>
          </ac:spMkLst>
        </pc:spChg>
      </pc:sldChg>
      <pc:sldChg chg="addSp delSp modSp add mod ord setBg addAnim modAnim delDesignElem">
        <pc:chgData name="Damian Gordon" userId="796278f3-970d-4a3b-8137-dc597a054133" providerId="ADAL" clId="{BF671DC7-6B7C-4636-BFFE-C8348A7F2201}" dt="2025-03-15T11:59:08.208" v="4135"/>
        <pc:sldMkLst>
          <pc:docMk/>
          <pc:sldMk cId="2035871925" sldId="307"/>
        </pc:sldMkLst>
        <pc:spChg chg="mod">
          <ac:chgData name="Damian Gordon" userId="796278f3-970d-4a3b-8137-dc597a054133" providerId="ADAL" clId="{BF671DC7-6B7C-4636-BFFE-C8348A7F2201}" dt="2025-03-15T11:58:44.806" v="4132" actId="20577"/>
          <ac:spMkLst>
            <pc:docMk/>
            <pc:sldMk cId="2035871925" sldId="307"/>
            <ac:spMk id="2" creationId="{EAEEB12F-8DE8-F362-95E3-687D75A98137}"/>
          </ac:spMkLst>
        </pc:spChg>
        <pc:spChg chg="add">
          <ac:chgData name="Damian Gordon" userId="796278f3-970d-4a3b-8137-dc597a054133" providerId="ADAL" clId="{BF671DC7-6B7C-4636-BFFE-C8348A7F2201}" dt="2025-03-15T11:58:53.601" v="4133" actId="26606"/>
          <ac:spMkLst>
            <pc:docMk/>
            <pc:sldMk cId="2035871925" sldId="307"/>
            <ac:spMk id="4" creationId="{934F1179-B481-4F9E-BCA3-AFB972070F83}"/>
          </ac:spMkLst>
        </pc:spChg>
        <pc:spChg chg="add">
          <ac:chgData name="Damian Gordon" userId="796278f3-970d-4a3b-8137-dc597a054133" providerId="ADAL" clId="{BF671DC7-6B7C-4636-BFFE-C8348A7F2201}" dt="2025-03-15T11:58:53.601" v="4133" actId="26606"/>
          <ac:spMkLst>
            <pc:docMk/>
            <pc:sldMk cId="2035871925" sldId="307"/>
            <ac:spMk id="5" creationId="{827DC2C4-B485-428A-BF4A-472D2967F47F}"/>
          </ac:spMkLst>
        </pc:spChg>
        <pc:spChg chg="add">
          <ac:chgData name="Damian Gordon" userId="796278f3-970d-4a3b-8137-dc597a054133" providerId="ADAL" clId="{BF671DC7-6B7C-4636-BFFE-C8348A7F2201}" dt="2025-03-15T11:58:53.601" v="4133" actId="26606"/>
          <ac:spMkLst>
            <pc:docMk/>
            <pc:sldMk cId="2035871925" sldId="307"/>
            <ac:spMk id="6" creationId="{EE04B5EB-F158-4507-90DD-BD23620C7CC9}"/>
          </ac:spMkLst>
        </pc:spChg>
      </pc:sldChg>
      <pc:sldChg chg="addSp delSp modSp add mod ord setBg addAnim modAnim delDesignElem">
        <pc:chgData name="Damian Gordon" userId="796278f3-970d-4a3b-8137-dc597a054133" providerId="ADAL" clId="{BF671DC7-6B7C-4636-BFFE-C8348A7F2201}" dt="2025-03-15T11:59:52.915" v="4154" actId="20577"/>
        <pc:sldMkLst>
          <pc:docMk/>
          <pc:sldMk cId="2537507175" sldId="308"/>
        </pc:sldMkLst>
        <pc:spChg chg="mod">
          <ac:chgData name="Damian Gordon" userId="796278f3-970d-4a3b-8137-dc597a054133" providerId="ADAL" clId="{BF671DC7-6B7C-4636-BFFE-C8348A7F2201}" dt="2025-03-15T11:59:52.915" v="4154" actId="20577"/>
          <ac:spMkLst>
            <pc:docMk/>
            <pc:sldMk cId="2537507175" sldId="308"/>
            <ac:spMk id="2" creationId="{FB5F0976-F9F5-97D0-A72D-1419F351E291}"/>
          </ac:spMkLst>
        </pc:spChg>
        <pc:spChg chg="add">
          <ac:chgData name="Damian Gordon" userId="796278f3-970d-4a3b-8137-dc597a054133" providerId="ADAL" clId="{BF671DC7-6B7C-4636-BFFE-C8348A7F2201}" dt="2025-03-15T11:59:35.135" v="4141" actId="26606"/>
          <ac:spMkLst>
            <pc:docMk/>
            <pc:sldMk cId="2537507175" sldId="308"/>
            <ac:spMk id="4" creationId="{934F1179-B481-4F9E-BCA3-AFB972070F83}"/>
          </ac:spMkLst>
        </pc:spChg>
        <pc:spChg chg="add">
          <ac:chgData name="Damian Gordon" userId="796278f3-970d-4a3b-8137-dc597a054133" providerId="ADAL" clId="{BF671DC7-6B7C-4636-BFFE-C8348A7F2201}" dt="2025-03-15T11:59:35.135" v="4141" actId="26606"/>
          <ac:spMkLst>
            <pc:docMk/>
            <pc:sldMk cId="2537507175" sldId="308"/>
            <ac:spMk id="5" creationId="{827DC2C4-B485-428A-BF4A-472D2967F47F}"/>
          </ac:spMkLst>
        </pc:spChg>
        <pc:spChg chg="add">
          <ac:chgData name="Damian Gordon" userId="796278f3-970d-4a3b-8137-dc597a054133" providerId="ADAL" clId="{BF671DC7-6B7C-4636-BFFE-C8348A7F2201}" dt="2025-03-15T11:59:35.135" v="4141" actId="26606"/>
          <ac:spMkLst>
            <pc:docMk/>
            <pc:sldMk cId="2537507175" sldId="308"/>
            <ac:spMk id="6" creationId="{EE04B5EB-F158-4507-90DD-BD23620C7CC9}"/>
          </ac:spMkLst>
        </pc:spChg>
      </pc:sldChg>
      <pc:sldChg chg="addSp delSp modSp add mod ord setBg delDesignElem">
        <pc:chgData name="Damian Gordon" userId="796278f3-970d-4a3b-8137-dc597a054133" providerId="ADAL" clId="{BF671DC7-6B7C-4636-BFFE-C8348A7F2201}" dt="2025-03-15T12:01:14.261" v="4173" actId="20577"/>
        <pc:sldMkLst>
          <pc:docMk/>
          <pc:sldMk cId="2301250633" sldId="309"/>
        </pc:sldMkLst>
        <pc:spChg chg="mod">
          <ac:chgData name="Damian Gordon" userId="796278f3-970d-4a3b-8137-dc597a054133" providerId="ADAL" clId="{BF671DC7-6B7C-4636-BFFE-C8348A7F2201}" dt="2025-03-15T12:01:14.261" v="4173" actId="20577"/>
          <ac:spMkLst>
            <pc:docMk/>
            <pc:sldMk cId="2301250633" sldId="309"/>
            <ac:spMk id="2" creationId="{2ED9CCB8-C801-E572-4746-D42BA2985F90}"/>
          </ac:spMkLst>
        </pc:spChg>
        <pc:spChg chg="add">
          <ac:chgData name="Damian Gordon" userId="796278f3-970d-4a3b-8137-dc597a054133" providerId="ADAL" clId="{BF671DC7-6B7C-4636-BFFE-C8348A7F2201}" dt="2025-03-15T12:01:07.296" v="4159" actId="26606"/>
          <ac:spMkLst>
            <pc:docMk/>
            <pc:sldMk cId="2301250633" sldId="309"/>
            <ac:spMk id="7" creationId="{934F1179-B481-4F9E-BCA3-AFB972070F83}"/>
          </ac:spMkLst>
        </pc:spChg>
        <pc:spChg chg="add">
          <ac:chgData name="Damian Gordon" userId="796278f3-970d-4a3b-8137-dc597a054133" providerId="ADAL" clId="{BF671DC7-6B7C-4636-BFFE-C8348A7F2201}" dt="2025-03-15T12:01:07.296" v="4159" actId="26606"/>
          <ac:spMkLst>
            <pc:docMk/>
            <pc:sldMk cId="2301250633" sldId="309"/>
            <ac:spMk id="9" creationId="{827DC2C4-B485-428A-BF4A-472D2967F47F}"/>
          </ac:spMkLst>
        </pc:spChg>
        <pc:spChg chg="add">
          <ac:chgData name="Damian Gordon" userId="796278f3-970d-4a3b-8137-dc597a054133" providerId="ADAL" clId="{BF671DC7-6B7C-4636-BFFE-C8348A7F2201}" dt="2025-03-15T12:01:07.296" v="4159" actId="26606"/>
          <ac:spMkLst>
            <pc:docMk/>
            <pc:sldMk cId="2301250633" sldId="309"/>
            <ac:spMk id="11" creationId="{EE04B5EB-F158-4507-90DD-BD23620C7CC9}"/>
          </ac:spMkLst>
        </pc:spChg>
      </pc:sldChg>
      <pc:sldChg chg="delSp modSp add mod">
        <pc:chgData name="Damian Gordon" userId="796278f3-970d-4a3b-8137-dc597a054133" providerId="ADAL" clId="{BF671DC7-6B7C-4636-BFFE-C8348A7F2201}" dt="2025-03-15T12:06:01.127" v="4178" actId="1076"/>
        <pc:sldMkLst>
          <pc:docMk/>
          <pc:sldMk cId="398248057" sldId="571"/>
        </pc:sldMkLst>
        <pc:picChg chg="mod">
          <ac:chgData name="Damian Gordon" userId="796278f3-970d-4a3b-8137-dc597a054133" providerId="ADAL" clId="{BF671DC7-6B7C-4636-BFFE-C8348A7F2201}" dt="2025-03-15T12:06:01.127" v="4178" actId="1076"/>
          <ac:picMkLst>
            <pc:docMk/>
            <pc:sldMk cId="398248057" sldId="571"/>
            <ac:picMk id="1026" creationId="{FED60BC1-DA12-28B0-83E2-EFDD804BF0E4}"/>
          </ac:picMkLst>
        </pc:picChg>
      </pc:sldChg>
      <pc:sldChg chg="addSp delSp modSp add mod">
        <pc:chgData name="Damian Gordon" userId="796278f3-970d-4a3b-8137-dc597a054133" providerId="ADAL" clId="{BF671DC7-6B7C-4636-BFFE-C8348A7F2201}" dt="2025-03-15T15:32:28.850" v="4657" actId="167"/>
        <pc:sldMkLst>
          <pc:docMk/>
          <pc:sldMk cId="3663133822" sldId="572"/>
        </pc:sldMkLst>
        <pc:spChg chg="mod">
          <ac:chgData name="Damian Gordon" userId="796278f3-970d-4a3b-8137-dc597a054133" providerId="ADAL" clId="{BF671DC7-6B7C-4636-BFFE-C8348A7F2201}" dt="2025-03-15T12:07:57.462" v="4195" actId="1582"/>
          <ac:spMkLst>
            <pc:docMk/>
            <pc:sldMk cId="3663133822" sldId="572"/>
            <ac:spMk id="9" creationId="{5F24C7E9-6656-99C0-6388-B3012D8577E9}"/>
          </ac:spMkLst>
        </pc:spChg>
        <pc:spChg chg="mod">
          <ac:chgData name="Damian Gordon" userId="796278f3-970d-4a3b-8137-dc597a054133" providerId="ADAL" clId="{BF671DC7-6B7C-4636-BFFE-C8348A7F2201}" dt="2025-03-15T12:07:57.462" v="4195" actId="1582"/>
          <ac:spMkLst>
            <pc:docMk/>
            <pc:sldMk cId="3663133822" sldId="572"/>
            <ac:spMk id="10" creationId="{02B3204B-A762-52E4-3367-D5BD217325DC}"/>
          </ac:spMkLst>
        </pc:spChg>
        <pc:spChg chg="mod">
          <ac:chgData name="Damian Gordon" userId="796278f3-970d-4a3b-8137-dc597a054133" providerId="ADAL" clId="{BF671DC7-6B7C-4636-BFFE-C8348A7F2201}" dt="2025-03-15T12:07:41.563" v="4193" actId="208"/>
          <ac:spMkLst>
            <pc:docMk/>
            <pc:sldMk cId="3663133822" sldId="572"/>
            <ac:spMk id="11" creationId="{3BD9F7BA-307A-947A-190F-924B4A45BE42}"/>
          </ac:spMkLst>
        </pc:spChg>
        <pc:spChg chg="mod">
          <ac:chgData name="Damian Gordon" userId="796278f3-970d-4a3b-8137-dc597a054133" providerId="ADAL" clId="{BF671DC7-6B7C-4636-BFFE-C8348A7F2201}" dt="2025-03-15T12:08:20.605" v="4202" actId="20577"/>
          <ac:spMkLst>
            <pc:docMk/>
            <pc:sldMk cId="3663133822" sldId="572"/>
            <ac:spMk id="20" creationId="{FFE50C29-450A-066B-AB04-0A154DF09D4A}"/>
          </ac:spMkLst>
        </pc:spChg>
        <pc:spChg chg="mod">
          <ac:chgData name="Damian Gordon" userId="796278f3-970d-4a3b-8137-dc597a054133" providerId="ADAL" clId="{BF671DC7-6B7C-4636-BFFE-C8348A7F2201}" dt="2025-03-15T12:08:24.454" v="4206" actId="20577"/>
          <ac:spMkLst>
            <pc:docMk/>
            <pc:sldMk cId="3663133822" sldId="572"/>
            <ac:spMk id="32" creationId="{FB78F73D-377E-89F7-AF56-4F7A9B5A4D33}"/>
          </ac:spMkLst>
        </pc:spChg>
      </pc:sldChg>
      <pc:sldChg chg="add del">
        <pc:chgData name="Damian Gordon" userId="796278f3-970d-4a3b-8137-dc597a054133" providerId="ADAL" clId="{BF671DC7-6B7C-4636-BFFE-C8348A7F2201}" dt="2025-03-15T12:09:26.562" v="4208"/>
        <pc:sldMkLst>
          <pc:docMk/>
          <pc:sldMk cId="1614940218" sldId="573"/>
        </pc:sldMkLst>
      </pc:sldChg>
      <pc:sldChg chg="modSp add mod">
        <pc:chgData name="Damian Gordon" userId="796278f3-970d-4a3b-8137-dc597a054133" providerId="ADAL" clId="{BF671DC7-6B7C-4636-BFFE-C8348A7F2201}" dt="2025-03-15T15:32:34.188" v="4658" actId="167"/>
        <pc:sldMkLst>
          <pc:docMk/>
          <pc:sldMk cId="3575090900" sldId="573"/>
        </pc:sldMkLst>
        <pc:spChg chg="mod">
          <ac:chgData name="Damian Gordon" userId="796278f3-970d-4a3b-8137-dc597a054133" providerId="ADAL" clId="{BF671DC7-6B7C-4636-BFFE-C8348A7F2201}" dt="2025-03-15T12:09:38.340" v="4211" actId="20577"/>
          <ac:spMkLst>
            <pc:docMk/>
            <pc:sldMk cId="3575090900" sldId="573"/>
            <ac:spMk id="11" creationId="{BD6CC624-A2FA-4008-9BC8-A80261733AAE}"/>
          </ac:spMkLst>
        </pc:spChg>
        <pc:spChg chg="mod">
          <ac:chgData name="Damian Gordon" userId="796278f3-970d-4a3b-8137-dc597a054133" providerId="ADAL" clId="{BF671DC7-6B7C-4636-BFFE-C8348A7F2201}" dt="2025-03-15T12:09:41.569" v="4217" actId="20577"/>
          <ac:spMkLst>
            <pc:docMk/>
            <pc:sldMk cId="3575090900" sldId="573"/>
            <ac:spMk id="20" creationId="{D5E76CFE-6DE0-246B-158A-5BBD0223FFC6}"/>
          </ac:spMkLst>
        </pc:spChg>
        <pc:spChg chg="mod">
          <ac:chgData name="Damian Gordon" userId="796278f3-970d-4a3b-8137-dc597a054133" providerId="ADAL" clId="{BF671DC7-6B7C-4636-BFFE-C8348A7F2201}" dt="2025-03-15T12:09:44.449" v="4219" actId="20577"/>
          <ac:spMkLst>
            <pc:docMk/>
            <pc:sldMk cId="3575090900" sldId="573"/>
            <ac:spMk id="32" creationId="{9A32F177-63EF-577B-289C-CA0DC9C572DC}"/>
          </ac:spMkLst>
        </pc:spChg>
      </pc:sldChg>
      <pc:sldChg chg="addSp delSp modSp new del mod setBg">
        <pc:chgData name="Damian Gordon" userId="796278f3-970d-4a3b-8137-dc597a054133" providerId="ADAL" clId="{BF671DC7-6B7C-4636-BFFE-C8348A7F2201}" dt="2025-03-15T12:16:05.859" v="4238" actId="47"/>
        <pc:sldMkLst>
          <pc:docMk/>
          <pc:sldMk cId="158800476" sldId="574"/>
        </pc:sldMkLst>
      </pc:sldChg>
      <pc:sldChg chg="addSp delSp modSp add mod">
        <pc:chgData name="Damian Gordon" userId="796278f3-970d-4a3b-8137-dc597a054133" providerId="ADAL" clId="{BF671DC7-6B7C-4636-BFFE-C8348A7F2201}" dt="2025-03-15T12:51:26.626" v="4493" actId="21"/>
        <pc:sldMkLst>
          <pc:docMk/>
          <pc:sldMk cId="3676004175" sldId="574"/>
        </pc:sldMkLst>
        <pc:spChg chg="mod">
          <ac:chgData name="Damian Gordon" userId="796278f3-970d-4a3b-8137-dc597a054133" providerId="ADAL" clId="{BF671DC7-6B7C-4636-BFFE-C8348A7F2201}" dt="2025-03-15T12:21:11.651" v="4393" actId="20577"/>
          <ac:spMkLst>
            <pc:docMk/>
            <pc:sldMk cId="3676004175" sldId="574"/>
            <ac:spMk id="3" creationId="{FC35C379-9C20-4B24-9076-617CFD265CEE}"/>
          </ac:spMkLst>
        </pc:spChg>
        <pc:picChg chg="add mod">
          <ac:chgData name="Damian Gordon" userId="796278f3-970d-4a3b-8137-dc597a054133" providerId="ADAL" clId="{BF671DC7-6B7C-4636-BFFE-C8348A7F2201}" dt="2025-03-15T12:50:04.314" v="4462" actId="1076"/>
          <ac:picMkLst>
            <pc:docMk/>
            <pc:sldMk cId="3676004175" sldId="574"/>
            <ac:picMk id="4" creationId="{906F7F12-2335-C2A1-3DBD-E5CEF5300032}"/>
          </ac:picMkLst>
        </pc:picChg>
      </pc:sldChg>
      <pc:sldChg chg="delSp add del setBg delDesignElem">
        <pc:chgData name="Damian Gordon" userId="796278f3-970d-4a3b-8137-dc597a054133" providerId="ADAL" clId="{BF671DC7-6B7C-4636-BFFE-C8348A7F2201}" dt="2025-03-15T12:15:54.974" v="4237" actId="47"/>
        <pc:sldMkLst>
          <pc:docMk/>
          <pc:sldMk cId="2834170531" sldId="575"/>
        </pc:sldMkLst>
      </pc:sldChg>
      <pc:sldChg chg="addSp delSp modSp add mod">
        <pc:chgData name="Damian Gordon" userId="796278f3-970d-4a3b-8137-dc597a054133" providerId="ADAL" clId="{BF671DC7-6B7C-4636-BFFE-C8348A7F2201}" dt="2025-03-15T12:51:29.765" v="4495"/>
        <pc:sldMkLst>
          <pc:docMk/>
          <pc:sldMk cId="3546501794" sldId="575"/>
        </pc:sldMkLst>
        <pc:spChg chg="mod">
          <ac:chgData name="Damian Gordon" userId="796278f3-970d-4a3b-8137-dc597a054133" providerId="ADAL" clId="{BF671DC7-6B7C-4636-BFFE-C8348A7F2201}" dt="2025-03-15T12:50:13.412" v="4486" actId="20577"/>
          <ac:spMkLst>
            <pc:docMk/>
            <pc:sldMk cId="3546501794" sldId="575"/>
            <ac:spMk id="3" creationId="{5E291C90-49DC-CF4B-1C9C-220B7F4E0C8D}"/>
          </ac:spMkLst>
        </pc:spChg>
        <pc:picChg chg="add mod">
          <ac:chgData name="Damian Gordon" userId="796278f3-970d-4a3b-8137-dc597a054133" providerId="ADAL" clId="{BF671DC7-6B7C-4636-BFFE-C8348A7F2201}" dt="2025-03-15T12:51:29.765" v="4495"/>
          <ac:picMkLst>
            <pc:docMk/>
            <pc:sldMk cId="3546501794" sldId="575"/>
            <ac:picMk id="5" creationId="{0344F43C-9B37-1456-EEA8-85644D155CF2}"/>
          </ac:picMkLst>
        </pc:picChg>
      </pc:sldChg>
      <pc:sldChg chg="modSp add mod ord">
        <pc:chgData name="Damian Gordon" userId="796278f3-970d-4a3b-8137-dc597a054133" providerId="ADAL" clId="{BF671DC7-6B7C-4636-BFFE-C8348A7F2201}" dt="2025-03-15T15:31:13.905" v="4653" actId="20577"/>
        <pc:sldMkLst>
          <pc:docMk/>
          <pc:sldMk cId="2164674989" sldId="576"/>
        </pc:sldMkLst>
        <pc:spChg chg="mod">
          <ac:chgData name="Damian Gordon" userId="796278f3-970d-4a3b-8137-dc597a054133" providerId="ADAL" clId="{BF671DC7-6B7C-4636-BFFE-C8348A7F2201}" dt="2025-03-15T15:31:13.905" v="4653" actId="20577"/>
          <ac:spMkLst>
            <pc:docMk/>
            <pc:sldMk cId="2164674989" sldId="576"/>
            <ac:spMk id="3" creationId="{6B095FA7-FB0F-5EE9-EBFF-422AFFEE86E4}"/>
          </ac:spMkLst>
        </pc:spChg>
      </pc:sldChg>
      <pc:sldChg chg="addSp new">
        <pc:chgData name="Damian Gordon" userId="796278f3-970d-4a3b-8137-dc597a054133" providerId="ADAL" clId="{BF671DC7-6B7C-4636-BFFE-C8348A7F2201}" dt="2025-03-15T15:35:22.601" v="4660"/>
        <pc:sldMkLst>
          <pc:docMk/>
          <pc:sldMk cId="3685221417" sldId="577"/>
        </pc:sldMkLst>
        <pc:picChg chg="add">
          <ac:chgData name="Damian Gordon" userId="796278f3-970d-4a3b-8137-dc597a054133" providerId="ADAL" clId="{BF671DC7-6B7C-4636-BFFE-C8348A7F2201}" dt="2025-03-15T15:35:22.601" v="4660"/>
          <ac:picMkLst>
            <pc:docMk/>
            <pc:sldMk cId="3685221417" sldId="577"/>
            <ac:picMk id="1026" creationId="{1B322ABD-51F2-B2A2-CB57-830CE20194C4}"/>
          </ac:picMkLst>
        </pc:picChg>
      </pc:sldChg>
      <pc:sldChg chg="addSp modSp new">
        <pc:chgData name="Damian Gordon" userId="796278f3-970d-4a3b-8137-dc597a054133" providerId="ADAL" clId="{BF671DC7-6B7C-4636-BFFE-C8348A7F2201}" dt="2025-03-15T23:29:06.316" v="4664" actId="1076"/>
        <pc:sldMkLst>
          <pc:docMk/>
          <pc:sldMk cId="2043027288" sldId="578"/>
        </pc:sldMkLst>
        <pc:picChg chg="add mod">
          <ac:chgData name="Damian Gordon" userId="796278f3-970d-4a3b-8137-dc597a054133" providerId="ADAL" clId="{BF671DC7-6B7C-4636-BFFE-C8348A7F2201}" dt="2025-03-15T23:29:06.316" v="4664" actId="1076"/>
          <ac:picMkLst>
            <pc:docMk/>
            <pc:sldMk cId="2043027288" sldId="578"/>
            <ac:picMk id="1026" creationId="{38E13773-19D2-8B3E-4680-59932C0CBFC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8521F-F4D6-4B3B-8CF9-704082E2E093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B9377-EABF-4906-A80D-8AF4B9F77CA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947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9377-EABF-4906-A80D-8AF4B9F77CA4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5572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0BF64-D9CF-EBCB-D340-769C09082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16F014-3F23-9858-BAF6-D3C88876ED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CDD083-D9DF-767B-EBD4-C78DA5102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9EBFD-CAA8-4902-9285-578592BB6B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9377-EABF-4906-A80D-8AF4B9F77CA4}" type="slidenum">
              <a:rPr lang="en-IE" smtClean="0"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820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9E31-527B-29BC-C85A-FAC068CF9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3BF0C-B39D-E7FF-13AA-9E316B589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39894-668D-598A-4A9E-3FE24F0E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B9D04-7574-94C7-063C-479EA9636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47BC0-2101-F9B8-E467-750BF833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49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4852-7A05-F04B-CF46-30355B5E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DA282-5CCC-8F38-B702-A130CA5D9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698C2-2AB9-6BC7-7DDB-9FC5A4D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48491-7296-FEE9-C6E9-FF8032227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EF3F0-CB1B-51BB-AF1C-225F7B7F2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36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E3CB07-04F0-5A34-6021-EC91D569A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DCA0A-8483-789D-D3BB-2CCF2FF83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929D2-DF73-E47E-95CF-89AB72419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682F-CFA7-286D-9E18-5BB8AC72F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72B71-D88E-B2B0-B9D2-D860C75C0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609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A245-2F77-101C-0CC6-7FFFF5B6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729E9-B4E6-611B-691B-EBC7D4DBD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0B42C-3787-C150-1ED0-23245722F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0684D-DAB9-247B-8659-F2448C9D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88827-6404-1C85-6FD4-10C7D134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801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85308-0BC7-0E14-240B-32B653A4B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20501-9704-A49C-5EE0-C96FCB29B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C5AE9-28F4-B3A7-F2F9-B626EDA6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15961-906F-3091-6141-15C320E97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3D6A7-2C7F-E7CE-DAE8-84128711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380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3DD7-C37C-E340-F47F-D803EC84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C6E28-AD0A-EF69-45DC-925642732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D90B2-87CD-207E-6B69-BEAF2E06E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C43B8-909F-4668-0ECE-5C21CAA1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A2406-CE0D-EF80-8D79-11FAFCF3F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588AC-78CB-4BFA-F9C4-A8B85E83C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805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BC90-E46F-8D7E-8909-ACD799F3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1D92D-6752-AF3F-C87B-1CADB656A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32563-F8DB-89F4-ECB1-FA89DFEC6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4FDDC-F6EB-1988-F879-E391F4E0F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D31944-401B-DE3D-B326-585B49ECF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8CD47-080E-8AE3-678E-F58FCF70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D474FC-37AD-15B1-46E4-10E75A2D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90001-B9E6-9A21-9B08-E6F7514C9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053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C685-E521-88C4-39C3-E206D9D87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869B6F-1E3A-DAEA-ACBD-102A027B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63C986-4A98-C09C-7023-6C3B130F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9FC2D0-73FE-092D-BD50-16F945DA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26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6E1C6-1143-17D7-E697-82AC2721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ABC09-2EBE-546D-99AD-8526315B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259E3-C9FB-72BB-C06A-3A3146B5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373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BCDD4-2ED8-3FF4-B200-B7FDDCED9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E44D-27E0-543C-BB33-E1BBB98CD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1C4E8-935A-232A-864A-7340680FA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22683-AC57-0824-5632-B27FB4C74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9C622-847C-2148-E479-35452BA8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D6CCD-6EB6-6CC0-40CE-817F1D01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151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654D3-2C8E-3D1D-D7E1-B375CBE4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0D8371-E186-247B-24FF-11C42EE5E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F273F-A646-84C0-4C3B-0819FDEDB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877FB-1EF9-BCE2-EEDC-CB2574B7E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4D928-E53C-4B65-88A7-34E729CD6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AEF9D-9F0B-BF64-9A4D-3A29915C6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461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D906F2-8DF7-FDCB-5657-027D2C95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1B68E-C905-486C-8570-CBFBABC5F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1B01-3175-8DB8-C17F-120005314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238E65-CEB0-424F-AF45-7FF3975E81CD}" type="datetimeFigureOut">
              <a:rPr lang="en-IE" smtClean="0"/>
              <a:t>26/03/2025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1206-6BC1-1C86-1933-5A196B7AB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B3826-9AE4-DE1A-BB35-A97C3DDE6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AADEAB-DC33-4505-A300-4CAF485FCFF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33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483-CEB2-BA76-D3B3-4E3D90EC4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0" y="1065942"/>
            <a:ext cx="5825603" cy="2077308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Matrix Operations</a:t>
            </a:r>
            <a:endParaRPr lang="en-IE" sz="4400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D4A58-A693-7DEB-334A-F52E8E3BF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7013" y="4953227"/>
            <a:ext cx="4805691" cy="838831"/>
          </a:xfrm>
        </p:spPr>
        <p:txBody>
          <a:bodyPr anchor="b">
            <a:normAutofit fontScale="92500" lnSpcReduction="10000"/>
          </a:bodyPr>
          <a:lstStyle/>
          <a:p>
            <a:pPr algn="l"/>
            <a:endParaRPr lang="en-US" sz="2000" dirty="0">
              <a:solidFill>
                <a:schemeClr val="tx2"/>
              </a:solidFill>
            </a:endParaRPr>
          </a:p>
          <a:p>
            <a:r>
              <a:rPr lang="en-US" sz="3200" dirty="0">
                <a:solidFill>
                  <a:schemeClr val="tx2"/>
                </a:solidFill>
              </a:rPr>
              <a:t>Damian Gordon</a:t>
            </a:r>
            <a:endParaRPr lang="en-IE" sz="3200" dirty="0">
              <a:solidFill>
                <a:schemeClr val="tx2"/>
              </a:solidFill>
            </a:endParaRPr>
          </a:p>
        </p:txBody>
      </p:sp>
      <p:pic>
        <p:nvPicPr>
          <p:cNvPr id="7" name="Graphic 6" descr="Add Bookmark">
            <a:extLst>
              <a:ext uri="{FF2B5EF4-FFF2-40B4-BE49-F238E27FC236}">
                <a16:creationId xmlns:a16="http://schemas.microsoft.com/office/drawing/2014/main" id="{B498F6F5-02E9-E903-11B6-F41EF5215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EFFF826-DDB9-6051-FF13-F93177E45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9097" y="2705322"/>
            <a:ext cx="2400804" cy="201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088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77A4FD-2319-F56B-CC2E-5E8B68E42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EB12F-8DE8-F362-95E3-687D75A98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 dirty="0"/>
              <a:t>Matrix Addition</a:t>
            </a:r>
            <a:endParaRPr lang="en-IE" sz="11500" dirty="0"/>
          </a:p>
        </p:txBody>
      </p:sp>
    </p:spTree>
    <p:extLst>
      <p:ext uri="{BB962C8B-B14F-4D97-AF65-F5344CB8AC3E}">
        <p14:creationId xmlns:p14="http://schemas.microsoft.com/office/powerpoint/2010/main" val="2035871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04247-6090-5BAF-5765-EDB29B941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2CEA-8959-CD95-A02C-0A2693D86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Addition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F68A0277-5E17-1AC2-E7E7-34BF18F989E2}"/>
              </a:ext>
            </a:extLst>
          </p:cNvPr>
          <p:cNvSpPr/>
          <p:nvPr/>
        </p:nvSpPr>
        <p:spPr>
          <a:xfrm>
            <a:off x="122301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57D9953-559B-EE3B-B10B-45FE09F27A2D}"/>
              </a:ext>
            </a:extLst>
          </p:cNvPr>
          <p:cNvSpPr/>
          <p:nvPr/>
        </p:nvSpPr>
        <p:spPr>
          <a:xfrm>
            <a:off x="277749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50F906-C66E-DEC8-9C65-4809D166BB75}"/>
              </a:ext>
            </a:extLst>
          </p:cNvPr>
          <p:cNvSpPr/>
          <p:nvPr/>
        </p:nvSpPr>
        <p:spPr>
          <a:xfrm>
            <a:off x="1588012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79EBBF45-B06B-4A8E-0898-2A811FEC928A}"/>
              </a:ext>
            </a:extLst>
          </p:cNvPr>
          <p:cNvSpPr/>
          <p:nvPr/>
        </p:nvSpPr>
        <p:spPr>
          <a:xfrm>
            <a:off x="443865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FDFEFA5-0260-70D5-D7B1-54106A30B34C}"/>
              </a:ext>
            </a:extLst>
          </p:cNvPr>
          <p:cNvSpPr/>
          <p:nvPr/>
        </p:nvSpPr>
        <p:spPr>
          <a:xfrm>
            <a:off x="599313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D51EC6-B586-B435-6A9F-15F8C81A0F00}"/>
              </a:ext>
            </a:extLst>
          </p:cNvPr>
          <p:cNvSpPr/>
          <p:nvPr/>
        </p:nvSpPr>
        <p:spPr>
          <a:xfrm>
            <a:off x="482368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CCF949CB-FDE9-B6CE-1593-53A1FD4B75FB}"/>
              </a:ext>
            </a:extLst>
          </p:cNvPr>
          <p:cNvSpPr/>
          <p:nvPr/>
        </p:nvSpPr>
        <p:spPr>
          <a:xfrm>
            <a:off x="8019292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E7E35BF-3937-6DB8-1E49-C83254789266}"/>
              </a:ext>
            </a:extLst>
          </p:cNvPr>
          <p:cNvSpPr/>
          <p:nvPr/>
        </p:nvSpPr>
        <p:spPr>
          <a:xfrm>
            <a:off x="10431022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40BB54-61BD-629E-E824-15FAD81D3BE2}"/>
              </a:ext>
            </a:extLst>
          </p:cNvPr>
          <p:cNvSpPr/>
          <p:nvPr/>
        </p:nvSpPr>
        <p:spPr>
          <a:xfrm>
            <a:off x="8126765" y="1739203"/>
            <a:ext cx="281679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a+e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b+f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c+g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d+h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4495FD-FF53-1261-D71F-B03D69439D5A}"/>
              </a:ext>
            </a:extLst>
          </p:cNvPr>
          <p:cNvSpPr/>
          <p:nvPr/>
        </p:nvSpPr>
        <p:spPr>
          <a:xfrm>
            <a:off x="698939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A31C21-A1BE-91F7-4391-1A55AD737786}"/>
              </a:ext>
            </a:extLst>
          </p:cNvPr>
          <p:cNvSpPr/>
          <p:nvPr/>
        </p:nvSpPr>
        <p:spPr>
          <a:xfrm>
            <a:off x="3516975" y="2292290"/>
            <a:ext cx="6783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7818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006ED-2C68-0024-2A1F-E9BDC1AD28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CE3A-5A5D-99AC-B057-BC65DFC16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Addition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E3FB1FC5-FDE9-09BD-AC1E-46E5EA1038AB}"/>
              </a:ext>
            </a:extLst>
          </p:cNvPr>
          <p:cNvSpPr/>
          <p:nvPr/>
        </p:nvSpPr>
        <p:spPr>
          <a:xfrm>
            <a:off x="122301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6686C8C-5D3F-C262-82B5-59B1F175811C}"/>
              </a:ext>
            </a:extLst>
          </p:cNvPr>
          <p:cNvSpPr/>
          <p:nvPr/>
        </p:nvSpPr>
        <p:spPr>
          <a:xfrm>
            <a:off x="277749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1ED734-1391-B18E-5513-50BE40D6A1FB}"/>
              </a:ext>
            </a:extLst>
          </p:cNvPr>
          <p:cNvSpPr/>
          <p:nvPr/>
        </p:nvSpPr>
        <p:spPr>
          <a:xfrm>
            <a:off x="1588012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0C18D02E-BA58-1A17-65D3-ECED666A4253}"/>
              </a:ext>
            </a:extLst>
          </p:cNvPr>
          <p:cNvSpPr/>
          <p:nvPr/>
        </p:nvSpPr>
        <p:spPr>
          <a:xfrm>
            <a:off x="443865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72979F26-24A7-A6AB-1BA8-BC6D30397944}"/>
              </a:ext>
            </a:extLst>
          </p:cNvPr>
          <p:cNvSpPr/>
          <p:nvPr/>
        </p:nvSpPr>
        <p:spPr>
          <a:xfrm>
            <a:off x="599313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90FD7A-AE6A-FD29-4E1D-F040C915B9D0}"/>
              </a:ext>
            </a:extLst>
          </p:cNvPr>
          <p:cNvSpPr/>
          <p:nvPr/>
        </p:nvSpPr>
        <p:spPr>
          <a:xfrm>
            <a:off x="482368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19D2EDE9-70B2-0D32-3AB9-D293E588A72F}"/>
              </a:ext>
            </a:extLst>
          </p:cNvPr>
          <p:cNvSpPr/>
          <p:nvPr/>
        </p:nvSpPr>
        <p:spPr>
          <a:xfrm>
            <a:off x="8019292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E4784732-77F0-6A38-E20E-631AB9CA26BE}"/>
              </a:ext>
            </a:extLst>
          </p:cNvPr>
          <p:cNvSpPr/>
          <p:nvPr/>
        </p:nvSpPr>
        <p:spPr>
          <a:xfrm>
            <a:off x="10431022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FBCC6C-60A4-0B90-074E-430F1F3C87F1}"/>
              </a:ext>
            </a:extLst>
          </p:cNvPr>
          <p:cNvSpPr/>
          <p:nvPr/>
        </p:nvSpPr>
        <p:spPr>
          <a:xfrm>
            <a:off x="8126765" y="1739203"/>
            <a:ext cx="281679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a+e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b+f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c+g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d+h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3DC3F994-EBA4-BBEA-42A0-1038CF582B80}"/>
              </a:ext>
            </a:extLst>
          </p:cNvPr>
          <p:cNvSpPr/>
          <p:nvPr/>
        </p:nvSpPr>
        <p:spPr>
          <a:xfrm>
            <a:off x="122301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294D953A-A534-B6F7-B95A-8BADA1B81F1E}"/>
              </a:ext>
            </a:extLst>
          </p:cNvPr>
          <p:cNvSpPr/>
          <p:nvPr/>
        </p:nvSpPr>
        <p:spPr>
          <a:xfrm>
            <a:off x="277749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FD3763-6C12-281E-CF6B-94D4EFF32B42}"/>
              </a:ext>
            </a:extLst>
          </p:cNvPr>
          <p:cNvSpPr/>
          <p:nvPr/>
        </p:nvSpPr>
        <p:spPr>
          <a:xfrm>
            <a:off x="141088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6D8E0594-868C-8383-159D-BD514CAE231B}"/>
              </a:ext>
            </a:extLst>
          </p:cNvPr>
          <p:cNvSpPr/>
          <p:nvPr/>
        </p:nvSpPr>
        <p:spPr>
          <a:xfrm>
            <a:off x="443865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B6A5F219-A383-96F2-67B9-637A137E96F2}"/>
              </a:ext>
            </a:extLst>
          </p:cNvPr>
          <p:cNvSpPr/>
          <p:nvPr/>
        </p:nvSpPr>
        <p:spPr>
          <a:xfrm>
            <a:off x="599313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2E7BC9-B81F-064E-73FE-B74CC5B3F2CF}"/>
              </a:ext>
            </a:extLst>
          </p:cNvPr>
          <p:cNvSpPr/>
          <p:nvPr/>
        </p:nvSpPr>
        <p:spPr>
          <a:xfrm>
            <a:off x="481166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9B03753B-22DE-15F4-B6BD-92276BC0837B}"/>
              </a:ext>
            </a:extLst>
          </p:cNvPr>
          <p:cNvSpPr/>
          <p:nvPr/>
        </p:nvSpPr>
        <p:spPr>
          <a:xfrm>
            <a:off x="8476492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276D8ABC-E0B0-2701-E33B-07A98AE57A17}"/>
              </a:ext>
            </a:extLst>
          </p:cNvPr>
          <p:cNvSpPr/>
          <p:nvPr/>
        </p:nvSpPr>
        <p:spPr>
          <a:xfrm>
            <a:off x="10042402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03364D-140B-6320-8A2A-AB5BC425FDDE}"/>
              </a:ext>
            </a:extLst>
          </p:cNvPr>
          <p:cNvSpPr/>
          <p:nvPr/>
        </p:nvSpPr>
        <p:spPr>
          <a:xfrm>
            <a:off x="8675793" y="4371913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8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14   9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A90B4E-16D8-2FE5-4007-4D6F11D1ED87}"/>
              </a:ext>
            </a:extLst>
          </p:cNvPr>
          <p:cNvSpPr/>
          <p:nvPr/>
        </p:nvSpPr>
        <p:spPr>
          <a:xfrm>
            <a:off x="698939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75489A-B85B-A555-08B7-FB29E9D808B7}"/>
              </a:ext>
            </a:extLst>
          </p:cNvPr>
          <p:cNvSpPr/>
          <p:nvPr/>
        </p:nvSpPr>
        <p:spPr>
          <a:xfrm>
            <a:off x="6993205" y="476498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A5C2320-0094-CD26-3060-C1068B99CE25}"/>
              </a:ext>
            </a:extLst>
          </p:cNvPr>
          <p:cNvSpPr/>
          <p:nvPr/>
        </p:nvSpPr>
        <p:spPr>
          <a:xfrm>
            <a:off x="3516975" y="2292290"/>
            <a:ext cx="6783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A17C0F-DBF9-463B-54E9-8A60B81EE858}"/>
              </a:ext>
            </a:extLst>
          </p:cNvPr>
          <p:cNvSpPr/>
          <p:nvPr/>
        </p:nvSpPr>
        <p:spPr>
          <a:xfrm>
            <a:off x="3509355" y="4925000"/>
            <a:ext cx="6783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7663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3CB41B-8D99-6B17-1789-3A5A1BAD1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2C0F2-B891-437F-3492-E547CB00D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Matrix Subtraction</a:t>
            </a:r>
            <a:endParaRPr lang="en-IE" sz="11500"/>
          </a:p>
        </p:txBody>
      </p:sp>
    </p:spTree>
    <p:extLst>
      <p:ext uri="{BB962C8B-B14F-4D97-AF65-F5344CB8AC3E}">
        <p14:creationId xmlns:p14="http://schemas.microsoft.com/office/powerpoint/2010/main" val="2187160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454B3-2629-B058-4A91-95170BF08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F0446-E436-0E5C-65D9-9AB3AF628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Subtraction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D1B01454-A534-4BF0-5B0B-9B518DAD4AF6}"/>
              </a:ext>
            </a:extLst>
          </p:cNvPr>
          <p:cNvSpPr/>
          <p:nvPr/>
        </p:nvSpPr>
        <p:spPr>
          <a:xfrm>
            <a:off x="122301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8FC8921-2DD9-1383-5AB3-7382D70017B5}"/>
              </a:ext>
            </a:extLst>
          </p:cNvPr>
          <p:cNvSpPr/>
          <p:nvPr/>
        </p:nvSpPr>
        <p:spPr>
          <a:xfrm>
            <a:off x="277749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C2950D-A560-C682-3CA0-17672003ABEC}"/>
              </a:ext>
            </a:extLst>
          </p:cNvPr>
          <p:cNvSpPr/>
          <p:nvPr/>
        </p:nvSpPr>
        <p:spPr>
          <a:xfrm>
            <a:off x="1588012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3FCCF9F7-24AF-B476-1C4F-2543C211776C}"/>
              </a:ext>
            </a:extLst>
          </p:cNvPr>
          <p:cNvSpPr/>
          <p:nvPr/>
        </p:nvSpPr>
        <p:spPr>
          <a:xfrm>
            <a:off x="443865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74C06ECC-404D-20A4-D89C-F1AE8EFE76A3}"/>
              </a:ext>
            </a:extLst>
          </p:cNvPr>
          <p:cNvSpPr/>
          <p:nvPr/>
        </p:nvSpPr>
        <p:spPr>
          <a:xfrm>
            <a:off x="599313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6DD7D8-25C0-3475-683F-A4BF64EFE3A1}"/>
              </a:ext>
            </a:extLst>
          </p:cNvPr>
          <p:cNvSpPr/>
          <p:nvPr/>
        </p:nvSpPr>
        <p:spPr>
          <a:xfrm>
            <a:off x="482368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6722755E-2935-7989-B960-C67C23A55EC0}"/>
              </a:ext>
            </a:extLst>
          </p:cNvPr>
          <p:cNvSpPr/>
          <p:nvPr/>
        </p:nvSpPr>
        <p:spPr>
          <a:xfrm>
            <a:off x="8019292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DDC5BE9-86D5-1AEE-D9FC-0E520400606D}"/>
              </a:ext>
            </a:extLst>
          </p:cNvPr>
          <p:cNvSpPr/>
          <p:nvPr/>
        </p:nvSpPr>
        <p:spPr>
          <a:xfrm>
            <a:off x="10431022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01AA66-BD9C-EFE1-8D09-523E5969096F}"/>
              </a:ext>
            </a:extLst>
          </p:cNvPr>
          <p:cNvSpPr/>
          <p:nvPr/>
        </p:nvSpPr>
        <p:spPr>
          <a:xfrm>
            <a:off x="8261418" y="1739203"/>
            <a:ext cx="25474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a-e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b-f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c-g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d-h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CE3771-CD67-493B-3131-E1825667EB1F}"/>
              </a:ext>
            </a:extLst>
          </p:cNvPr>
          <p:cNvSpPr/>
          <p:nvPr/>
        </p:nvSpPr>
        <p:spPr>
          <a:xfrm>
            <a:off x="698939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CED6780-C6AA-CBCD-65E8-AEE738BFC86A}"/>
              </a:ext>
            </a:extLst>
          </p:cNvPr>
          <p:cNvSpPr/>
          <p:nvPr/>
        </p:nvSpPr>
        <p:spPr>
          <a:xfrm>
            <a:off x="3559616" y="1949390"/>
            <a:ext cx="6094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</a:t>
            </a:r>
            <a:endParaRPr lang="en-U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5609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030CE7-AD59-DF2C-BFBD-F59CECC64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3CFB-6F16-B3A5-276A-AA0A26024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Subtraction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4DEA519F-F214-B61A-C81A-071AA3B3843C}"/>
              </a:ext>
            </a:extLst>
          </p:cNvPr>
          <p:cNvSpPr/>
          <p:nvPr/>
        </p:nvSpPr>
        <p:spPr>
          <a:xfrm>
            <a:off x="122301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6B364473-BB9E-10A3-CBE2-7F9BEACD0728}"/>
              </a:ext>
            </a:extLst>
          </p:cNvPr>
          <p:cNvSpPr/>
          <p:nvPr/>
        </p:nvSpPr>
        <p:spPr>
          <a:xfrm>
            <a:off x="277749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923E66-5248-8E4B-B24D-70400EC22095}"/>
              </a:ext>
            </a:extLst>
          </p:cNvPr>
          <p:cNvSpPr/>
          <p:nvPr/>
        </p:nvSpPr>
        <p:spPr>
          <a:xfrm>
            <a:off x="1588012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B47EFC83-6C66-FEC1-DE1F-8269783C0C00}"/>
              </a:ext>
            </a:extLst>
          </p:cNvPr>
          <p:cNvSpPr/>
          <p:nvPr/>
        </p:nvSpPr>
        <p:spPr>
          <a:xfrm>
            <a:off x="443865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6B910EA0-6A44-76DA-4C50-37A41D8D44AC}"/>
              </a:ext>
            </a:extLst>
          </p:cNvPr>
          <p:cNvSpPr/>
          <p:nvPr/>
        </p:nvSpPr>
        <p:spPr>
          <a:xfrm>
            <a:off x="599313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97A2AC-3F24-4500-A841-5ABEDA7B8780}"/>
              </a:ext>
            </a:extLst>
          </p:cNvPr>
          <p:cNvSpPr/>
          <p:nvPr/>
        </p:nvSpPr>
        <p:spPr>
          <a:xfrm>
            <a:off x="482368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6721314-EA31-3AAD-079C-351B8ECBBC2C}"/>
              </a:ext>
            </a:extLst>
          </p:cNvPr>
          <p:cNvSpPr/>
          <p:nvPr/>
        </p:nvSpPr>
        <p:spPr>
          <a:xfrm>
            <a:off x="8019292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498DA1C9-13CC-9238-839B-42813141D6CB}"/>
              </a:ext>
            </a:extLst>
          </p:cNvPr>
          <p:cNvSpPr/>
          <p:nvPr/>
        </p:nvSpPr>
        <p:spPr>
          <a:xfrm>
            <a:off x="10431022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770DBA-DE52-A309-D7AB-6DBD69F4BB81}"/>
              </a:ext>
            </a:extLst>
          </p:cNvPr>
          <p:cNvSpPr/>
          <p:nvPr/>
        </p:nvSpPr>
        <p:spPr>
          <a:xfrm>
            <a:off x="8261418" y="1739203"/>
            <a:ext cx="25474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a-e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b-f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c-g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d-h</a:t>
            </a: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AD40239E-1812-BEF3-6276-F7A03B41B8EE}"/>
              </a:ext>
            </a:extLst>
          </p:cNvPr>
          <p:cNvSpPr/>
          <p:nvPr/>
        </p:nvSpPr>
        <p:spPr>
          <a:xfrm>
            <a:off x="122301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04317822-4375-64F6-B900-7A9785DE3AE8}"/>
              </a:ext>
            </a:extLst>
          </p:cNvPr>
          <p:cNvSpPr/>
          <p:nvPr/>
        </p:nvSpPr>
        <p:spPr>
          <a:xfrm>
            <a:off x="277749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1E94E7-964A-78F8-0C13-353D143E2FDE}"/>
              </a:ext>
            </a:extLst>
          </p:cNvPr>
          <p:cNvSpPr/>
          <p:nvPr/>
        </p:nvSpPr>
        <p:spPr>
          <a:xfrm>
            <a:off x="141088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D5455834-397A-8717-F157-C274B7C55719}"/>
              </a:ext>
            </a:extLst>
          </p:cNvPr>
          <p:cNvSpPr/>
          <p:nvPr/>
        </p:nvSpPr>
        <p:spPr>
          <a:xfrm>
            <a:off x="443865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09A0BDFD-662C-4BC6-C211-777F0118201D}"/>
              </a:ext>
            </a:extLst>
          </p:cNvPr>
          <p:cNvSpPr/>
          <p:nvPr/>
        </p:nvSpPr>
        <p:spPr>
          <a:xfrm>
            <a:off x="599313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5BE32B-B927-60CB-D0FB-6B25E16986B0}"/>
              </a:ext>
            </a:extLst>
          </p:cNvPr>
          <p:cNvSpPr/>
          <p:nvPr/>
        </p:nvSpPr>
        <p:spPr>
          <a:xfrm>
            <a:off x="481166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3   5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F04C1965-DCE7-5947-274B-001F258FD5B1}"/>
              </a:ext>
            </a:extLst>
          </p:cNvPr>
          <p:cNvSpPr/>
          <p:nvPr/>
        </p:nvSpPr>
        <p:spPr>
          <a:xfrm>
            <a:off x="8476492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1838B282-78BA-B19C-65AD-7FC0173A3939}"/>
              </a:ext>
            </a:extLst>
          </p:cNvPr>
          <p:cNvSpPr/>
          <p:nvPr/>
        </p:nvSpPr>
        <p:spPr>
          <a:xfrm>
            <a:off x="10042402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0C17EA-D448-9202-82DA-406F385A8F0A}"/>
              </a:ext>
            </a:extLst>
          </p:cNvPr>
          <p:cNvSpPr/>
          <p:nvPr/>
        </p:nvSpPr>
        <p:spPr>
          <a:xfrm>
            <a:off x="8651332" y="4371913"/>
            <a:ext cx="176766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8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27B5287-5095-B7A2-CEFE-E097DA36C6D2}"/>
              </a:ext>
            </a:extLst>
          </p:cNvPr>
          <p:cNvSpPr/>
          <p:nvPr/>
        </p:nvSpPr>
        <p:spPr>
          <a:xfrm>
            <a:off x="698939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F26298-7D04-6459-CAFD-6586BA669BBD}"/>
              </a:ext>
            </a:extLst>
          </p:cNvPr>
          <p:cNvSpPr/>
          <p:nvPr/>
        </p:nvSpPr>
        <p:spPr>
          <a:xfrm>
            <a:off x="6970345" y="483356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84A575-F843-02E5-13A1-3BBBB9D7071F}"/>
              </a:ext>
            </a:extLst>
          </p:cNvPr>
          <p:cNvSpPr/>
          <p:nvPr/>
        </p:nvSpPr>
        <p:spPr>
          <a:xfrm>
            <a:off x="3559616" y="1949390"/>
            <a:ext cx="6094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</a:t>
            </a:r>
            <a:endParaRPr lang="en-U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05D809-3315-1CC6-A68D-928C276C0C0B}"/>
              </a:ext>
            </a:extLst>
          </p:cNvPr>
          <p:cNvSpPr/>
          <p:nvPr/>
        </p:nvSpPr>
        <p:spPr>
          <a:xfrm>
            <a:off x="3574856" y="4479230"/>
            <a:ext cx="60946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_</a:t>
            </a:r>
            <a:endParaRPr lang="en-U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598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D0999-327B-5469-1916-B9AAA2A28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5F0976-F9F5-97D0-A72D-1419F351E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 dirty="0"/>
              <a:t>Matrix Convolution</a:t>
            </a:r>
            <a:endParaRPr lang="en-IE" sz="11500" dirty="0"/>
          </a:p>
        </p:txBody>
      </p:sp>
    </p:spTree>
    <p:extLst>
      <p:ext uri="{BB962C8B-B14F-4D97-AF65-F5344CB8AC3E}">
        <p14:creationId xmlns:p14="http://schemas.microsoft.com/office/powerpoint/2010/main" val="2537507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62487B-226D-7275-879B-930662B0B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6C0FC5-9F4D-652C-79AE-80445EF0B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A14208-6CE8-E1EA-CCAB-F12F2AA38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C40CDC1C-7E8B-5D8B-362F-731E9ED2BEAC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5A7AD7B4-2A91-B79A-5021-B7BF92E63724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529D3B-DD6D-02E1-006F-9D2BC0D97727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AC768659-A13A-837D-76C4-0C43AD2BFCCC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D3DF5792-D014-4951-089F-236519DA9671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82A19B-11B6-9508-AB31-FA63F591D59A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EE69DFB4-7FCC-EEDF-C99C-B895D5E2923A}"/>
              </a:ext>
            </a:extLst>
          </p:cNvPr>
          <p:cNvSpPr/>
          <p:nvPr/>
        </p:nvSpPr>
        <p:spPr>
          <a:xfrm>
            <a:off x="5372100" y="260604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5284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84FB2-D3B7-1DB5-BE91-757EB9B1E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D57B37-58BD-DAB3-3CF6-1493EC325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193F86-E1AE-85FE-797C-2351F6B9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005FEDB2-8A86-0617-B887-8350C47F305E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66251163-4251-7329-29BA-529A81DAFAEF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3EE117-3A4D-F2FF-DDDE-A0747D2B7F44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5626522D-4BF7-5700-8664-F14FC5792FB9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3E75BAA-7915-9B51-4162-F454615E2243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580BD-DF6D-6475-E642-86CD8541645D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7A20EE79-7ABC-B019-C176-D733B1012844}"/>
              </a:ext>
            </a:extLst>
          </p:cNvPr>
          <p:cNvSpPr/>
          <p:nvPr/>
        </p:nvSpPr>
        <p:spPr>
          <a:xfrm>
            <a:off x="6025656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219BC7B0-85F0-8134-9D9C-9C0D7D4E382C}"/>
              </a:ext>
            </a:extLst>
          </p:cNvPr>
          <p:cNvSpPr/>
          <p:nvPr/>
        </p:nvSpPr>
        <p:spPr>
          <a:xfrm>
            <a:off x="8174496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D91937-B4EE-5CEB-EF57-8E4EED2C568B}"/>
              </a:ext>
            </a:extLst>
          </p:cNvPr>
          <p:cNvSpPr/>
          <p:nvPr/>
        </p:nvSpPr>
        <p:spPr>
          <a:xfrm>
            <a:off x="6158150" y="2015291"/>
            <a:ext cx="2435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EB7420-0A39-BC2A-A251-7B3E14509C4D}"/>
              </a:ext>
            </a:extLst>
          </p:cNvPr>
          <p:cNvSpPr/>
          <p:nvPr/>
        </p:nvSpPr>
        <p:spPr>
          <a:xfrm>
            <a:off x="8756324" y="235932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50708041-0ACD-99FA-59DC-9509BA0B90A1}"/>
              </a:ext>
            </a:extLst>
          </p:cNvPr>
          <p:cNvSpPr/>
          <p:nvPr/>
        </p:nvSpPr>
        <p:spPr>
          <a:xfrm>
            <a:off x="5372100" y="261747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6723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295B8-477D-6633-229E-5B7BF63A3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BF1B3-0C51-1BD5-E3FF-809DF5BBB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D5AE96-05D9-0350-A218-29FE67C2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19905E2E-3A29-B1DE-5B13-F2F5EAEAECCB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A81AD30B-FB03-EA4F-BEEF-2FAD32D5D0B4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41BF7A-BB23-BCEC-1983-888AC792FDBB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080AD8E8-221B-0B9E-A2BE-2A85162E8BDD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FDE69468-5941-73A3-A48E-31BBD4F5B072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33B1DA-CD2C-F00D-95DC-FE9135E5F14F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717A052F-2200-9567-A979-04D7C1C31ECE}"/>
              </a:ext>
            </a:extLst>
          </p:cNvPr>
          <p:cNvSpPr/>
          <p:nvPr/>
        </p:nvSpPr>
        <p:spPr>
          <a:xfrm>
            <a:off x="6025656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00F55C3-2208-0569-7F5F-18DF7FE3E00F}"/>
              </a:ext>
            </a:extLst>
          </p:cNvPr>
          <p:cNvSpPr/>
          <p:nvPr/>
        </p:nvSpPr>
        <p:spPr>
          <a:xfrm>
            <a:off x="8174496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C2B9F-42F7-9B7B-EB34-DF9FA5F8DA26}"/>
              </a:ext>
            </a:extLst>
          </p:cNvPr>
          <p:cNvSpPr/>
          <p:nvPr/>
        </p:nvSpPr>
        <p:spPr>
          <a:xfrm>
            <a:off x="6158150" y="2015291"/>
            <a:ext cx="2435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F0B154-2345-92DB-F6AB-BB07BAB97936}"/>
              </a:ext>
            </a:extLst>
          </p:cNvPr>
          <p:cNvSpPr/>
          <p:nvPr/>
        </p:nvSpPr>
        <p:spPr>
          <a:xfrm>
            <a:off x="8756324" y="235932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5EC29B-FD1C-633C-5F9D-0DB14FFD983B}"/>
              </a:ext>
            </a:extLst>
          </p:cNvPr>
          <p:cNvSpPr/>
          <p:nvPr/>
        </p:nvSpPr>
        <p:spPr>
          <a:xfrm>
            <a:off x="9143315" y="1666823"/>
            <a:ext cx="278634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+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</a:t>
            </a: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BB1A17EE-9874-847E-6500-86EC00A509A2}"/>
              </a:ext>
            </a:extLst>
          </p:cNvPr>
          <p:cNvSpPr/>
          <p:nvPr/>
        </p:nvSpPr>
        <p:spPr>
          <a:xfrm>
            <a:off x="5372100" y="261747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346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C662-1AFE-84D4-E7F1-3228A4564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9E2AD-2307-3ED4-DF78-32611E565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 is a Matrix?</a:t>
            </a:r>
            <a:endParaRPr lang="en-IE" sz="4400" dirty="0"/>
          </a:p>
        </p:txBody>
      </p:sp>
    </p:spTree>
    <p:extLst>
      <p:ext uri="{BB962C8B-B14F-4D97-AF65-F5344CB8AC3E}">
        <p14:creationId xmlns:p14="http://schemas.microsoft.com/office/powerpoint/2010/main" val="2798221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31A85-96CA-AB2A-E14B-3EF4A0DE8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488D49A-72D5-A5F5-572E-AEAAEEC80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7DBB6D-3870-2D48-4D5E-781801195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9F1E0049-79D1-D1A0-20BD-3FC37333ECA9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F439EAA7-FEF1-DEB7-445E-096B94B51B71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6747AB4-8C0A-BFF3-81E8-9F06C17407B6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A8047A61-CD3B-EDFD-9F38-2363070C323A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9B758EFD-09E9-DEFA-451B-3B0C021636DB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45EB43-792A-4498-1295-25A14534DD07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8F89D9B6-4DE5-BC1D-9E1F-1EC3EDA7C696}"/>
              </a:ext>
            </a:extLst>
          </p:cNvPr>
          <p:cNvSpPr/>
          <p:nvPr/>
        </p:nvSpPr>
        <p:spPr>
          <a:xfrm>
            <a:off x="6025656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D824E61-B73C-ADCF-FEB2-132CB7AE1903}"/>
              </a:ext>
            </a:extLst>
          </p:cNvPr>
          <p:cNvSpPr/>
          <p:nvPr/>
        </p:nvSpPr>
        <p:spPr>
          <a:xfrm>
            <a:off x="8174496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6F78C2-1244-EA5A-BBB9-E1889A32C7D8}"/>
              </a:ext>
            </a:extLst>
          </p:cNvPr>
          <p:cNvSpPr/>
          <p:nvPr/>
        </p:nvSpPr>
        <p:spPr>
          <a:xfrm>
            <a:off x="6158150" y="2015291"/>
            <a:ext cx="2435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F1A15621-92BA-7813-6260-DDFDEB786DA5}"/>
              </a:ext>
            </a:extLst>
          </p:cNvPr>
          <p:cNvSpPr/>
          <p:nvPr/>
        </p:nvSpPr>
        <p:spPr>
          <a:xfrm>
            <a:off x="223185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34A1AA33-80C8-2855-FC9A-BA13DAC6B8F1}"/>
              </a:ext>
            </a:extLst>
          </p:cNvPr>
          <p:cNvSpPr/>
          <p:nvPr/>
        </p:nvSpPr>
        <p:spPr>
          <a:xfrm>
            <a:off x="1777665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30890B-6711-A0E8-6855-1836E3D51C0A}"/>
              </a:ext>
            </a:extLst>
          </p:cNvPr>
          <p:cNvSpPr/>
          <p:nvPr/>
        </p:nvSpPr>
        <p:spPr>
          <a:xfrm>
            <a:off x="411055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F0628F6C-A728-31C5-FFE4-D29294AAA71B}"/>
              </a:ext>
            </a:extLst>
          </p:cNvPr>
          <p:cNvSpPr/>
          <p:nvPr/>
        </p:nvSpPr>
        <p:spPr>
          <a:xfrm>
            <a:off x="3095925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2A309C28-8516-EF9C-B388-CBEB6909A894}"/>
              </a:ext>
            </a:extLst>
          </p:cNvPr>
          <p:cNvSpPr/>
          <p:nvPr/>
        </p:nvSpPr>
        <p:spPr>
          <a:xfrm>
            <a:off x="4650405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C29C5E-17DA-2C17-C495-F75CBE8438E0}"/>
              </a:ext>
            </a:extLst>
          </p:cNvPr>
          <p:cNvSpPr/>
          <p:nvPr/>
        </p:nvSpPr>
        <p:spPr>
          <a:xfrm>
            <a:off x="3468943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2C618557-4752-0CDE-3020-598364A2B44B}"/>
              </a:ext>
            </a:extLst>
          </p:cNvPr>
          <p:cNvSpPr/>
          <p:nvPr/>
        </p:nvSpPr>
        <p:spPr>
          <a:xfrm>
            <a:off x="6037086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8F578F0B-2932-712E-7373-7B47DD7F4F6E}"/>
              </a:ext>
            </a:extLst>
          </p:cNvPr>
          <p:cNvSpPr/>
          <p:nvPr/>
        </p:nvSpPr>
        <p:spPr>
          <a:xfrm>
            <a:off x="7602996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7995851-A88B-7EDE-EDC8-ED47EA40D701}"/>
              </a:ext>
            </a:extLst>
          </p:cNvPr>
          <p:cNvSpPr/>
          <p:nvPr/>
        </p:nvSpPr>
        <p:spPr>
          <a:xfrm>
            <a:off x="5910177" y="4371913"/>
            <a:ext cx="237116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20  12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33   30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12A274-CA7C-90CE-5A6B-6D304963A450}"/>
              </a:ext>
            </a:extLst>
          </p:cNvPr>
          <p:cNvSpPr/>
          <p:nvPr/>
        </p:nvSpPr>
        <p:spPr>
          <a:xfrm>
            <a:off x="8756324" y="235932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3EBF4-47A8-2452-65A9-649537583F45}"/>
              </a:ext>
            </a:extLst>
          </p:cNvPr>
          <p:cNvSpPr/>
          <p:nvPr/>
        </p:nvSpPr>
        <p:spPr>
          <a:xfrm>
            <a:off x="9143315" y="1666823"/>
            <a:ext cx="278634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+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</a:t>
            </a: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492D79-8B08-D1FE-B5F4-D4302BCB7501}"/>
              </a:ext>
            </a:extLst>
          </p:cNvPr>
          <p:cNvSpPr/>
          <p:nvPr/>
        </p:nvSpPr>
        <p:spPr>
          <a:xfrm>
            <a:off x="8695736" y="4953679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32112F-215B-10E4-4210-C5AC0C65AFCA}"/>
              </a:ext>
            </a:extLst>
          </p:cNvPr>
          <p:cNvSpPr/>
          <p:nvPr/>
        </p:nvSpPr>
        <p:spPr>
          <a:xfrm>
            <a:off x="9828277" y="4953679"/>
            <a:ext cx="11721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16D0622-C722-5F43-6E0C-19040A6E865F}"/>
              </a:ext>
            </a:extLst>
          </p:cNvPr>
          <p:cNvSpPr/>
          <p:nvPr/>
        </p:nvSpPr>
        <p:spPr>
          <a:xfrm>
            <a:off x="5372100" y="261747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ACAC9192-2DFB-2C60-C993-4022756B6EDD}"/>
              </a:ext>
            </a:extLst>
          </p:cNvPr>
          <p:cNvSpPr/>
          <p:nvPr/>
        </p:nvSpPr>
        <p:spPr>
          <a:xfrm>
            <a:off x="5353050" y="513588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DC58F53D-727B-B21C-9777-AFE519E17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36" y="5130113"/>
            <a:ext cx="733527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60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6D7EC-078C-0F01-2640-A7A91864C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6492839-4C27-DA4C-456E-9AEF2B182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1C99FC-384F-17E1-65D9-9F5F7BCD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55A3880C-1D99-954D-4482-C442994EAEAE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92D5CA7B-4331-FFAF-8041-F17B3AF751C7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27B57B-6C2E-187F-87D4-6ED348F1294B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CAAC6BBA-B42F-196E-777F-06C95469AE34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1611291A-BBA3-7E17-A392-11097871BB84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26DF02-44E7-744B-812F-B82C227E8827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D3ECCD7D-F641-AC86-2A9F-4B0FB7AE0E84}"/>
              </a:ext>
            </a:extLst>
          </p:cNvPr>
          <p:cNvSpPr/>
          <p:nvPr/>
        </p:nvSpPr>
        <p:spPr>
          <a:xfrm>
            <a:off x="6025656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6AA95DD3-1508-03B3-3709-1508C78FDD28}"/>
              </a:ext>
            </a:extLst>
          </p:cNvPr>
          <p:cNvSpPr/>
          <p:nvPr/>
        </p:nvSpPr>
        <p:spPr>
          <a:xfrm>
            <a:off x="8174496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3FCFE0-49CE-79BF-ED73-0BC8DEA12580}"/>
              </a:ext>
            </a:extLst>
          </p:cNvPr>
          <p:cNvSpPr/>
          <p:nvPr/>
        </p:nvSpPr>
        <p:spPr>
          <a:xfrm>
            <a:off x="6158150" y="2015291"/>
            <a:ext cx="2435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DF13A8EB-695E-E219-6E8A-AC14A7B6D953}"/>
              </a:ext>
            </a:extLst>
          </p:cNvPr>
          <p:cNvSpPr/>
          <p:nvPr/>
        </p:nvSpPr>
        <p:spPr>
          <a:xfrm>
            <a:off x="223185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D9BD3E66-481C-451F-C7CF-4B2F9A313750}"/>
              </a:ext>
            </a:extLst>
          </p:cNvPr>
          <p:cNvSpPr/>
          <p:nvPr/>
        </p:nvSpPr>
        <p:spPr>
          <a:xfrm>
            <a:off x="1777665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A88DD3-C6AC-1D89-AD49-209C4A0F9AEC}"/>
              </a:ext>
            </a:extLst>
          </p:cNvPr>
          <p:cNvSpPr/>
          <p:nvPr/>
        </p:nvSpPr>
        <p:spPr>
          <a:xfrm>
            <a:off x="411055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5F24C7E9-6656-99C0-6388-B3012D8577E9}"/>
              </a:ext>
            </a:extLst>
          </p:cNvPr>
          <p:cNvSpPr/>
          <p:nvPr/>
        </p:nvSpPr>
        <p:spPr>
          <a:xfrm>
            <a:off x="3095925" y="4422341"/>
            <a:ext cx="540000" cy="216000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>
              <a:solidFill>
                <a:srgbClr val="FF0000"/>
              </a:solidFill>
            </a:endParaRPr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02B3204B-A762-52E4-3367-D5BD217325DC}"/>
              </a:ext>
            </a:extLst>
          </p:cNvPr>
          <p:cNvSpPr/>
          <p:nvPr/>
        </p:nvSpPr>
        <p:spPr>
          <a:xfrm>
            <a:off x="4650405" y="4422341"/>
            <a:ext cx="540000" cy="216000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D9F7BA-307A-947A-190F-924B4A45BE42}"/>
              </a:ext>
            </a:extLst>
          </p:cNvPr>
          <p:cNvSpPr/>
          <p:nvPr/>
        </p:nvSpPr>
        <p:spPr>
          <a:xfrm>
            <a:off x="3468943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  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1   0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7BE9B3F3-85D7-84E7-6122-3571706E1F01}"/>
              </a:ext>
            </a:extLst>
          </p:cNvPr>
          <p:cNvSpPr/>
          <p:nvPr/>
        </p:nvSpPr>
        <p:spPr>
          <a:xfrm>
            <a:off x="6037086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02E5057A-0BC6-8818-5065-DF1045FCE5E3}"/>
              </a:ext>
            </a:extLst>
          </p:cNvPr>
          <p:cNvSpPr/>
          <p:nvPr/>
        </p:nvSpPr>
        <p:spPr>
          <a:xfrm>
            <a:off x="7602996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E50C29-450A-066B-AB04-0A154DF09D4A}"/>
              </a:ext>
            </a:extLst>
          </p:cNvPr>
          <p:cNvSpPr/>
          <p:nvPr/>
        </p:nvSpPr>
        <p:spPr>
          <a:xfrm>
            <a:off x="6095324" y="4371913"/>
            <a:ext cx="200086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0  0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11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2CB6888-9B13-5325-A894-EB458B9C2534}"/>
              </a:ext>
            </a:extLst>
          </p:cNvPr>
          <p:cNvSpPr/>
          <p:nvPr/>
        </p:nvSpPr>
        <p:spPr>
          <a:xfrm>
            <a:off x="8756324" y="235932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91BEB24-1BE4-57D4-D8BD-68B1DCADB937}"/>
              </a:ext>
            </a:extLst>
          </p:cNvPr>
          <p:cNvSpPr/>
          <p:nvPr/>
        </p:nvSpPr>
        <p:spPr>
          <a:xfrm>
            <a:off x="9143315" y="1666823"/>
            <a:ext cx="278634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+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</a:t>
            </a: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478DE0-9DCC-CF96-6956-CD49B855B6EF}"/>
              </a:ext>
            </a:extLst>
          </p:cNvPr>
          <p:cNvSpPr/>
          <p:nvPr/>
        </p:nvSpPr>
        <p:spPr>
          <a:xfrm>
            <a:off x="8695736" y="4953679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B78F73D-377E-89F7-AF56-4F7A9B5A4D33}"/>
              </a:ext>
            </a:extLst>
          </p:cNvPr>
          <p:cNvSpPr/>
          <p:nvPr/>
        </p:nvSpPr>
        <p:spPr>
          <a:xfrm>
            <a:off x="9828277" y="4953679"/>
            <a:ext cx="11721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23D04CF9-7605-3ED8-9E61-C9138D7AEADE}"/>
              </a:ext>
            </a:extLst>
          </p:cNvPr>
          <p:cNvSpPr/>
          <p:nvPr/>
        </p:nvSpPr>
        <p:spPr>
          <a:xfrm>
            <a:off x="5372100" y="261747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124B1C7A-5868-FC5E-C89A-1B0B6E6177A4}"/>
              </a:ext>
            </a:extLst>
          </p:cNvPr>
          <p:cNvSpPr/>
          <p:nvPr/>
        </p:nvSpPr>
        <p:spPr>
          <a:xfrm>
            <a:off x="5353050" y="513588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DC1F72D5-07D3-181E-C76A-DF0D7A48E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336" y="5130113"/>
            <a:ext cx="733527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33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CDDD2D-EE0D-2350-F837-3BB572BAC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0BC044CB-7245-78FD-CEF4-02FF09060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676" y="2474543"/>
            <a:ext cx="733527" cy="7430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E8DC8F-5F97-CE67-F805-9C6BBD99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Convolution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4228786-26DF-6986-9A1E-E3AE131BF6D9}"/>
              </a:ext>
            </a:extLst>
          </p:cNvPr>
          <p:cNvSpPr/>
          <p:nvPr/>
        </p:nvSpPr>
        <p:spPr>
          <a:xfrm>
            <a:off x="29176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E5601F10-6B3B-A5A1-4259-04EF58D49C12}"/>
              </a:ext>
            </a:extLst>
          </p:cNvPr>
          <p:cNvSpPr/>
          <p:nvPr/>
        </p:nvSpPr>
        <p:spPr>
          <a:xfrm>
            <a:off x="184624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B89D56-9FB6-D75D-CFE8-02994F863439}"/>
              </a:ext>
            </a:extLst>
          </p:cNvPr>
          <p:cNvSpPr/>
          <p:nvPr/>
        </p:nvSpPr>
        <p:spPr>
          <a:xfrm>
            <a:off x="656767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7E0189DC-1B5D-7C94-DC17-C8CC9BAC2137}"/>
              </a:ext>
            </a:extLst>
          </p:cNvPr>
          <p:cNvSpPr/>
          <p:nvPr/>
        </p:nvSpPr>
        <p:spPr>
          <a:xfrm>
            <a:off x="3164505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0E99CDB9-0EF8-184A-BDE8-5880637B8115}"/>
              </a:ext>
            </a:extLst>
          </p:cNvPr>
          <p:cNvSpPr/>
          <p:nvPr/>
        </p:nvSpPr>
        <p:spPr>
          <a:xfrm>
            <a:off x="4718985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2CF54A-941F-094A-98D1-C48628FBEFE5}"/>
              </a:ext>
            </a:extLst>
          </p:cNvPr>
          <p:cNvSpPr/>
          <p:nvPr/>
        </p:nvSpPr>
        <p:spPr>
          <a:xfrm>
            <a:off x="3549544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C990E89-CEE9-2128-D32E-9F02E1855BAC}"/>
              </a:ext>
            </a:extLst>
          </p:cNvPr>
          <p:cNvSpPr/>
          <p:nvPr/>
        </p:nvSpPr>
        <p:spPr>
          <a:xfrm>
            <a:off x="6025656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BF45E852-B5EE-2BAA-97CA-687C64CF8D41}"/>
              </a:ext>
            </a:extLst>
          </p:cNvPr>
          <p:cNvSpPr/>
          <p:nvPr/>
        </p:nvSpPr>
        <p:spPr>
          <a:xfrm>
            <a:off x="8174496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1F587A-9E78-D227-7CE3-9089ABD9533F}"/>
              </a:ext>
            </a:extLst>
          </p:cNvPr>
          <p:cNvSpPr/>
          <p:nvPr/>
        </p:nvSpPr>
        <p:spPr>
          <a:xfrm>
            <a:off x="6158150" y="2015291"/>
            <a:ext cx="2435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B20BCE3A-F6D9-CD73-DB49-6DA8B8A647AA}"/>
              </a:ext>
            </a:extLst>
          </p:cNvPr>
          <p:cNvSpPr/>
          <p:nvPr/>
        </p:nvSpPr>
        <p:spPr>
          <a:xfrm>
            <a:off x="223185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C9087B3C-7E8E-B1AA-65AE-630D08629D36}"/>
              </a:ext>
            </a:extLst>
          </p:cNvPr>
          <p:cNvSpPr/>
          <p:nvPr/>
        </p:nvSpPr>
        <p:spPr>
          <a:xfrm>
            <a:off x="1777665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DE2BB6-535A-963F-0891-2AE203955ADD}"/>
              </a:ext>
            </a:extLst>
          </p:cNvPr>
          <p:cNvSpPr/>
          <p:nvPr/>
        </p:nvSpPr>
        <p:spPr>
          <a:xfrm>
            <a:off x="411055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111EDC44-D533-9D59-640C-16AED204A985}"/>
              </a:ext>
            </a:extLst>
          </p:cNvPr>
          <p:cNvSpPr/>
          <p:nvPr/>
        </p:nvSpPr>
        <p:spPr>
          <a:xfrm>
            <a:off x="3095925" y="4422341"/>
            <a:ext cx="540000" cy="2160000"/>
          </a:xfrm>
          <a:prstGeom prst="leftBracke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>
              <a:solidFill>
                <a:srgbClr val="FF0000"/>
              </a:solidFill>
            </a:endParaRPr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8E4446E2-BA7F-FE56-69D5-A77BBE4DCFBF}"/>
              </a:ext>
            </a:extLst>
          </p:cNvPr>
          <p:cNvSpPr/>
          <p:nvPr/>
        </p:nvSpPr>
        <p:spPr>
          <a:xfrm>
            <a:off x="4650405" y="4422341"/>
            <a:ext cx="540000" cy="216000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6CC624-A2FA-4008-9BC8-A80261733AAE}"/>
              </a:ext>
            </a:extLst>
          </p:cNvPr>
          <p:cNvSpPr/>
          <p:nvPr/>
        </p:nvSpPr>
        <p:spPr>
          <a:xfrm>
            <a:off x="3468943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  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  </a:t>
            </a: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AF4EA816-C1AF-9595-2F73-E36A6E6C888C}"/>
              </a:ext>
            </a:extLst>
          </p:cNvPr>
          <p:cNvSpPr/>
          <p:nvPr/>
        </p:nvSpPr>
        <p:spPr>
          <a:xfrm>
            <a:off x="6037086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7CE18209-8647-F409-AC78-28ED61168C01}"/>
              </a:ext>
            </a:extLst>
          </p:cNvPr>
          <p:cNvSpPr/>
          <p:nvPr/>
        </p:nvSpPr>
        <p:spPr>
          <a:xfrm>
            <a:off x="7602996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E76CFE-6DE0-246B-158A-5BBD0223FFC6}"/>
              </a:ext>
            </a:extLst>
          </p:cNvPr>
          <p:cNvSpPr/>
          <p:nvPr/>
        </p:nvSpPr>
        <p:spPr>
          <a:xfrm>
            <a:off x="6095324" y="4371913"/>
            <a:ext cx="200086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0  0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11   6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FE1C80-C181-DFDD-3775-AF6832EBD911}"/>
              </a:ext>
            </a:extLst>
          </p:cNvPr>
          <p:cNvSpPr/>
          <p:nvPr/>
        </p:nvSpPr>
        <p:spPr>
          <a:xfrm>
            <a:off x="8756324" y="235932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8724E14-7B17-2F78-7CD0-36E5E6C03597}"/>
              </a:ext>
            </a:extLst>
          </p:cNvPr>
          <p:cNvSpPr/>
          <p:nvPr/>
        </p:nvSpPr>
        <p:spPr>
          <a:xfrm>
            <a:off x="9143315" y="1666823"/>
            <a:ext cx="278634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+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 </a:t>
            </a:r>
          </a:p>
          <a:p>
            <a:pPr algn="ctr"/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FEF9A28-A28A-986B-60DE-E4D2FB6AFFE7}"/>
              </a:ext>
            </a:extLst>
          </p:cNvPr>
          <p:cNvSpPr/>
          <p:nvPr/>
        </p:nvSpPr>
        <p:spPr>
          <a:xfrm>
            <a:off x="8695736" y="4953679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A32F177-63EF-577B-289C-CA0DC9C572DC}"/>
              </a:ext>
            </a:extLst>
          </p:cNvPr>
          <p:cNvSpPr/>
          <p:nvPr/>
        </p:nvSpPr>
        <p:spPr>
          <a:xfrm>
            <a:off x="9828277" y="4953679"/>
            <a:ext cx="11721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78484B07-5B42-5153-5332-0FD78D455159}"/>
              </a:ext>
            </a:extLst>
          </p:cNvPr>
          <p:cNvSpPr/>
          <p:nvPr/>
        </p:nvSpPr>
        <p:spPr>
          <a:xfrm>
            <a:off x="5372100" y="261747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9FB0E0EE-32B8-4EDE-8E26-8ACF139A099B}"/>
              </a:ext>
            </a:extLst>
          </p:cNvPr>
          <p:cNvSpPr/>
          <p:nvPr/>
        </p:nvSpPr>
        <p:spPr>
          <a:xfrm>
            <a:off x="5353050" y="5135880"/>
            <a:ext cx="611728" cy="6286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DC1840F-3F07-4C90-39D0-5C5AE0AC3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336" y="5130113"/>
            <a:ext cx="733527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090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ram of a feature detector">
            <a:extLst>
              <a:ext uri="{FF2B5EF4-FFF2-40B4-BE49-F238E27FC236}">
                <a16:creationId xmlns:a16="http://schemas.microsoft.com/office/drawing/2014/main" id="{1B322ABD-51F2-B2A2-CB57-830CE20194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3863"/>
            <a:ext cx="10668000" cy="601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22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814EE-3190-ACFD-4963-2000DFD31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ED60BC1-DA12-28B0-83E2-EFDD804BF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075" y="-1078231"/>
            <a:ext cx="8737850" cy="87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48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38E13773-19D2-8B3E-4680-59932C0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1712459"/>
            <a:ext cx="8176260" cy="343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027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2E703A-EAEE-CF98-09A0-8B98658A1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D9CCB8-C801-E572-4746-D42BA2985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Matrix Multiplication</a:t>
            </a:r>
            <a:endParaRPr lang="en-IE" sz="11500" dirty="0"/>
          </a:p>
        </p:txBody>
      </p:sp>
    </p:spTree>
    <p:extLst>
      <p:ext uri="{BB962C8B-B14F-4D97-AF65-F5344CB8AC3E}">
        <p14:creationId xmlns:p14="http://schemas.microsoft.com/office/powerpoint/2010/main" val="2301250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B81BA-1117-818E-A85B-972C7EFDE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B7158-786F-528E-E6E6-808BA354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B47AC9AB-5802-C25F-60F8-C45305710AB0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D45B01B2-856B-682F-09E7-53EAD405C93D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693E8B-BD02-7124-EDF6-BCA5005561FC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DF4B3D3B-DDC6-4541-CC59-DD5230D3FBAA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6F877277-57EB-32F3-CD3B-4558B36688E1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CA876E-8372-767C-551B-C9CEF596A7E3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AFCA4FDB-EF05-64D3-2B91-ED9ABB1A43F4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973DDA3F-7D74-8659-9364-E061B2A9F9F5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5A4368-1F91-C2C7-A8D1-CCE727F765E1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3C9D41-EA94-98A1-AFEE-A9113FE74D17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251A96-A817-1B1B-7FEF-53505129DF7F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18969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17151-E1ED-D8A4-D3BA-6B5DF220A5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85836-BCE8-AE9D-DC02-63C0F6FC6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30ADBEB3-F655-EB1F-CD76-1EE2FE45E925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3DE6559-2A89-250A-B1AF-535F06E8B208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F6A553-F8D0-320D-D62D-F2A02FB6371E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C6BA8B6D-91A2-AC05-ACD0-7EE4583AC03E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BC033020-77B5-4F41-ED7B-392C879D9D2A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E13335-7B34-63E9-55B9-EBC9EBED8B80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76BEB2D2-8D98-A647-A9F1-825C8F2D769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206BF2F0-366E-8ECF-0207-52E1A13C9C9D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77C96B-9CB7-62BB-F8A2-896CD8735D72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414E2FE-C73F-466D-DFF1-91E3E982813D}"/>
              </a:ext>
            </a:extLst>
          </p:cNvPr>
          <p:cNvSpPr/>
          <p:nvPr/>
        </p:nvSpPr>
        <p:spPr>
          <a:xfrm>
            <a:off x="710946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4A2159-4687-5871-036E-D7D089964077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E15214-BB0E-CF25-C04A-1461BFCE3496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030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78028-7395-C424-A04B-362FA7B3E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A433B-3DBD-58DF-7CD4-AD72BA2F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718DDF4-3B63-119C-2D66-CFC0E207286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970779DB-1C8A-90CD-29E7-C02355C2D43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DDBE74-F495-7EC9-0B0E-30EF4C17B2B7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9B07F8C4-CDB6-1494-6289-82CF33CD19CB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77823DE8-DA20-005C-DA2F-91CEBC2F2638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BAE057-E1E3-A71D-B861-F99B177EF019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4CC608D9-B439-4F85-B4FE-250DD4326F5A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BC55C09C-7FD9-B147-E682-166BB3D2DF90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41E5E1-611B-D954-A41C-3D1932DBFB9C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2E54213-A5D9-4332-2313-E34C5CE1E4A0}"/>
              </a:ext>
            </a:extLst>
          </p:cNvPr>
          <p:cNvSpPr/>
          <p:nvPr/>
        </p:nvSpPr>
        <p:spPr>
          <a:xfrm>
            <a:off x="710946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0A5C8BF-8B56-23EE-B614-9972D178C26F}"/>
              </a:ext>
            </a:extLst>
          </p:cNvPr>
          <p:cNvSpPr/>
          <p:nvPr/>
        </p:nvSpPr>
        <p:spPr>
          <a:xfrm>
            <a:off x="3223260" y="456890"/>
            <a:ext cx="4674870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8B357B-6900-3D6D-9CED-68E5DA0A4BE0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56B806-724E-8ACB-C976-92E6B4CFECD1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149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FD163B-F594-1346-ABF8-DC28039B0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6B16C-7906-950A-D700-49E1337E2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5C379-9C20-4B24-9076-617CFD265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6270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What is a Matrix?</a:t>
            </a:r>
          </a:p>
          <a:p>
            <a:endParaRPr lang="en-US" sz="4400" dirty="0"/>
          </a:p>
          <a:p>
            <a:r>
              <a:rPr lang="en-US" sz="4400" dirty="0"/>
              <a:t>A Matrix is simple, it’s just</a:t>
            </a:r>
            <a:r>
              <a:rPr lang="en-IE" sz="4400" dirty="0"/>
              <a:t> a grid of numbers.</a:t>
            </a:r>
            <a:endParaRPr 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6F7F12-2335-C2A1-3DBD-E5CEF5300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175" y="2288200"/>
            <a:ext cx="3409083" cy="286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0041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919B-89BD-D688-3160-8FAC6360D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99CBF-4F51-0509-CEA2-FE8961AD0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3FFDCAA1-03F5-66E6-E51D-EC2C26AAB344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16F7A89-1CB5-F101-5D1F-133B8A5B6746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786BAC-EB17-3D3C-66C0-FB773AD4E5CC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9D45A370-56E0-741E-AFE7-745017709703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1026BE47-4DDC-A3D8-2C26-DDFDB801B7F4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5860FC-D9C2-9D57-97E1-7ABB679BCFB9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03E298F-89E5-B784-AADF-5AC53FDD3FD0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26C75510-B674-FA11-9E8A-54901CCE629C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CA4C82-271F-A9DE-11B6-FF4A615C41D6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48B121F-932D-3280-03CB-45476E1B633C}"/>
              </a:ext>
            </a:extLst>
          </p:cNvPr>
          <p:cNvSpPr/>
          <p:nvPr/>
        </p:nvSpPr>
        <p:spPr>
          <a:xfrm>
            <a:off x="710946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3B4F20A-9CCE-1C34-D85F-14153368381E}"/>
              </a:ext>
            </a:extLst>
          </p:cNvPr>
          <p:cNvSpPr/>
          <p:nvPr/>
        </p:nvSpPr>
        <p:spPr>
          <a:xfrm>
            <a:off x="3223260" y="456890"/>
            <a:ext cx="4674870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533C76-5212-1CEB-8327-860C25A5591B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E071DC-AC52-093F-6C8E-624E784FAF95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492CA0-6CD3-3458-18AA-8E813C73CA41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9008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E36C0-D86F-B9A8-FE53-242A9E7EB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51EEE-1C0D-2706-E106-57B2AC02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691AD56-84C1-39D4-DE6C-896740B8634A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35E85C60-D01F-9342-2EDD-488B9B4C6F2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8BAE0-6788-2B07-CC0D-F62C79083EB2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3AEF8B80-48C2-35BA-4071-6CE66BE79CDE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80999A16-BDF0-4209-5939-E45616017287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E611E5-8C94-A2C2-6027-F1A3B92FA7B3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6FDFF434-9AF1-05E3-01E6-B64FF0B68895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24CEF5B-76D9-D613-B3B7-6CA46DB7E97D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A03BFE-418A-4960-E8C8-A712AEEC80B2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681B708-762B-B254-4D74-0A3D12B50501}"/>
              </a:ext>
            </a:extLst>
          </p:cNvPr>
          <p:cNvSpPr/>
          <p:nvPr/>
        </p:nvSpPr>
        <p:spPr>
          <a:xfrm>
            <a:off x="710946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9A1D9C-71AB-9072-B525-50B304763B7A}"/>
              </a:ext>
            </a:extLst>
          </p:cNvPr>
          <p:cNvSpPr/>
          <p:nvPr/>
        </p:nvSpPr>
        <p:spPr>
          <a:xfrm>
            <a:off x="3223260" y="456890"/>
            <a:ext cx="4674870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5F5639-1264-C9D2-B6F5-81BFB856126D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D4C2596-81F6-AAFE-6BA9-E1CE630F35F5}"/>
              </a:ext>
            </a:extLst>
          </p:cNvPr>
          <p:cNvSpPr/>
          <p:nvPr/>
        </p:nvSpPr>
        <p:spPr>
          <a:xfrm>
            <a:off x="3879581" y="196447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8D33A0-EA7E-E130-C5F6-44D11985AACD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688D26-D214-C898-6FEB-BE4E792578DE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4237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D952B-0D16-44C6-485F-B19C638A0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6454-F387-EF2C-6ACB-3BA0D35E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FFF68CA9-712B-A2B2-F09B-D1762EF2183E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2F7CFF9-686A-7FC0-3B22-E765286C1FFD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38FC7C-A20C-0DB0-60D7-0D14C4E9F0EC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4D1BF0EC-CA12-6C82-34E5-5D860FAF4985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8E833A88-9A74-4C83-AB4B-05627BAC499F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E408B2-9944-7E49-7A02-B0C70CE398BE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57BBEA4E-F0C1-2EC5-0AEE-EDE0B938995A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AD03BACE-8C0B-FF00-5799-7D61EE02890B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62B735-3EB0-8730-7586-B4011E1D01EF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  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F056C7-2977-D743-0B49-F8C34FEFDF01}"/>
              </a:ext>
            </a:extLst>
          </p:cNvPr>
          <p:cNvSpPr/>
          <p:nvPr/>
        </p:nvSpPr>
        <p:spPr>
          <a:xfrm>
            <a:off x="710946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F664D84-E1D2-0A1F-651A-96F00F9A04F1}"/>
              </a:ext>
            </a:extLst>
          </p:cNvPr>
          <p:cNvSpPr/>
          <p:nvPr/>
        </p:nvSpPr>
        <p:spPr>
          <a:xfrm>
            <a:off x="3223260" y="456890"/>
            <a:ext cx="4674870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4BCB56A-0A0F-CFC2-C617-D7F8A62D0F52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71B4B45-54F9-2100-19A1-1DD68730F29A}"/>
              </a:ext>
            </a:extLst>
          </p:cNvPr>
          <p:cNvSpPr/>
          <p:nvPr/>
        </p:nvSpPr>
        <p:spPr>
          <a:xfrm>
            <a:off x="3879581" y="196447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58BDBA9-2979-854F-F35E-4F1EC6E2BB6C}"/>
              </a:ext>
            </a:extLst>
          </p:cNvPr>
          <p:cNvSpPr/>
          <p:nvPr/>
        </p:nvSpPr>
        <p:spPr>
          <a:xfrm>
            <a:off x="1034717" y="19192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4BA55C9-5D9F-7865-2F15-F3F53298CC45}"/>
              </a:ext>
            </a:extLst>
          </p:cNvPr>
          <p:cNvSpPr/>
          <p:nvPr/>
        </p:nvSpPr>
        <p:spPr>
          <a:xfrm>
            <a:off x="3783366" y="19192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AEF5FB-738A-54FE-3C65-199D4274DCA8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787FF5-520C-4B6C-1AAE-40A2014FAE46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47802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C41B5-AEA5-9C37-EFBD-B794AE171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BAF89-4345-183B-972B-227461224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4CAE2A54-F2F6-6B9C-DB69-B804CC89E365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8E539E3D-02BE-BFBB-7A60-55F234D9370A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24331E-9340-A555-38E6-46899F2E181B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15519B6C-A572-C4C0-98FC-CEE15BA0D60B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E3D80AEE-A9E8-40B9-7C06-16A79A739761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D4373D-477A-1B58-848D-FDF6B345C3F8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4E5198A-FB56-8381-8614-AA51C05AFACA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E54A99BA-F46A-A010-A730-2767B3436E47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E51756-2CCF-744F-195B-DF241C76D511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4FFB16-A607-FE6C-9660-83F24B77E297}"/>
              </a:ext>
            </a:extLst>
          </p:cNvPr>
          <p:cNvSpPr/>
          <p:nvPr/>
        </p:nvSpPr>
        <p:spPr>
          <a:xfrm>
            <a:off x="6560246" y="1839278"/>
            <a:ext cx="3191148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1687FA1-8882-1CCF-889A-511F536FCAF7}"/>
              </a:ext>
            </a:extLst>
          </p:cNvPr>
          <p:cNvSpPr/>
          <p:nvPr/>
        </p:nvSpPr>
        <p:spPr>
          <a:xfrm>
            <a:off x="3223260" y="456890"/>
            <a:ext cx="4674870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B549DEB-485B-9967-FB2D-C3628F1514DD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1FE5AC-EE11-8518-1436-E0D0D710BD7E}"/>
              </a:ext>
            </a:extLst>
          </p:cNvPr>
          <p:cNvSpPr/>
          <p:nvPr/>
        </p:nvSpPr>
        <p:spPr>
          <a:xfrm>
            <a:off x="3879581" y="196447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4110F7-8269-4AF4-11F6-D2C54DBD6D52}"/>
              </a:ext>
            </a:extLst>
          </p:cNvPr>
          <p:cNvSpPr/>
          <p:nvPr/>
        </p:nvSpPr>
        <p:spPr>
          <a:xfrm>
            <a:off x="1823387" y="19192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BCEFC8-35A6-96AE-521E-4C360293FBEC}"/>
              </a:ext>
            </a:extLst>
          </p:cNvPr>
          <p:cNvSpPr/>
          <p:nvPr/>
        </p:nvSpPr>
        <p:spPr>
          <a:xfrm>
            <a:off x="3783366" y="314229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991A29-2984-327E-825A-F3A24F7E53DF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10EB13-9F73-6AAA-0A7E-38F224E3A976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393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54F6C-3C19-C0BE-1F59-1A185AC94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8D71A-D1DF-B79C-1ACD-2CEDED80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2ECF1E4-3CB4-E887-B8A4-02F946631773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A4A68B35-28A5-4A4C-8045-E4787B85B188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B09212-3D0E-F5E8-39BF-5BE445AEA1FF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C13AC342-27A7-0BA7-94BD-E8C7BD275354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87F94388-2DB3-D2A0-61F8-31FB15FC5472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C8EA76-B5DB-ECCC-2CE3-10B20ACDD08D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680A4A06-010B-E803-91EF-FA80724D72C8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4A0D51CD-C9DF-3029-C9B5-93512FA2AC32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CBB7D-B8CC-9EA4-5163-E6F721A760EC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0A403-94A9-4620-E14C-AE69B5959CEE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BC015B-EEF1-9879-CD65-A8AD59F1A926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36635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7C053-8D8C-A7AB-F9A8-20FCE2F18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67F6-EEB6-D9E5-5101-6CF5EB7E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474A6CE-4A0C-3A0F-067C-B8A3FE80B5C5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B9AC8112-1B24-0986-A6D7-6622741CD91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BEC3B3-48BA-273E-BDDB-E74B7CE2DF17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F79C1A23-53B3-5EEE-D0B7-F501818C5C20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B52DF477-31AC-EA4A-19F5-C7EC19E4B805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AFE3DA-E775-2D71-D0DD-836373297FD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CAA2E84-E274-FC10-C2CD-E2EB4F70FE10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68542110-127A-8A37-3534-34A7B1009528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4D975E-7B9A-D046-C9C7-4CF753BF2E0B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441A8B9-23A5-32FE-4B25-5CC2C2B5A513}"/>
              </a:ext>
            </a:extLst>
          </p:cNvPr>
          <p:cNvSpPr/>
          <p:nvPr/>
        </p:nvSpPr>
        <p:spPr>
          <a:xfrm>
            <a:off x="1010412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68B4EB-112F-C597-D65F-8047B401E8FB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3155EC-551E-546F-0913-C90F85EE1DBE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8545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1464F1-80DB-C0C7-1822-8B98FED19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6447B-8EEB-46F4-D54F-64236BE84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8E0F49AA-5896-A77C-DFDC-12192B0C0D94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1FD193B5-2256-1977-AAE8-EE85E21F2909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0AAE6E-4E73-609D-71AE-A96514C90F1C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FA6F06DE-7624-4256-BE02-7014F8081C4A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476D80CC-03B8-3C2A-F4FC-F7850D4E5C5E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16EB2-09F5-3D6D-0AE7-CF3CAC4B3629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01597EA9-F619-A275-D4FD-A2D2E29CE14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63E998B-C0B8-1CDE-4258-AD564DDCE74D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6E6F47-0442-145E-6DC4-DC543C7BEEAA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7A5557E-06B1-FAD4-87FC-F9E44E024AB3}"/>
              </a:ext>
            </a:extLst>
          </p:cNvPr>
          <p:cNvSpPr/>
          <p:nvPr/>
        </p:nvSpPr>
        <p:spPr>
          <a:xfrm>
            <a:off x="1010412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A4915A6-A78E-8EF8-ED25-F67BD7B6731E}"/>
              </a:ext>
            </a:extLst>
          </p:cNvPr>
          <p:cNvSpPr/>
          <p:nvPr/>
        </p:nvSpPr>
        <p:spPr>
          <a:xfrm>
            <a:off x="3223260" y="456890"/>
            <a:ext cx="7717612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C6530A-A649-7382-C5E3-B8B255CF181B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CE7126-E634-B1B1-FB5E-2167217D00BB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297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3DDFE-F3EB-8EC7-0F3C-5E7C2241C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CA85-C4A9-092C-C08E-168E4CBCB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A3FD8BC-F47F-600C-ED72-56186392A99D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FE830E6D-6DD9-15B6-07B6-93EC0950471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BFF4FA-5D0C-76A3-8D18-87A3A2E2D268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681E718A-2A38-D613-EDFE-7A107EF49E04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43549324-47EE-8FEE-46F5-5BDD74AF0FAE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BBF98B-11CE-1F07-4A7C-085A5041038A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983586C2-A04A-762B-BF99-2AD052352A8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7CBFB80-CE76-2EC2-3587-426F8F065B8F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8D87F07-1007-0CC6-9591-E8BC32ED1855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8DC38F5-8E3E-B8C0-382B-D61E91B47513}"/>
              </a:ext>
            </a:extLst>
          </p:cNvPr>
          <p:cNvSpPr/>
          <p:nvPr/>
        </p:nvSpPr>
        <p:spPr>
          <a:xfrm>
            <a:off x="1010412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6106B43-5283-F601-D434-466550DF2799}"/>
              </a:ext>
            </a:extLst>
          </p:cNvPr>
          <p:cNvSpPr/>
          <p:nvPr/>
        </p:nvSpPr>
        <p:spPr>
          <a:xfrm>
            <a:off x="3223260" y="456890"/>
            <a:ext cx="7717612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C6D31DE-A527-7CC5-A986-37D691FBD9D9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6E1366-8F9E-666E-5AC2-5CE659068615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5E9BB8-274C-D860-A85B-E955EFD98209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6314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C62BC-8186-239A-D061-D783E2F290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77F9E-8E75-FB9C-E90B-B21791339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532002B6-5139-93B2-B902-142F99DC1322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49D67202-6673-8761-9831-06CA1ECA2214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1A0FD0-E408-F513-5CA3-5179C3E5B137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7B4E82B9-8322-B7B3-CF5F-FF17664C0431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0D4E68EF-5E52-6923-084B-EC541862A832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4CD743-5DB9-12FE-10BC-D0C996D2C5D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BD04F8D7-BA87-7F31-A4EB-EEB60986FF60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E5B7627D-26A4-4550-ADEA-8C102B926DB2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DAA36B-0D1A-4456-9CDD-0234D69876DE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???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9702226-F12C-7238-1C9B-0A312A9B65D8}"/>
              </a:ext>
            </a:extLst>
          </p:cNvPr>
          <p:cNvSpPr/>
          <p:nvPr/>
        </p:nvSpPr>
        <p:spPr>
          <a:xfrm>
            <a:off x="1010412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7606351-5E23-3308-2C4D-AD1AA42BA523}"/>
              </a:ext>
            </a:extLst>
          </p:cNvPr>
          <p:cNvSpPr/>
          <p:nvPr/>
        </p:nvSpPr>
        <p:spPr>
          <a:xfrm>
            <a:off x="3223260" y="456890"/>
            <a:ext cx="7717612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0EF69A-1887-6AE4-4BF2-81AAE7BCA2B0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CE13164-240B-E654-C1DF-57FFC199DE36}"/>
              </a:ext>
            </a:extLst>
          </p:cNvPr>
          <p:cNvSpPr/>
          <p:nvPr/>
        </p:nvSpPr>
        <p:spPr>
          <a:xfrm>
            <a:off x="455395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0805F0-3C75-B5CF-A471-FCFF9568CB08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E07852-83E4-5342-368E-900BF052CCA1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5496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0080B-299B-C5DC-5C0D-22F4218B3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79443-C158-5152-5F8A-19DCEEF3A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8147062-A967-68CD-F914-F70D6FE36D63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E2491F75-ABDA-E869-E7C3-99E3C1F1D276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BE7830-7A43-F22A-CFFF-0E0D8D8646E1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58813580-376D-92AB-2066-EA9066032031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D350F7FB-D9A9-5CB4-3140-1B1EED821A15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276E13-AFD7-1C51-6C85-4A4A602B37DC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53F60D9-52A0-8AD8-E9E3-5F6793633863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6EB65DB-60AB-1C33-64CF-42D0773D632F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6D79EB-DE1E-3E6D-8124-A0BB43512EEC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CE9263C-6B2A-D203-E640-78161E1CB60F}"/>
              </a:ext>
            </a:extLst>
          </p:cNvPr>
          <p:cNvSpPr/>
          <p:nvPr/>
        </p:nvSpPr>
        <p:spPr>
          <a:xfrm>
            <a:off x="10104120" y="183927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584E671-88C0-E0E0-F076-3C9ACD619CC2}"/>
              </a:ext>
            </a:extLst>
          </p:cNvPr>
          <p:cNvSpPr/>
          <p:nvPr/>
        </p:nvSpPr>
        <p:spPr>
          <a:xfrm>
            <a:off x="3223260" y="456890"/>
            <a:ext cx="7717612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4E5D6C-7E0B-29A6-37BA-FB28D7A3DD0E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181DD09-1927-4242-7E46-29A27220D673}"/>
              </a:ext>
            </a:extLst>
          </p:cNvPr>
          <p:cNvSpPr/>
          <p:nvPr/>
        </p:nvSpPr>
        <p:spPr>
          <a:xfrm>
            <a:off x="455395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ACA5C35-1A18-3FA1-449D-67E8B0754195}"/>
              </a:ext>
            </a:extLst>
          </p:cNvPr>
          <p:cNvSpPr/>
          <p:nvPr/>
        </p:nvSpPr>
        <p:spPr>
          <a:xfrm>
            <a:off x="4526316" y="189642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140778-0752-AB2B-A3F4-F752926C44B0}"/>
              </a:ext>
            </a:extLst>
          </p:cNvPr>
          <p:cNvSpPr/>
          <p:nvPr/>
        </p:nvSpPr>
        <p:spPr>
          <a:xfrm>
            <a:off x="1089696" y="186594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F30C2C-FB3F-56A4-4C96-AE33F338F76A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6072F2-144D-AFEB-3287-A4CDAACA7A45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7328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FA5B0-9B0B-7753-0D68-24C5D8C77C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BF01B-99D6-097C-F6C7-632A3711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1C90-49DC-CF4B-1C9C-220B7F4E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682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What is a Matrix?</a:t>
            </a:r>
          </a:p>
          <a:p>
            <a:endParaRPr lang="en-US" sz="4400" dirty="0"/>
          </a:p>
          <a:p>
            <a:r>
              <a:rPr lang="en-US" sz="4400" dirty="0"/>
              <a:t>It’s like a game of X’s and O’s, but with numbers.</a:t>
            </a:r>
          </a:p>
        </p:txBody>
      </p:sp>
      <p:pic>
        <p:nvPicPr>
          <p:cNvPr id="5" name="Picture 2" descr="logical deduction - Devising a sudoku where the rows are the moves for a  draw in tic tac toe - Puzzling Stack Exchange">
            <a:extLst>
              <a:ext uri="{FF2B5EF4-FFF2-40B4-BE49-F238E27FC236}">
                <a16:creationId xmlns:a16="http://schemas.microsoft.com/office/drawing/2014/main" id="{0344F43C-9B37-1456-EEA8-85644D155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43" y="2142424"/>
            <a:ext cx="3248515" cy="3158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5017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4DDDE-1CE1-77ED-C6B8-B68BC8470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E9A52-5E07-B9F7-17F3-7ABB21CD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226E693F-E08F-5A09-8BBD-99662F231F91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45F2D962-1997-C55A-3A62-A2F2C6C0829C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CF906-BE83-42E1-7C28-F02F54541988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FBA83EF7-141C-6D1D-BDC2-D741DB39BAA4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1405F638-C68A-B983-2272-E6B88B5D4609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1B9BAC-C769-A178-50D8-466F7C690756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9389366B-948F-20C0-95F2-A4120510C9A1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07AEF6B-D778-C41F-FAA5-B909AEFCF84A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145D2-5E99-3D2E-A165-5ADD3229410F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B5D0050-5BC0-783A-AF0A-9ECF768CC4AE}"/>
              </a:ext>
            </a:extLst>
          </p:cNvPr>
          <p:cNvSpPr/>
          <p:nvPr/>
        </p:nvSpPr>
        <p:spPr>
          <a:xfrm>
            <a:off x="9395460" y="1839278"/>
            <a:ext cx="258318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33EAB27-040B-E46A-E92C-E1D621931FA1}"/>
              </a:ext>
            </a:extLst>
          </p:cNvPr>
          <p:cNvSpPr/>
          <p:nvPr/>
        </p:nvSpPr>
        <p:spPr>
          <a:xfrm>
            <a:off x="3223260" y="456890"/>
            <a:ext cx="7717612" cy="1358991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68D5ED2-9CC4-02C4-DC16-A635D38B53B0}"/>
              </a:ext>
            </a:extLst>
          </p:cNvPr>
          <p:cNvSpPr/>
          <p:nvPr/>
        </p:nvSpPr>
        <p:spPr>
          <a:xfrm>
            <a:off x="1143000" y="191928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643D923-FBA5-23B4-E95B-CB4907F2A7EC}"/>
              </a:ext>
            </a:extLst>
          </p:cNvPr>
          <p:cNvSpPr/>
          <p:nvPr/>
        </p:nvSpPr>
        <p:spPr>
          <a:xfrm>
            <a:off x="455395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58DD5C-04F5-0B0C-0FBF-CF4E9CC905DE}"/>
              </a:ext>
            </a:extLst>
          </p:cNvPr>
          <p:cNvSpPr/>
          <p:nvPr/>
        </p:nvSpPr>
        <p:spPr>
          <a:xfrm>
            <a:off x="4526316" y="307371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0613605-0194-6C2E-A264-238B89850AD3}"/>
              </a:ext>
            </a:extLst>
          </p:cNvPr>
          <p:cNvSpPr/>
          <p:nvPr/>
        </p:nvSpPr>
        <p:spPr>
          <a:xfrm>
            <a:off x="1832646" y="186594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CA41F-6152-849D-AE06-8CCCA8874288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03327B-E1A1-3512-E81F-D36948FB4482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6492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BFD42-80EF-9553-19D1-29C1646A6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42C2-8123-0974-93DF-CE07E4A31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E278EF1C-7115-8C80-2260-10662BC0EA31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E466F53C-02C7-971B-3E8D-15264C55959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E938EE-5120-19C0-0968-49AEB5A498E5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E74819A7-D941-4C8E-A5BC-04EFF4914092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7168C07-934E-767D-1E17-403D81745B65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D9EE30-3EEB-922F-9E8C-9BDB621EB8CC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B92094A2-6DA5-D982-A05A-FF4FD282A6F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93FDDB6-E000-3204-CEFB-FDA9A3A6CCA4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19EF0B-D2C3-76E3-CAD8-5ACA51633434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EE56CE-71C9-07BB-3177-976D2F26BD2B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E0F0C8-9094-BF69-5E17-41F84E33414F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51270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8442D-4A10-E7A0-22E5-F180B8EA2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B5BBB-CCE9-6BAD-763E-EADFC023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82AE5280-C628-2654-18F4-1173C50197F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F7EEBEDE-F8CC-96FD-9E5E-CD3E3EC2741D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5503CA-F228-FF05-640F-312ECBBBDF04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1EDFA8C0-FE8F-9E4D-D172-F62B87587244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5BE5D01-29E9-AA44-4973-1066072B74DF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B7C60C-6B94-5008-983C-E74CE43474C9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C1160AB7-1865-F432-2A3A-4D9D44E2DBC6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D0841A1-BDF3-472C-12E6-DA46A0981FC4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395C4D-1A40-2572-CA85-7E734A873AC7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A18800A-D967-3420-12C1-269D2D37FFF3}"/>
              </a:ext>
            </a:extLst>
          </p:cNvPr>
          <p:cNvSpPr/>
          <p:nvPr/>
        </p:nvSpPr>
        <p:spPr>
          <a:xfrm>
            <a:off x="71437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38D7B2-979C-5107-772B-BC1173116E9C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0614CE-7C0D-F5AB-DCB1-EC5BD1EA3A56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47425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F649A-F1F9-27DC-0322-0953EBF48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2DE24-EDBF-00CD-4F45-DE615C78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82A2E6EE-D374-B387-ED64-5209F112D207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0235C379-356F-1314-45E4-32AC84F101AC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A09351-B2E5-90E0-93CD-32F3CDD248E8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5CFA587E-9650-BAE2-E709-ED90FC2D861E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88920F52-1C92-7145-BF14-D7F0BFCC994F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E4CDFE-70A1-4772-9677-25921FFA90E0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32FA96BA-EA30-6CB3-4E6E-AD87B199138D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4DC80BD1-072C-78A9-E8ED-1F56ABED8A35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C7B508-0051-B176-B1C1-83C0D11034D3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90746AC-F658-1DA6-D5AA-62AA982989ED}"/>
              </a:ext>
            </a:extLst>
          </p:cNvPr>
          <p:cNvSpPr/>
          <p:nvPr/>
        </p:nvSpPr>
        <p:spPr>
          <a:xfrm>
            <a:off x="71437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F52275C-A7E7-8EDB-4312-118CDF428703}"/>
              </a:ext>
            </a:extLst>
          </p:cNvPr>
          <p:cNvSpPr/>
          <p:nvPr/>
        </p:nvSpPr>
        <p:spPr>
          <a:xfrm flipV="1">
            <a:off x="3280410" y="3812260"/>
            <a:ext cx="466344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5AE1BC-1E1C-1826-8F74-CB37A23E7487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0DD678-7DF6-AFEE-F605-D3D6BB12D5FA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668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A464E-A749-E027-53D3-E2FF92661D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87DA-7CA5-6422-F9FB-FD0A64D87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5182BE71-52F0-67FA-E6A0-E9BB9110A93A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E632EEC4-F49A-2E03-9F69-BC2C314FD5C1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199025-5941-809A-10FC-A575E2A47240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93CB9230-912B-089C-C33E-6C131E7BDC4F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F286B70-9599-9149-8A54-3E243CB5B0EE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C774B7-FF79-D97E-F72A-10B7C4EF493F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81F66282-341D-91F9-C24A-1ED00656D014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4EC9A079-54D1-8444-DD5E-EE0357E782A0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341485-EF8D-299F-54BD-71804AFAEFE1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16EEBF3-3E02-1D86-95BA-92CB858276D1}"/>
              </a:ext>
            </a:extLst>
          </p:cNvPr>
          <p:cNvSpPr/>
          <p:nvPr/>
        </p:nvSpPr>
        <p:spPr>
          <a:xfrm>
            <a:off x="71437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D7A653D-25DC-9E2D-C24F-EB886B827812}"/>
              </a:ext>
            </a:extLst>
          </p:cNvPr>
          <p:cNvSpPr/>
          <p:nvPr/>
        </p:nvSpPr>
        <p:spPr>
          <a:xfrm flipV="1">
            <a:off x="3280410" y="3812260"/>
            <a:ext cx="466344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96C82D-8B37-E4E0-4B94-0E76C3CF666D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E6C433-B1DC-8887-F58C-F417E3994C7F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97003A-6141-C86B-4F45-837200A5F0B8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4364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E9D7C6-64F8-D8C4-70B5-83BBDDFA5D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64308-D5AE-B11D-FFFD-D31D6C10B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B2A1E4D4-2191-E3BC-6AC5-C689A0B941A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20A588FC-DC9D-B1D8-B01A-A098D060C7E7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70DD89-0627-C0D9-2B7C-D37A00FCD390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7B193112-F2A1-FDBD-03E6-E238DDD13D72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C0F9C8E8-E5FC-1AEC-FD1B-81B95E3BB8C3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2EFB99-F11C-BCB6-D923-68D706D9D9A2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988CECA3-AA74-0315-EA67-DA327C6834A8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E300C4A-49B1-08BE-9BE9-392F08669649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497438-BA73-710B-C517-7954F9AB0E0A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???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C2ADCF7-E9F6-2C32-5EEE-DBF7723DFF25}"/>
              </a:ext>
            </a:extLst>
          </p:cNvPr>
          <p:cNvSpPr/>
          <p:nvPr/>
        </p:nvSpPr>
        <p:spPr>
          <a:xfrm>
            <a:off x="71437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7492965-A771-2066-C00A-99F5011F9EAF}"/>
              </a:ext>
            </a:extLst>
          </p:cNvPr>
          <p:cNvSpPr/>
          <p:nvPr/>
        </p:nvSpPr>
        <p:spPr>
          <a:xfrm flipV="1">
            <a:off x="3280410" y="3812260"/>
            <a:ext cx="466344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DAE511A-2299-6742-6E0B-2C471EC2F2B2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B23224F-5374-B48B-5D47-D4196A5E5D6B}"/>
              </a:ext>
            </a:extLst>
          </p:cNvPr>
          <p:cNvSpPr/>
          <p:nvPr/>
        </p:nvSpPr>
        <p:spPr>
          <a:xfrm>
            <a:off x="391387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0C62FF-E3DE-9C15-B54B-32E51C5DEAE0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05CBE3-875D-BBAE-DB54-97B0B658A66D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3794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8A99D-B874-E690-6BE8-49E2C557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4328D-AD82-F3AB-5A2A-C39AC068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14E97F62-C56B-EB23-0A31-DFBDFF466129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6B56B96-A435-F383-CD53-7C0A20C1016E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3173ED-94FD-4101-DE3C-490BA3172C2D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90922556-5205-39CA-D871-183E07FC257D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38095DD0-2A9B-2C64-B317-DF5ED21360CF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67D1B6-FD0F-BB60-F355-98739F6DDA63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A15C72E9-6CA9-DF60-FF45-AE74373F98DB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2AE0B1DE-3C43-D139-0383-825877BD74F0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760343-C5A6-3B0C-C26D-8049ED298ABD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B63455E-068C-D938-9CFF-D08F23976C44}"/>
              </a:ext>
            </a:extLst>
          </p:cNvPr>
          <p:cNvSpPr/>
          <p:nvPr/>
        </p:nvSpPr>
        <p:spPr>
          <a:xfrm>
            <a:off x="71437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CE192381-B60D-8EC4-B45A-548C81778DEE}"/>
              </a:ext>
            </a:extLst>
          </p:cNvPr>
          <p:cNvSpPr/>
          <p:nvPr/>
        </p:nvSpPr>
        <p:spPr>
          <a:xfrm flipV="1">
            <a:off x="3280410" y="3812260"/>
            <a:ext cx="466344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DF0425D-CD29-26DE-AF30-7E3B51080BAA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4262205-90E6-B6AB-C695-1E2A8D76225D}"/>
              </a:ext>
            </a:extLst>
          </p:cNvPr>
          <p:cNvSpPr/>
          <p:nvPr/>
        </p:nvSpPr>
        <p:spPr>
          <a:xfrm>
            <a:off x="391387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7033DD-9929-1336-DD14-D60009A5E373}"/>
              </a:ext>
            </a:extLst>
          </p:cNvPr>
          <p:cNvSpPr/>
          <p:nvPr/>
        </p:nvSpPr>
        <p:spPr>
          <a:xfrm>
            <a:off x="1089696" y="31003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865A170-39EB-2058-BE48-5EF0C15FD4EF}"/>
              </a:ext>
            </a:extLst>
          </p:cNvPr>
          <p:cNvSpPr/>
          <p:nvPr/>
        </p:nvSpPr>
        <p:spPr>
          <a:xfrm>
            <a:off x="3813846" y="189261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AD8125-FA3B-1F36-5FF3-B8671105BE75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E71E4B-75B6-3D34-88E0-9C688603F29A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25223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42D04-5CB5-EF74-8B56-BCC307913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E9E0-2CB1-129F-AFA2-1C6C4F560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5E3D3688-861B-2730-CC61-B88D0634A06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5A810466-1ADE-A0B5-7A86-D0E77FA3EF49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42A57C-68FC-5A90-9658-83764B4B720D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C111ACB4-BBF1-C1E8-5618-37D9CAA8B895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CA49B532-C5F7-69E3-6C6E-3ED8B2F09FEF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AA551C-0056-830A-9375-88AFCC1FACE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4143C77-3FE8-B240-D63A-2FF1745B451D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4038DA31-7D6E-DBDE-CB67-C50D57570DFC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783E8E-1C7E-C6B8-30AF-23385B0155F6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79E61A7-9EBD-6779-56D6-CC2398665AC3}"/>
              </a:ext>
            </a:extLst>
          </p:cNvPr>
          <p:cNvSpPr/>
          <p:nvPr/>
        </p:nvSpPr>
        <p:spPr>
          <a:xfrm flipV="1">
            <a:off x="3280410" y="3812260"/>
            <a:ext cx="466344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A6F2CD-22F5-5D6B-486B-FE04F2950E0D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167FFE5-B980-E266-6D49-72949A5F47CC}"/>
              </a:ext>
            </a:extLst>
          </p:cNvPr>
          <p:cNvSpPr/>
          <p:nvPr/>
        </p:nvSpPr>
        <p:spPr>
          <a:xfrm>
            <a:off x="391387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8AFC547-9F14-EDAC-063E-4F96BD545CCF}"/>
              </a:ext>
            </a:extLst>
          </p:cNvPr>
          <p:cNvSpPr/>
          <p:nvPr/>
        </p:nvSpPr>
        <p:spPr>
          <a:xfrm>
            <a:off x="1912656" y="31003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F3272F-5B79-9492-CB41-881C9F3885B7}"/>
              </a:ext>
            </a:extLst>
          </p:cNvPr>
          <p:cNvSpPr/>
          <p:nvPr/>
        </p:nvSpPr>
        <p:spPr>
          <a:xfrm>
            <a:off x="3813846" y="309276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91008AC-AE47-2435-A18B-64B8403DFB4D}"/>
              </a:ext>
            </a:extLst>
          </p:cNvPr>
          <p:cNvSpPr/>
          <p:nvPr/>
        </p:nvSpPr>
        <p:spPr>
          <a:xfrm>
            <a:off x="6869430" y="2810828"/>
            <a:ext cx="288036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B0BE931-C233-0CF8-22CD-55339423A47B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BF8A98-5EE2-AE69-3AFC-024D8B88467D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2035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DE3AC-F3A0-C53D-2F7B-BF0351D15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5D2DB-8769-BC38-299E-818B98C1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64C7C02-5F2D-F741-CE1E-D366A35DCE24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E33635B7-A105-0516-0823-FCA31ACBEBFA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B0C4C1-E03E-733B-B165-16CF23ABDB42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B93F1A1E-2012-7782-F952-BE40B1C70953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EFC25331-E672-3D32-07AF-4A3AB78E798A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0A483D-E086-B6B2-9477-883844A2A984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70B9A2A7-5777-6320-28E9-18A447144BF8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77DEFEFC-F039-785A-C58C-59F29F69760E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40C49A0-435F-7CD6-2116-70DABD110737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29329-5636-53F8-B6DE-641335E95BE7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87CA1E-6CD7-F13E-D446-3ABB04DB1D37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20946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58BC3-262A-F0D0-7738-4472E5F7A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DC546-2E17-999B-C73E-6745C7E38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286D53A-1F3B-3D9D-083F-5265B83221B5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7FEFDE34-6A15-7F62-6C5E-65083ADFCFFD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917030-AFAE-9369-A4BF-3AE186BBE1A6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D8A401E0-4BF1-C577-14FC-6630A93EC3C1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0B1A6D91-770D-9F23-4278-EFAC6D13F9BC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0AD6C3-B8ED-2A8C-E78B-371C4DD73B72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9CF95150-1ECD-8BF6-161E-7FCE67E9092C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CE8097AA-081A-0761-1687-31DB6C12C7FF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685F3A0-9208-5AB9-38EB-FD47B9646B3A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8E5F206-ED78-1F82-E2EC-464FFCBF5EE7}"/>
              </a:ext>
            </a:extLst>
          </p:cNvPr>
          <p:cNvSpPr/>
          <p:nvPr/>
        </p:nvSpPr>
        <p:spPr>
          <a:xfrm>
            <a:off x="100012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9C7B9C-23B5-74C3-67E9-6CA0C9A9911A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D27FD6-6AF5-13FB-E302-FA9453B9C170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710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90707-CD69-C6E3-D81B-DC52BEF62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AFF1D-AA5E-9DBF-016A-3C2ACE945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95FA7-FB0F-5EE9-EBFF-422AFFEE8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6270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What is a Matrix?</a:t>
            </a:r>
          </a:p>
          <a:p>
            <a:endParaRPr lang="en-US" sz="4400" dirty="0"/>
          </a:p>
          <a:p>
            <a:r>
              <a:rPr lang="en-US" sz="4400" dirty="0"/>
              <a:t>Working with matrices is like playing a game, you have to follow the rules of the game.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62336-E6FA-F914-0A84-BEA440DF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175" y="2288200"/>
            <a:ext cx="3409083" cy="286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674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7F7D7D-CA4F-3DC8-C147-23BBD1C86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7D2D8-208A-5090-0256-16E731E0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787ACC3E-B29C-3A04-C04C-3107407C4010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A124D7AB-DE30-38FC-C3CD-14E1EC117EB4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0C5884-5BB5-1D6D-7211-01424F028C6E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7C6A6398-2582-F2DD-9030-EB7BA26330A6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31D5FAD2-A13C-3D66-1400-F2DDE3ABBEFC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C6CCCD-DF3B-2534-6EE2-073720D1383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90D4D207-4D03-9BEC-6C75-9196609261AF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8B8D3203-71F5-ED37-81B7-B629311F6103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C2F44B-7418-2799-B414-91DB54261793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2FE5D83-71D8-137D-5DBB-D382D25AC8C4}"/>
              </a:ext>
            </a:extLst>
          </p:cNvPr>
          <p:cNvSpPr/>
          <p:nvPr/>
        </p:nvSpPr>
        <p:spPr>
          <a:xfrm>
            <a:off x="100012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E6E5B03-A3F8-0F08-B5CF-935A2A3876A7}"/>
              </a:ext>
            </a:extLst>
          </p:cNvPr>
          <p:cNvSpPr/>
          <p:nvPr/>
        </p:nvSpPr>
        <p:spPr>
          <a:xfrm flipV="1">
            <a:off x="3280410" y="3812259"/>
            <a:ext cx="755523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36EE8E-86E1-C3F3-EAC4-E027848DE96F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8D4C5-05E2-D1FA-1290-6C68DCFD666C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8582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07F37-DF89-171E-CC3E-581A11BD1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D611-3CC2-F926-B4D2-F6FD7660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E52F7982-679B-B81C-90B9-7CD9C613D978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088EDF45-DBB8-90AA-4820-12FA5BB2AA64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0C4090-7547-8EED-923C-860D7D904C7A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45D56135-46D8-23D6-1FC8-AC2469105271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040AA8F-DAC5-1B8F-595D-A9C65BB120F5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4558BF-B3AC-B250-76D6-23D1F6447BB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FCA39614-2E80-C5A0-DD34-7041ACE739C9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07CD1B8-E84E-BF6F-B9AA-BA58F6C54E81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F6D136-C345-F1E1-C86C-42840A97A583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5FB647A-FD21-D473-75DA-374609004DB2}"/>
              </a:ext>
            </a:extLst>
          </p:cNvPr>
          <p:cNvSpPr/>
          <p:nvPr/>
        </p:nvSpPr>
        <p:spPr>
          <a:xfrm>
            <a:off x="100012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4F6D55E-5943-8013-BE2A-BC5EDE265454}"/>
              </a:ext>
            </a:extLst>
          </p:cNvPr>
          <p:cNvSpPr/>
          <p:nvPr/>
        </p:nvSpPr>
        <p:spPr>
          <a:xfrm flipV="1">
            <a:off x="3280410" y="3812259"/>
            <a:ext cx="755523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C449423-5084-FF7F-6E72-CB30FC3D1F13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3BD074-357C-A0FF-9A6E-DD0A8D2B6422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B5A7E3-CCFD-CF8C-74F7-88D833A4F53E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92995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2AA6C-D81D-3B7E-8BD9-57EC7E946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DF16E-2BB4-6F0B-6EAE-9827F7F5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CDC1778A-E0D3-EEEA-BC9B-0C56EB37CB45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C4A9DF01-F1BB-423C-97B1-412DF0FBC7EA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D5D4F-85AE-16B1-ED6A-88369DD4C7AB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CBAC871A-FF9D-D5CB-C285-3E0CAA5D88A1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7E4DCC36-3211-6090-51B6-73B848A0142A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EAC8AF-0A5C-F40A-2259-19FD8FF67653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D72955AF-BC60-A3EA-8AE3-86703FEC7A81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DB98F72-620F-64CD-D92B-1CD719895E09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E4568D-E2D0-F9A7-17B7-5CB48E61F157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 ???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4F665D1-DB38-0473-E382-A1A5AA348C75}"/>
              </a:ext>
            </a:extLst>
          </p:cNvPr>
          <p:cNvSpPr/>
          <p:nvPr/>
        </p:nvSpPr>
        <p:spPr>
          <a:xfrm>
            <a:off x="100012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016A65F-DB41-99DD-DFE4-B42C7C5261FE}"/>
              </a:ext>
            </a:extLst>
          </p:cNvPr>
          <p:cNvSpPr/>
          <p:nvPr/>
        </p:nvSpPr>
        <p:spPr>
          <a:xfrm flipV="1">
            <a:off x="3280410" y="3812259"/>
            <a:ext cx="755523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EA781D5-EB7A-6AE7-6EDD-FEA1DCD44EA7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E7C8AF3-C605-80EF-8763-FB285A7E8E64}"/>
              </a:ext>
            </a:extLst>
          </p:cNvPr>
          <p:cNvSpPr/>
          <p:nvPr/>
        </p:nvSpPr>
        <p:spPr>
          <a:xfrm>
            <a:off x="457681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9F867A-F62E-FA33-89CF-D86EF6F59B17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A1A483-20CA-DCE8-31EC-93C8C4AE2A0B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1737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6EE58-EAF8-5943-D1DA-691CDC67A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93A7-9342-9BF5-7B27-8141DD6E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AFF0FA72-D7EA-7441-EDD8-728B9C089FF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D26FC07A-739F-1459-D59B-E1B06C08D3B5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F6C16A-1533-DEBA-DB79-7ED417F29267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2C1F5A03-884D-1D82-310F-FD463612669A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FFDF5E75-3E47-A30E-3517-A300B0808248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868C3A-0ACF-C535-469B-4CD91F5AFDC6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FCB50BC-0C93-5978-0835-E5C1E0F50B38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001E8F26-2BDE-EEFE-1C63-7A2EEBEB4B69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0C61B2-D6E4-0D87-3E43-2D4731DAD4DC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 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91AF1D-3F80-AB11-B92C-AC26E636EE44}"/>
              </a:ext>
            </a:extLst>
          </p:cNvPr>
          <p:cNvSpPr/>
          <p:nvPr/>
        </p:nvSpPr>
        <p:spPr>
          <a:xfrm>
            <a:off x="10001250" y="2787968"/>
            <a:ext cx="181737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47CB540-3FCF-196F-0D1E-AD1CADAAE7A4}"/>
              </a:ext>
            </a:extLst>
          </p:cNvPr>
          <p:cNvSpPr/>
          <p:nvPr/>
        </p:nvSpPr>
        <p:spPr>
          <a:xfrm flipV="1">
            <a:off x="3280410" y="3812259"/>
            <a:ext cx="755523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A819A2-69C5-2956-D867-052087DB89D0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FE271AE-416D-D76A-5292-15B07BF55BCE}"/>
              </a:ext>
            </a:extLst>
          </p:cNvPr>
          <p:cNvSpPr/>
          <p:nvPr/>
        </p:nvSpPr>
        <p:spPr>
          <a:xfrm>
            <a:off x="457681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066AB82-0BC6-DCD5-7479-C4D58CC7A6CE}"/>
              </a:ext>
            </a:extLst>
          </p:cNvPr>
          <p:cNvSpPr/>
          <p:nvPr/>
        </p:nvSpPr>
        <p:spPr>
          <a:xfrm>
            <a:off x="1089696" y="31003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F7BACB8-7545-262A-3918-24D4F8BB6A59}"/>
              </a:ext>
            </a:extLst>
          </p:cNvPr>
          <p:cNvSpPr/>
          <p:nvPr/>
        </p:nvSpPr>
        <p:spPr>
          <a:xfrm>
            <a:off x="4511076" y="185832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487842-55D1-D443-6098-CAD42D6B2AB8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6D44E4-B66E-B49C-3F6F-9304DEF68417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67467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14711-086C-55AC-3FB5-EBA00A1C5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5DBD-762C-2E01-163B-8BAE6EF0E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C59CC9BF-1620-6C36-4D9D-A2E014F7B8C6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1733A9B5-5734-36BB-69E0-2776733E1E32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AFA7FB-F9BC-06DD-0D81-A5918E47704F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0A33F607-9944-0B12-2BC8-1AB1A34B453B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8D70B783-8434-33AE-9634-BDFFCD9427E3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23ABE1-073E-B61B-1FCB-1F9C0E238B3E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C128CBF7-AE00-ABAB-D4A1-FC52189305B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1FE02DF-9FF6-E2A6-90EC-310C2CAF27E2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68A244-DD0B-F960-DF07-C7617168FBFA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0428ED8-5A22-701A-E45F-D7A8E5725A5A}"/>
              </a:ext>
            </a:extLst>
          </p:cNvPr>
          <p:cNvSpPr/>
          <p:nvPr/>
        </p:nvSpPr>
        <p:spPr>
          <a:xfrm flipV="1">
            <a:off x="3280410" y="3812259"/>
            <a:ext cx="7555230" cy="1559839"/>
          </a:xfrm>
          <a:custGeom>
            <a:avLst/>
            <a:gdLst>
              <a:gd name="connsiteX0" fmla="*/ 4869180 w 4869180"/>
              <a:gd name="connsiteY0" fmla="*/ 1360480 h 1360480"/>
              <a:gd name="connsiteX1" fmla="*/ 1965960 w 4869180"/>
              <a:gd name="connsiteY1" fmla="*/ 310 h 1360480"/>
              <a:gd name="connsiteX2" fmla="*/ 0 w 4869180"/>
              <a:gd name="connsiteY2" fmla="*/ 1223320 h 1360480"/>
              <a:gd name="connsiteX3" fmla="*/ 0 w 4869180"/>
              <a:gd name="connsiteY3" fmla="*/ 1223320 h 1360480"/>
              <a:gd name="connsiteX4" fmla="*/ 0 w 4869180"/>
              <a:gd name="connsiteY4" fmla="*/ 1223320 h 136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9180" h="1360480">
                <a:moveTo>
                  <a:pt x="4869180" y="1360480"/>
                </a:moveTo>
                <a:cubicBezTo>
                  <a:pt x="3823335" y="691825"/>
                  <a:pt x="2777490" y="23170"/>
                  <a:pt x="1965960" y="310"/>
                </a:cubicBezTo>
                <a:cubicBezTo>
                  <a:pt x="1154430" y="-22550"/>
                  <a:pt x="0" y="1223320"/>
                  <a:pt x="0" y="1223320"/>
                </a:cubicBezTo>
                <a:lnTo>
                  <a:pt x="0" y="1223320"/>
                </a:lnTo>
                <a:lnTo>
                  <a:pt x="0" y="1223320"/>
                </a:ln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EF5915-0A7C-2474-B90A-FDC82D9D8961}"/>
              </a:ext>
            </a:extLst>
          </p:cNvPr>
          <p:cNvSpPr/>
          <p:nvPr/>
        </p:nvSpPr>
        <p:spPr>
          <a:xfrm>
            <a:off x="1143000" y="3073718"/>
            <a:ext cx="1597723" cy="698182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A6060BD-9A68-9381-EBB8-5E6C23EF22D8}"/>
              </a:ext>
            </a:extLst>
          </p:cNvPr>
          <p:cNvSpPr/>
          <p:nvPr/>
        </p:nvSpPr>
        <p:spPr>
          <a:xfrm>
            <a:off x="4576811" y="1930181"/>
            <a:ext cx="800493" cy="194881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3FD098A-C589-4969-B129-AD34FC5273B0}"/>
              </a:ext>
            </a:extLst>
          </p:cNvPr>
          <p:cNvSpPr/>
          <p:nvPr/>
        </p:nvSpPr>
        <p:spPr>
          <a:xfrm>
            <a:off x="1935516" y="310038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243E175-FEB2-57B6-4A25-748F28D0E1F0}"/>
              </a:ext>
            </a:extLst>
          </p:cNvPr>
          <p:cNvSpPr/>
          <p:nvPr/>
        </p:nvSpPr>
        <p:spPr>
          <a:xfrm>
            <a:off x="4511076" y="3035618"/>
            <a:ext cx="917068" cy="6981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8E9488B-F5B6-38E5-4612-E13E8A6075D9}"/>
              </a:ext>
            </a:extLst>
          </p:cNvPr>
          <p:cNvSpPr/>
          <p:nvPr/>
        </p:nvSpPr>
        <p:spPr>
          <a:xfrm>
            <a:off x="9258300" y="2753678"/>
            <a:ext cx="2583180" cy="10410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6F41DC-C8CA-A8D0-594D-9F7125DEA87E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F092E4-DD89-7A01-EB37-12C049272535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6401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6D066-D227-7047-BEC0-E4D1A60B60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80C4-2BD2-8574-ED0F-9D5CF49E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5DA6045-53A0-FA84-9C1C-AA63B1745FC2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8D9B93AB-DB50-CFD3-B337-1D5D828821F8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883705-459A-4320-2A7E-0A6FBEDDA54A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5767461F-EC2E-5FCF-65BD-F6CCA781BA68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BA518BE6-9291-EC79-FA09-8A4F959BCEB4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76B29A-1FC6-0195-4525-12E3A43B04A9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32797AE8-DDCE-C670-2466-D67ADB4C8978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FA691780-D3C6-B850-5CB6-54D06A36BE09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195369-7729-C1AB-C537-A5F8B6EFA586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AEEE1C-0C81-7031-1AD8-D4413D7570D0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556052-117F-60A7-D3C2-A1E9DE93230C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8251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27CB9-CF6D-521B-AC55-0AB025A2B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34073-C853-5D64-227D-AA8DE7CA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60893BB-6D93-AEE8-EF62-12CEBDC40BCB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B06EF5A3-5937-4CFE-0723-50CF9E6C5EEF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1CC8C4-659F-3A62-82A2-C23A4DF582C0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400CB28C-2757-2EB4-48FF-A48E4B744462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E9F2CC19-9B60-2DB9-F8B9-F212DADA7A05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3DF816-6CE2-D66E-8C68-BA3A6AF2DFD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CEE7208C-55E4-0055-CDA1-D856FBE66B09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1C266B71-CAA4-E185-5B4E-E7704CD4802D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F12ADB-0C52-4678-5AA0-558951BBCB99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1" name="Left Bracket 20">
            <a:extLst>
              <a:ext uri="{FF2B5EF4-FFF2-40B4-BE49-F238E27FC236}">
                <a16:creationId xmlns:a16="http://schemas.microsoft.com/office/drawing/2014/main" id="{07650E4D-156A-92C9-A1EF-18D5F49EFF89}"/>
              </a:ext>
            </a:extLst>
          </p:cNvPr>
          <p:cNvSpPr/>
          <p:nvPr/>
        </p:nvSpPr>
        <p:spPr>
          <a:xfrm>
            <a:off x="83439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Bracket 21">
            <a:extLst>
              <a:ext uri="{FF2B5EF4-FFF2-40B4-BE49-F238E27FC236}">
                <a16:creationId xmlns:a16="http://schemas.microsoft.com/office/drawing/2014/main" id="{ECDDCE24-266B-CB6D-1C8A-AA69D31F5E28}"/>
              </a:ext>
            </a:extLst>
          </p:cNvPr>
          <p:cNvSpPr/>
          <p:nvPr/>
        </p:nvSpPr>
        <p:spPr>
          <a:xfrm>
            <a:off x="238887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E07E50D-D0A0-7AEE-CD36-36E3F9AF555C}"/>
              </a:ext>
            </a:extLst>
          </p:cNvPr>
          <p:cNvSpPr/>
          <p:nvPr/>
        </p:nvSpPr>
        <p:spPr>
          <a:xfrm>
            <a:off x="102226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24" name="Left Bracket 23">
            <a:extLst>
              <a:ext uri="{FF2B5EF4-FFF2-40B4-BE49-F238E27FC236}">
                <a16:creationId xmlns:a16="http://schemas.microsoft.com/office/drawing/2014/main" id="{9E149744-D77D-83CC-C32B-164B2AE28E68}"/>
              </a:ext>
            </a:extLst>
          </p:cNvPr>
          <p:cNvSpPr/>
          <p:nvPr/>
        </p:nvSpPr>
        <p:spPr>
          <a:xfrm>
            <a:off x="360426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ight Bracket 24">
            <a:extLst>
              <a:ext uri="{FF2B5EF4-FFF2-40B4-BE49-F238E27FC236}">
                <a16:creationId xmlns:a16="http://schemas.microsoft.com/office/drawing/2014/main" id="{ADB2EA9F-2F99-8EB2-F89A-6DD7CB4D3D20}"/>
              </a:ext>
            </a:extLst>
          </p:cNvPr>
          <p:cNvSpPr/>
          <p:nvPr/>
        </p:nvSpPr>
        <p:spPr>
          <a:xfrm>
            <a:off x="515874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DF39DB7-547C-561E-1688-FB47F5948A45}"/>
              </a:ext>
            </a:extLst>
          </p:cNvPr>
          <p:cNvSpPr/>
          <p:nvPr/>
        </p:nvSpPr>
        <p:spPr>
          <a:xfrm>
            <a:off x="397727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622D87-82F0-E2A2-97EB-F302BD260C25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3911EDC-C1C2-8895-EF5E-87B84948D962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99C7BA3-5DA8-B412-AC1B-A3AF1EDB0AB1}"/>
              </a:ext>
            </a:extLst>
          </p:cNvPr>
          <p:cNvSpPr/>
          <p:nvPr/>
        </p:nvSpPr>
        <p:spPr>
          <a:xfrm>
            <a:off x="3007276" y="497136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25678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B1B3E-5F19-49B4-5884-9DAC2DB98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4BBAC-F971-A8A9-9C4E-D4A96FFE8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78113B8E-8D3B-97F3-E49D-027EEC07214A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386E445B-2762-820A-92D9-1CE3018B5CD4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D201EC-2501-8AE3-8E7F-057F3AFF13D1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ADD67135-6B36-5FB4-7F5E-21E2182A47FC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5CDFF299-7870-0A9F-8641-F18A495E253B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C31765-6DDE-4A4B-0508-13416DBEF17B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83E69D09-0F9E-233E-E43C-059292526B52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DB3940FA-5C4D-61E0-8784-90B5C4F1AC59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171A1B-7D1D-E6D6-8186-0CF3D6D1DB8A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3FA29AC9-E598-BA20-70CC-A7A7F97E723B}"/>
              </a:ext>
            </a:extLst>
          </p:cNvPr>
          <p:cNvSpPr/>
          <p:nvPr/>
        </p:nvSpPr>
        <p:spPr>
          <a:xfrm>
            <a:off x="83439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ight Bracket 3">
            <a:extLst>
              <a:ext uri="{FF2B5EF4-FFF2-40B4-BE49-F238E27FC236}">
                <a16:creationId xmlns:a16="http://schemas.microsoft.com/office/drawing/2014/main" id="{5CD4A9C9-ACD6-06CF-277C-CCB04888B4C9}"/>
              </a:ext>
            </a:extLst>
          </p:cNvPr>
          <p:cNvSpPr/>
          <p:nvPr/>
        </p:nvSpPr>
        <p:spPr>
          <a:xfrm>
            <a:off x="238887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60DF9-AAB0-96A2-DB96-DAAEC6BB9FE0}"/>
              </a:ext>
            </a:extLst>
          </p:cNvPr>
          <p:cNvSpPr/>
          <p:nvPr/>
        </p:nvSpPr>
        <p:spPr>
          <a:xfrm>
            <a:off x="102226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3C6A5A94-47D2-1F8E-36A8-34FC291522B9}"/>
              </a:ext>
            </a:extLst>
          </p:cNvPr>
          <p:cNvSpPr/>
          <p:nvPr/>
        </p:nvSpPr>
        <p:spPr>
          <a:xfrm>
            <a:off x="360426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827AFF25-8930-6A54-766C-A9698D097E95}"/>
              </a:ext>
            </a:extLst>
          </p:cNvPr>
          <p:cNvSpPr/>
          <p:nvPr/>
        </p:nvSpPr>
        <p:spPr>
          <a:xfrm>
            <a:off x="515874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8568FE-CEEC-664B-1EAC-ACD450501E93}"/>
              </a:ext>
            </a:extLst>
          </p:cNvPr>
          <p:cNvSpPr/>
          <p:nvPr/>
        </p:nvSpPr>
        <p:spPr>
          <a:xfrm>
            <a:off x="397727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28CE981C-542F-0F7E-731C-2E7A2E83B911}"/>
              </a:ext>
            </a:extLst>
          </p:cNvPr>
          <p:cNvSpPr/>
          <p:nvPr/>
        </p:nvSpPr>
        <p:spPr>
          <a:xfrm>
            <a:off x="7036312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F004C3C1-58D1-5DAE-4027-9488BE088AB0}"/>
              </a:ext>
            </a:extLst>
          </p:cNvPr>
          <p:cNvSpPr/>
          <p:nvPr/>
        </p:nvSpPr>
        <p:spPr>
          <a:xfrm>
            <a:off x="11505442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D84E2F7-E2AB-5D1D-B382-0E2A8063D774}"/>
              </a:ext>
            </a:extLst>
          </p:cNvPr>
          <p:cNvSpPr/>
          <p:nvPr/>
        </p:nvSpPr>
        <p:spPr>
          <a:xfrm>
            <a:off x="6955457" y="4633524"/>
            <a:ext cx="5125122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4+2x3   5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6+2x5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6x3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11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x6+6x5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C9A041-6CE9-9B0F-FE72-A59C2C6CB4EF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F5BF79-A332-F622-FD0E-23BB0DF0DC62}"/>
              </a:ext>
            </a:extLst>
          </p:cNvPr>
          <p:cNvSpPr/>
          <p:nvPr/>
        </p:nvSpPr>
        <p:spPr>
          <a:xfrm>
            <a:off x="6021655" y="479927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95B1B1-7150-4F34-500E-040A8DE0DE93}"/>
              </a:ext>
            </a:extLst>
          </p:cNvPr>
          <p:cNvSpPr/>
          <p:nvPr/>
        </p:nvSpPr>
        <p:spPr>
          <a:xfrm>
            <a:off x="3007276" y="497136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2A9A6F-34B6-B283-9D73-15AF335C18C3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8368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04573-5451-044B-A1C3-52FE2EC35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0D7FF-080A-1B04-21E1-3D9B14B9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59382DB-78D1-1379-D9F6-01EAF8905D9C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AF4F8E87-707D-0BDF-5D1D-9BEA8C8E0DDB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1E2CF3-4A9B-308E-1C5C-F31899879BA3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0FE3E423-13B3-8CEC-3BFD-5BBCC9CA83D5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A45CECF0-3F7B-536D-4C1B-06E28594B22B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7993EA-FDB0-7BF4-8979-CCEB4DF753E4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22746F98-C3D1-0D30-89E3-E5E329E06B47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3F651A5C-BDB0-8C71-EE3B-18A9C200168E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3A9E8D3-0485-EE9C-310C-4FACE2234F72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A1C335F4-8B91-5E7A-7DBC-9D13DF482A8D}"/>
              </a:ext>
            </a:extLst>
          </p:cNvPr>
          <p:cNvSpPr/>
          <p:nvPr/>
        </p:nvSpPr>
        <p:spPr>
          <a:xfrm>
            <a:off x="7333492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522718C7-36AE-12C2-857E-A109E3111464}"/>
              </a:ext>
            </a:extLst>
          </p:cNvPr>
          <p:cNvSpPr/>
          <p:nvPr/>
        </p:nvSpPr>
        <p:spPr>
          <a:xfrm>
            <a:off x="11391142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D3D725-2E07-F199-D130-A913C019BC67}"/>
              </a:ext>
            </a:extLst>
          </p:cNvPr>
          <p:cNvSpPr/>
          <p:nvPr/>
        </p:nvSpPr>
        <p:spPr>
          <a:xfrm>
            <a:off x="7379767" y="4371913"/>
            <a:ext cx="431079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20+6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30+10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44+18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66+30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Left Bracket 20">
            <a:extLst>
              <a:ext uri="{FF2B5EF4-FFF2-40B4-BE49-F238E27FC236}">
                <a16:creationId xmlns:a16="http://schemas.microsoft.com/office/drawing/2014/main" id="{38CF1F22-D26F-D75E-AB83-98A6F5B769C0}"/>
              </a:ext>
            </a:extLst>
          </p:cNvPr>
          <p:cNvSpPr/>
          <p:nvPr/>
        </p:nvSpPr>
        <p:spPr>
          <a:xfrm>
            <a:off x="83439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Bracket 21">
            <a:extLst>
              <a:ext uri="{FF2B5EF4-FFF2-40B4-BE49-F238E27FC236}">
                <a16:creationId xmlns:a16="http://schemas.microsoft.com/office/drawing/2014/main" id="{9B55242C-B3EA-3809-E4F3-6EA96AF8C3F1}"/>
              </a:ext>
            </a:extLst>
          </p:cNvPr>
          <p:cNvSpPr/>
          <p:nvPr/>
        </p:nvSpPr>
        <p:spPr>
          <a:xfrm>
            <a:off x="238887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AFD895E-BE9C-37FC-6353-5B6FF116CE8A}"/>
              </a:ext>
            </a:extLst>
          </p:cNvPr>
          <p:cNvSpPr/>
          <p:nvPr/>
        </p:nvSpPr>
        <p:spPr>
          <a:xfrm>
            <a:off x="102226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24" name="Left Bracket 23">
            <a:extLst>
              <a:ext uri="{FF2B5EF4-FFF2-40B4-BE49-F238E27FC236}">
                <a16:creationId xmlns:a16="http://schemas.microsoft.com/office/drawing/2014/main" id="{7A68B469-9DA3-779A-E749-1FF4651B48C8}"/>
              </a:ext>
            </a:extLst>
          </p:cNvPr>
          <p:cNvSpPr/>
          <p:nvPr/>
        </p:nvSpPr>
        <p:spPr>
          <a:xfrm>
            <a:off x="360426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ight Bracket 24">
            <a:extLst>
              <a:ext uri="{FF2B5EF4-FFF2-40B4-BE49-F238E27FC236}">
                <a16:creationId xmlns:a16="http://schemas.microsoft.com/office/drawing/2014/main" id="{FD4E0E55-4C68-358C-CA3A-DD018B85B0D7}"/>
              </a:ext>
            </a:extLst>
          </p:cNvPr>
          <p:cNvSpPr/>
          <p:nvPr/>
        </p:nvSpPr>
        <p:spPr>
          <a:xfrm>
            <a:off x="515874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8D5BC5-BBB7-F9DE-E329-8C6EC036383D}"/>
              </a:ext>
            </a:extLst>
          </p:cNvPr>
          <p:cNvSpPr/>
          <p:nvPr/>
        </p:nvSpPr>
        <p:spPr>
          <a:xfrm>
            <a:off x="397727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706E0C-5BF2-A2BD-172A-8FAAAF214E5A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FDD25BC-AF9E-EBF7-D4EF-B646B0AEA17B}"/>
              </a:ext>
            </a:extLst>
          </p:cNvPr>
          <p:cNvSpPr/>
          <p:nvPr/>
        </p:nvSpPr>
        <p:spPr>
          <a:xfrm>
            <a:off x="6021655" y="479927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5C9A0E7-5C12-8F8A-4E8C-E384641C2322}"/>
              </a:ext>
            </a:extLst>
          </p:cNvPr>
          <p:cNvSpPr/>
          <p:nvPr/>
        </p:nvSpPr>
        <p:spPr>
          <a:xfrm>
            <a:off x="3007276" y="497136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6E61AA6-33DC-0047-AECE-C1E04A2498A8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1968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E6372-0051-C5E3-22FF-169F223FE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56EFF-08F5-68A2-929A-F6A6E6A8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</a:t>
            </a:r>
            <a:endParaRPr lang="en-IE" dirty="0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41112EBD-6CB1-4D88-D6F9-86555AA2385C}"/>
              </a:ext>
            </a:extLst>
          </p:cNvPr>
          <p:cNvSpPr/>
          <p:nvPr/>
        </p:nvSpPr>
        <p:spPr>
          <a:xfrm>
            <a:off x="886126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A482175E-6D98-616C-CE33-9F3D03738E4E}"/>
              </a:ext>
            </a:extLst>
          </p:cNvPr>
          <p:cNvSpPr/>
          <p:nvPr/>
        </p:nvSpPr>
        <p:spPr>
          <a:xfrm>
            <a:off x="2440606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1060D9-296A-CCFA-9D1E-8A22EBD9C060}"/>
              </a:ext>
            </a:extLst>
          </p:cNvPr>
          <p:cNvSpPr/>
          <p:nvPr/>
        </p:nvSpPr>
        <p:spPr>
          <a:xfrm>
            <a:off x="1251128" y="1764417"/>
            <a:ext cx="1364476" cy="218521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</a:t>
            </a:r>
          </a:p>
        </p:txBody>
      </p:sp>
      <p:sp>
        <p:nvSpPr>
          <p:cNvPr id="12" name="Left Bracket 11">
            <a:extLst>
              <a:ext uri="{FF2B5EF4-FFF2-40B4-BE49-F238E27FC236}">
                <a16:creationId xmlns:a16="http://schemas.microsoft.com/office/drawing/2014/main" id="{10FC7A8B-9A0C-BEAC-001D-4E986F18F2F8}"/>
              </a:ext>
            </a:extLst>
          </p:cNvPr>
          <p:cNvSpPr/>
          <p:nvPr/>
        </p:nvSpPr>
        <p:spPr>
          <a:xfrm>
            <a:off x="3560340" y="178963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ight Bracket 12">
            <a:extLst>
              <a:ext uri="{FF2B5EF4-FFF2-40B4-BE49-F238E27FC236}">
                <a16:creationId xmlns:a16="http://schemas.microsoft.com/office/drawing/2014/main" id="{F92A95B0-702E-6BD8-BB79-54989025DEA4}"/>
              </a:ext>
            </a:extLst>
          </p:cNvPr>
          <p:cNvSpPr/>
          <p:nvPr/>
        </p:nvSpPr>
        <p:spPr>
          <a:xfrm>
            <a:off x="5114820" y="178963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56E5D0-1B8E-B543-6BC0-A0B4CDE3DC93}"/>
              </a:ext>
            </a:extLst>
          </p:cNvPr>
          <p:cNvSpPr/>
          <p:nvPr/>
        </p:nvSpPr>
        <p:spPr>
          <a:xfrm>
            <a:off x="3945379" y="1764417"/>
            <a:ext cx="13244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46B59C2B-01E6-1C4E-329A-AB087DE5F6F1}"/>
              </a:ext>
            </a:extLst>
          </p:cNvPr>
          <p:cNvSpPr/>
          <p:nvPr/>
        </p:nvSpPr>
        <p:spPr>
          <a:xfrm>
            <a:off x="6474437" y="176441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D8C2423B-6A56-B06A-E6EF-20899BBA706B}"/>
              </a:ext>
            </a:extLst>
          </p:cNvPr>
          <p:cNvSpPr/>
          <p:nvPr/>
        </p:nvSpPr>
        <p:spPr>
          <a:xfrm>
            <a:off x="11477770" y="176441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D11405E-A3F5-161C-E120-738D110DB877}"/>
              </a:ext>
            </a:extLst>
          </p:cNvPr>
          <p:cNvSpPr/>
          <p:nvPr/>
        </p:nvSpPr>
        <p:spPr>
          <a:xfrm>
            <a:off x="6323677" y="1964471"/>
            <a:ext cx="5813130" cy="1723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 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)+(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 </a:t>
            </a:r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0467323C-E545-F985-1A97-D0283FF9CD4A}"/>
              </a:ext>
            </a:extLst>
          </p:cNvPr>
          <p:cNvSpPr/>
          <p:nvPr/>
        </p:nvSpPr>
        <p:spPr>
          <a:xfrm>
            <a:off x="8293612" y="4397127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92E12950-05E7-842A-1C98-6A3A612BE898}"/>
              </a:ext>
            </a:extLst>
          </p:cNvPr>
          <p:cNvSpPr/>
          <p:nvPr/>
        </p:nvSpPr>
        <p:spPr>
          <a:xfrm>
            <a:off x="10145272" y="4397127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3E6E3B-F730-B1DF-16C2-9A76006ABDC8}"/>
              </a:ext>
            </a:extLst>
          </p:cNvPr>
          <p:cNvSpPr/>
          <p:nvPr/>
        </p:nvSpPr>
        <p:spPr>
          <a:xfrm>
            <a:off x="8490647" y="4371913"/>
            <a:ext cx="208903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26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4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62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9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Left Bracket 20">
            <a:extLst>
              <a:ext uri="{FF2B5EF4-FFF2-40B4-BE49-F238E27FC236}">
                <a16:creationId xmlns:a16="http://schemas.microsoft.com/office/drawing/2014/main" id="{88F7636C-33F6-A743-FD2F-0B105A8B4EC3}"/>
              </a:ext>
            </a:extLst>
          </p:cNvPr>
          <p:cNvSpPr/>
          <p:nvPr/>
        </p:nvSpPr>
        <p:spPr>
          <a:xfrm>
            <a:off x="83439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Bracket 21">
            <a:extLst>
              <a:ext uri="{FF2B5EF4-FFF2-40B4-BE49-F238E27FC236}">
                <a16:creationId xmlns:a16="http://schemas.microsoft.com/office/drawing/2014/main" id="{8D8FB6B6-DAFA-33D6-87D9-B52E869F6F31}"/>
              </a:ext>
            </a:extLst>
          </p:cNvPr>
          <p:cNvSpPr/>
          <p:nvPr/>
        </p:nvSpPr>
        <p:spPr>
          <a:xfrm>
            <a:off x="238887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60002C-7095-D47C-AA3B-C2525027EB5E}"/>
              </a:ext>
            </a:extLst>
          </p:cNvPr>
          <p:cNvSpPr/>
          <p:nvPr/>
        </p:nvSpPr>
        <p:spPr>
          <a:xfrm>
            <a:off x="1022260" y="4397127"/>
            <a:ext cx="171874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11   6</a:t>
            </a:r>
          </a:p>
        </p:txBody>
      </p:sp>
      <p:sp>
        <p:nvSpPr>
          <p:cNvPr id="24" name="Left Bracket 23">
            <a:extLst>
              <a:ext uri="{FF2B5EF4-FFF2-40B4-BE49-F238E27FC236}">
                <a16:creationId xmlns:a16="http://schemas.microsoft.com/office/drawing/2014/main" id="{7AD0608E-00F5-B30D-C6E3-07EF2FC4E65F}"/>
              </a:ext>
            </a:extLst>
          </p:cNvPr>
          <p:cNvSpPr/>
          <p:nvPr/>
        </p:nvSpPr>
        <p:spPr>
          <a:xfrm>
            <a:off x="3604260" y="442234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ight Bracket 24">
            <a:extLst>
              <a:ext uri="{FF2B5EF4-FFF2-40B4-BE49-F238E27FC236}">
                <a16:creationId xmlns:a16="http://schemas.microsoft.com/office/drawing/2014/main" id="{3D4D1A80-697C-BAF8-864D-E791464DF41C}"/>
              </a:ext>
            </a:extLst>
          </p:cNvPr>
          <p:cNvSpPr/>
          <p:nvPr/>
        </p:nvSpPr>
        <p:spPr>
          <a:xfrm>
            <a:off x="5158740" y="442234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750863-7F46-4798-B252-F805F2D97817}"/>
              </a:ext>
            </a:extLst>
          </p:cNvPr>
          <p:cNvSpPr/>
          <p:nvPr/>
        </p:nvSpPr>
        <p:spPr>
          <a:xfrm>
            <a:off x="3977278" y="4397127"/>
            <a:ext cx="134844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7ABA22-9A2A-ACA8-F03A-E7546B3DEAA7}"/>
              </a:ext>
            </a:extLst>
          </p:cNvPr>
          <p:cNvSpPr/>
          <p:nvPr/>
        </p:nvSpPr>
        <p:spPr>
          <a:xfrm>
            <a:off x="6620194" y="4833577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3ABE5B-6C7B-550F-9282-5AA15C3FD134}"/>
              </a:ext>
            </a:extLst>
          </p:cNvPr>
          <p:cNvSpPr/>
          <p:nvPr/>
        </p:nvSpPr>
        <p:spPr>
          <a:xfrm>
            <a:off x="5720665" y="229229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46A016-E7E0-6BA6-BD55-02E3342423AE}"/>
              </a:ext>
            </a:extLst>
          </p:cNvPr>
          <p:cNvSpPr/>
          <p:nvPr/>
        </p:nvSpPr>
        <p:spPr>
          <a:xfrm>
            <a:off x="3007276" y="497136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485385-6F60-3FD1-B415-71E45AC9644B}"/>
              </a:ext>
            </a:extLst>
          </p:cNvPr>
          <p:cNvSpPr/>
          <p:nvPr/>
        </p:nvSpPr>
        <p:spPr>
          <a:xfrm>
            <a:off x="2980606" y="2441525"/>
            <a:ext cx="5245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678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05B879-946E-8066-A021-61485271A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1FEC-867A-1273-B0BB-CFB57D50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4897A-2A30-2AC3-C9F1-ACB4B546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747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Why do we use Matrices?</a:t>
            </a:r>
          </a:p>
        </p:txBody>
      </p:sp>
    </p:spTree>
    <p:extLst>
      <p:ext uri="{BB962C8B-B14F-4D97-AF65-F5344CB8AC3E}">
        <p14:creationId xmlns:p14="http://schemas.microsoft.com/office/powerpoint/2010/main" val="220014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F2FCF-4EC1-C736-E6D2-45F7DE765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0891-0042-59C2-077C-24CD5185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847F0-667B-41D8-FEB2-B9979C964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747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Why do we use Matrices?</a:t>
            </a:r>
          </a:p>
          <a:p>
            <a:endParaRPr lang="en-US" sz="4400" dirty="0"/>
          </a:p>
          <a:p>
            <a:r>
              <a:rPr lang="en-US" sz="4400" dirty="0"/>
              <a:t>To solve simultaneous equations !!!</a:t>
            </a:r>
          </a:p>
        </p:txBody>
      </p:sp>
    </p:spTree>
    <p:extLst>
      <p:ext uri="{BB962C8B-B14F-4D97-AF65-F5344CB8AC3E}">
        <p14:creationId xmlns:p14="http://schemas.microsoft.com/office/powerpoint/2010/main" val="12537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A8242A-3653-999C-A1DB-A81B571F3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6A05-619C-17C6-CECF-15644221A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1A45C-E934-0AA9-6938-DE1E01584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747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Simultaneous equations:</a:t>
            </a:r>
          </a:p>
          <a:p>
            <a:endParaRPr lang="en-US" sz="4400" dirty="0"/>
          </a:p>
          <a:p>
            <a:r>
              <a:rPr lang="en-US" sz="4400" dirty="0"/>
              <a:t>5x - 2y = 16</a:t>
            </a:r>
          </a:p>
          <a:p>
            <a:r>
              <a:rPr lang="en-US" sz="4400" dirty="0"/>
              <a:t>7x + 6y = -4</a:t>
            </a:r>
          </a:p>
        </p:txBody>
      </p:sp>
    </p:spTree>
    <p:extLst>
      <p:ext uri="{BB962C8B-B14F-4D97-AF65-F5344CB8AC3E}">
        <p14:creationId xmlns:p14="http://schemas.microsoft.com/office/powerpoint/2010/main" val="410466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C079D-1C61-B3CF-9ED6-391EAC26F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3212A-76B8-CB42-6DE1-9FD91744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Operations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78239-EDCD-C405-88DF-97BF8BADE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37470" cy="4351338"/>
          </a:xfrm>
        </p:spPr>
        <p:txBody>
          <a:bodyPr>
            <a:normAutofit/>
          </a:bodyPr>
          <a:lstStyle/>
          <a:p>
            <a:r>
              <a:rPr lang="en-US" sz="4400" dirty="0"/>
              <a:t>Simultaneous equations:</a:t>
            </a:r>
          </a:p>
          <a:p>
            <a:endParaRPr lang="en-US" sz="4400" dirty="0"/>
          </a:p>
          <a:p>
            <a:r>
              <a:rPr lang="en-US" sz="4400" dirty="0"/>
              <a:t>5x - 2y = 16</a:t>
            </a:r>
          </a:p>
          <a:p>
            <a:r>
              <a:rPr lang="en-US" sz="4400" dirty="0"/>
              <a:t>7x + 6y = -4</a:t>
            </a: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E8EBDA00-6B1C-356B-D811-07249B62B9C1}"/>
              </a:ext>
            </a:extLst>
          </p:cNvPr>
          <p:cNvSpPr/>
          <p:nvPr/>
        </p:nvSpPr>
        <p:spPr>
          <a:xfrm>
            <a:off x="5120640" y="3092651"/>
            <a:ext cx="540000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ight Bracket 4">
            <a:extLst>
              <a:ext uri="{FF2B5EF4-FFF2-40B4-BE49-F238E27FC236}">
                <a16:creationId xmlns:a16="http://schemas.microsoft.com/office/drawing/2014/main" id="{6CEB37C2-E76A-C398-1031-A7BE2DB75005}"/>
              </a:ext>
            </a:extLst>
          </p:cNvPr>
          <p:cNvSpPr/>
          <p:nvPr/>
        </p:nvSpPr>
        <p:spPr>
          <a:xfrm>
            <a:off x="6675120" y="3092651"/>
            <a:ext cx="540000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438C55-B8B6-9AAE-BCE3-DA2C182AD748}"/>
              </a:ext>
            </a:extLst>
          </p:cNvPr>
          <p:cNvSpPr/>
          <p:nvPr/>
        </p:nvSpPr>
        <p:spPr>
          <a:xfrm>
            <a:off x="5375836" y="3067437"/>
            <a:ext cx="158408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 </a:t>
            </a:r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   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ED9F2E42-9EA3-3205-A37A-60B83B7ACD9A}"/>
              </a:ext>
            </a:extLst>
          </p:cNvPr>
          <p:cNvSpPr/>
          <p:nvPr/>
        </p:nvSpPr>
        <p:spPr>
          <a:xfrm>
            <a:off x="7673340" y="3092651"/>
            <a:ext cx="385568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84B1FACE-6944-0949-FA16-AB3DFC366729}"/>
              </a:ext>
            </a:extLst>
          </p:cNvPr>
          <p:cNvSpPr/>
          <p:nvPr/>
        </p:nvSpPr>
        <p:spPr>
          <a:xfrm>
            <a:off x="8262112" y="3092651"/>
            <a:ext cx="385568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7A88ED-F1B7-7455-82A4-C84913677AA8}"/>
              </a:ext>
            </a:extLst>
          </p:cNvPr>
          <p:cNvSpPr/>
          <p:nvPr/>
        </p:nvSpPr>
        <p:spPr>
          <a:xfrm>
            <a:off x="7889022" y="3067437"/>
            <a:ext cx="49725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949D38-3D19-9202-1F38-51A16C2CADFD}"/>
              </a:ext>
            </a:extLst>
          </p:cNvPr>
          <p:cNvSpPr/>
          <p:nvPr/>
        </p:nvSpPr>
        <p:spPr>
          <a:xfrm>
            <a:off x="9906927" y="3042223"/>
            <a:ext cx="92525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0F6685-992B-5F6F-533F-3CC080FA44C0}"/>
              </a:ext>
            </a:extLst>
          </p:cNvPr>
          <p:cNvSpPr/>
          <p:nvPr/>
        </p:nvSpPr>
        <p:spPr>
          <a:xfrm>
            <a:off x="8921065" y="3595311"/>
            <a:ext cx="6783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C5864219-B201-5DD9-51FA-0F75781A8EE7}"/>
              </a:ext>
            </a:extLst>
          </p:cNvPr>
          <p:cNvSpPr/>
          <p:nvPr/>
        </p:nvSpPr>
        <p:spPr>
          <a:xfrm>
            <a:off x="9837420" y="3096461"/>
            <a:ext cx="385568" cy="216000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51A30284-9057-22BA-18D0-D81BA686EEA7}"/>
              </a:ext>
            </a:extLst>
          </p:cNvPr>
          <p:cNvSpPr/>
          <p:nvPr/>
        </p:nvSpPr>
        <p:spPr>
          <a:xfrm>
            <a:off x="10574782" y="3096461"/>
            <a:ext cx="385568" cy="2160000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3320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1270</Words>
  <Application>Microsoft Office PowerPoint</Application>
  <PresentationFormat>Widescreen</PresentationFormat>
  <Paragraphs>657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Aptos</vt:lpstr>
      <vt:lpstr>Aptos Display</vt:lpstr>
      <vt:lpstr>Arial</vt:lpstr>
      <vt:lpstr>Office Theme</vt:lpstr>
      <vt:lpstr>Matrix Operations</vt:lpstr>
      <vt:lpstr>Matrix Operations</vt:lpstr>
      <vt:lpstr>Matrix Operations</vt:lpstr>
      <vt:lpstr>Matrix Operations</vt:lpstr>
      <vt:lpstr>Matrix Operations</vt:lpstr>
      <vt:lpstr>Matrix Operations</vt:lpstr>
      <vt:lpstr>Matrix Operations</vt:lpstr>
      <vt:lpstr>Matrix Operations</vt:lpstr>
      <vt:lpstr>Matrix Operations</vt:lpstr>
      <vt:lpstr>Matrix Addition</vt:lpstr>
      <vt:lpstr>Matrix Addition</vt:lpstr>
      <vt:lpstr>Matrix Addition</vt:lpstr>
      <vt:lpstr>Matrix Subtraction</vt:lpstr>
      <vt:lpstr>Matrix Subtraction</vt:lpstr>
      <vt:lpstr>Matrix Subtraction</vt:lpstr>
      <vt:lpstr>Matrix Convolution</vt:lpstr>
      <vt:lpstr>Matrix Convolution</vt:lpstr>
      <vt:lpstr>Matrix Convolution</vt:lpstr>
      <vt:lpstr>Matrix Convolution</vt:lpstr>
      <vt:lpstr>Matrix Convolution</vt:lpstr>
      <vt:lpstr>Matrix Convolution</vt:lpstr>
      <vt:lpstr>Matrix Convolution</vt:lpstr>
      <vt:lpstr>PowerPoint Presentation</vt:lpstr>
      <vt:lpstr>PowerPoint Presentation</vt:lpstr>
      <vt:lpstr>PowerPoint Presentation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  <vt:lpstr>Matrix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Damian Gordon</dc:creator>
  <cp:lastModifiedBy>Damian Gordon</cp:lastModifiedBy>
  <cp:revision>2</cp:revision>
  <dcterms:created xsi:type="dcterms:W3CDTF">2025-03-14T13:29:36Z</dcterms:created>
  <dcterms:modified xsi:type="dcterms:W3CDTF">2025-03-26T13:22:05Z</dcterms:modified>
</cp:coreProperties>
</file>