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58" r:id="rId6"/>
    <p:sldId id="294" r:id="rId7"/>
    <p:sldId id="312" r:id="rId8"/>
    <p:sldId id="280" r:id="rId9"/>
    <p:sldId id="279" r:id="rId10"/>
    <p:sldId id="259" r:id="rId11"/>
    <p:sldId id="260" r:id="rId12"/>
    <p:sldId id="286" r:id="rId13"/>
    <p:sldId id="262" r:id="rId14"/>
    <p:sldId id="288" r:id="rId15"/>
    <p:sldId id="282" r:id="rId16"/>
    <p:sldId id="284" r:id="rId17"/>
    <p:sldId id="281" r:id="rId18"/>
    <p:sldId id="261" r:id="rId19"/>
    <p:sldId id="287" r:id="rId20"/>
    <p:sldId id="263" r:id="rId21"/>
    <p:sldId id="264" r:id="rId22"/>
    <p:sldId id="289" r:id="rId23"/>
    <p:sldId id="293" r:id="rId24"/>
    <p:sldId id="304" r:id="rId25"/>
    <p:sldId id="296" r:id="rId26"/>
    <p:sldId id="295" r:id="rId27"/>
    <p:sldId id="303" r:id="rId28"/>
    <p:sldId id="302" r:id="rId29"/>
    <p:sldId id="297" r:id="rId30"/>
    <p:sldId id="298" r:id="rId31"/>
    <p:sldId id="299" r:id="rId32"/>
    <p:sldId id="313" r:id="rId33"/>
    <p:sldId id="314" r:id="rId34"/>
    <p:sldId id="310" r:id="rId35"/>
    <p:sldId id="307" r:id="rId36"/>
    <p:sldId id="308" r:id="rId37"/>
    <p:sldId id="319" r:id="rId38"/>
    <p:sldId id="283" r:id="rId39"/>
    <p:sldId id="315" r:id="rId40"/>
    <p:sldId id="311" r:id="rId41"/>
    <p:sldId id="317" r:id="rId42"/>
    <p:sldId id="316" r:id="rId43"/>
    <p:sldId id="266" r:id="rId44"/>
    <p:sldId id="274" r:id="rId45"/>
    <p:sldId id="275" r:id="rId46"/>
    <p:sldId id="276" r:id="rId47"/>
    <p:sldId id="269" r:id="rId48"/>
    <p:sldId id="272" r:id="rId49"/>
    <p:sldId id="277" r:id="rId50"/>
    <p:sldId id="278" r:id="rId51"/>
    <p:sldId id="290" r:id="rId52"/>
    <p:sldId id="318" r:id="rId53"/>
    <p:sldId id="271" r:id="rId54"/>
    <p:sldId id="27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DAD27-6C4F-4DB7-9993-912A7D0AB994}" v="30" dt="2025-03-26T14:15:12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rdon" userId="796278f3-970d-4a3b-8137-dc597a054133" providerId="ADAL" clId="{072DAD27-6C4F-4DB7-9993-912A7D0AB994}"/>
    <pc:docChg chg="undo custSel addSld delSld modSld sldOrd">
      <pc:chgData name="Damian Gordon" userId="796278f3-970d-4a3b-8137-dc597a054133" providerId="ADAL" clId="{072DAD27-6C4F-4DB7-9993-912A7D0AB994}" dt="2025-03-26T14:15:18.617" v="555" actId="20577"/>
      <pc:docMkLst>
        <pc:docMk/>
      </pc:docMkLst>
      <pc:sldChg chg="modSp mod">
        <pc:chgData name="Damian Gordon" userId="796278f3-970d-4a3b-8137-dc597a054133" providerId="ADAL" clId="{072DAD27-6C4F-4DB7-9993-912A7D0AB994}" dt="2025-03-26T13:37:43.829" v="71" actId="115"/>
        <pc:sldMkLst>
          <pc:docMk/>
          <pc:sldMk cId="2063349752" sldId="302"/>
        </pc:sldMkLst>
        <pc:spChg chg="mod">
          <ac:chgData name="Damian Gordon" userId="796278f3-970d-4a3b-8137-dc597a054133" providerId="ADAL" clId="{072DAD27-6C4F-4DB7-9993-912A7D0AB994}" dt="2025-03-26T13:37:43.829" v="71" actId="115"/>
          <ac:spMkLst>
            <pc:docMk/>
            <pc:sldMk cId="2063349752" sldId="302"/>
            <ac:spMk id="3" creationId="{2C2BB782-B8AC-DDAB-CC92-757395ECB53B}"/>
          </ac:spMkLst>
        </pc:spChg>
      </pc:sldChg>
      <pc:sldChg chg="del ord">
        <pc:chgData name="Damian Gordon" userId="796278f3-970d-4a3b-8137-dc597a054133" providerId="ADAL" clId="{072DAD27-6C4F-4DB7-9993-912A7D0AB994}" dt="2025-03-26T13:35:57.688" v="62" actId="47"/>
        <pc:sldMkLst>
          <pc:docMk/>
          <pc:sldMk cId="2155110356" sldId="309"/>
        </pc:sldMkLst>
      </pc:sldChg>
      <pc:sldChg chg="ord">
        <pc:chgData name="Damian Gordon" userId="796278f3-970d-4a3b-8137-dc597a054133" providerId="ADAL" clId="{072DAD27-6C4F-4DB7-9993-912A7D0AB994}" dt="2025-03-26T13:35:52.847" v="61"/>
        <pc:sldMkLst>
          <pc:docMk/>
          <pc:sldMk cId="3576813368" sldId="310"/>
        </pc:sldMkLst>
      </pc:sldChg>
      <pc:sldChg chg="addSp delSp modSp new mod setBg">
        <pc:chgData name="Damian Gordon" userId="796278f3-970d-4a3b-8137-dc597a054133" providerId="ADAL" clId="{072DAD27-6C4F-4DB7-9993-912A7D0AB994}" dt="2025-03-26T13:45:02.912" v="235" actId="1076"/>
        <pc:sldMkLst>
          <pc:docMk/>
          <pc:sldMk cId="4047063208" sldId="311"/>
        </pc:sldMkLst>
        <pc:spChg chg="add del">
          <ac:chgData name="Damian Gordon" userId="796278f3-970d-4a3b-8137-dc597a054133" providerId="ADAL" clId="{072DAD27-6C4F-4DB7-9993-912A7D0AB994}" dt="2025-03-26T13:25:38.058" v="2" actId="478"/>
          <ac:spMkLst>
            <pc:docMk/>
            <pc:sldMk cId="4047063208" sldId="311"/>
            <ac:spMk id="2" creationId="{0AE5CA0B-1EA9-D90D-35EF-CAD1B6C9F005}"/>
          </ac:spMkLst>
        </pc:spChg>
        <pc:spChg chg="add">
          <ac:chgData name="Damian Gordon" userId="796278f3-970d-4a3b-8137-dc597a054133" providerId="ADAL" clId="{072DAD27-6C4F-4DB7-9993-912A7D0AB994}" dt="2025-03-26T13:26:26.358" v="4" actId="26606"/>
          <ac:spMkLst>
            <pc:docMk/>
            <pc:sldMk cId="4047063208" sldId="311"/>
            <ac:spMk id="1033" creationId="{42A4FC2C-047E-45A5-965D-8E1E3BF09BC6}"/>
          </ac:spMkLst>
        </pc:spChg>
        <pc:picChg chg="add del mod">
          <ac:chgData name="Damian Gordon" userId="796278f3-970d-4a3b-8137-dc597a054133" providerId="ADAL" clId="{072DAD27-6C4F-4DB7-9993-912A7D0AB994}" dt="2025-03-26T13:26:34.002" v="7" actId="478"/>
          <ac:picMkLst>
            <pc:docMk/>
            <pc:sldMk cId="4047063208" sldId="311"/>
            <ac:picMk id="1028" creationId="{29836F6E-2118-9863-B4AB-67AE684B92BD}"/>
          </ac:picMkLst>
        </pc:picChg>
        <pc:picChg chg="add mod">
          <ac:chgData name="Damian Gordon" userId="796278f3-970d-4a3b-8137-dc597a054133" providerId="ADAL" clId="{072DAD27-6C4F-4DB7-9993-912A7D0AB994}" dt="2025-03-26T13:45:02.912" v="235" actId="1076"/>
          <ac:picMkLst>
            <pc:docMk/>
            <pc:sldMk cId="4047063208" sldId="311"/>
            <ac:picMk id="1030" creationId="{C85B0542-F36E-A3B3-C87D-BB0E799BEF95}"/>
          </ac:picMkLst>
        </pc:picChg>
      </pc:sldChg>
      <pc:sldChg chg="delSp add del setBg delDesignElem">
        <pc:chgData name="Damian Gordon" userId="796278f3-970d-4a3b-8137-dc597a054133" providerId="ADAL" clId="{072DAD27-6C4F-4DB7-9993-912A7D0AB994}" dt="2025-03-26T13:28:52.539" v="10" actId="47"/>
        <pc:sldMkLst>
          <pc:docMk/>
          <pc:sldMk cId="2853495257" sldId="312"/>
        </pc:sldMkLst>
        <pc:spChg chg="del">
          <ac:chgData name="Damian Gordon" userId="796278f3-970d-4a3b-8137-dc597a054133" providerId="ADAL" clId="{072DAD27-6C4F-4DB7-9993-912A7D0AB994}" dt="2025-03-26T13:26:30.432" v="6"/>
          <ac:spMkLst>
            <pc:docMk/>
            <pc:sldMk cId="2853495257" sldId="312"/>
            <ac:spMk id="1033" creationId="{B71CCEB6-FD49-A525-87EF-19647E002BB4}"/>
          </ac:spMkLst>
        </pc:spChg>
        <pc:picChg chg="del">
          <ac:chgData name="Damian Gordon" userId="796278f3-970d-4a3b-8137-dc597a054133" providerId="ADAL" clId="{072DAD27-6C4F-4DB7-9993-912A7D0AB994}" dt="2025-03-26T13:27:39.430" v="9" actId="478"/>
          <ac:picMkLst>
            <pc:docMk/>
            <pc:sldMk cId="2853495257" sldId="312"/>
            <ac:picMk id="1028" creationId="{8E6E361B-C198-1422-DFE4-4473051900CD}"/>
          </ac:picMkLst>
        </pc:picChg>
      </pc:sldChg>
      <pc:sldChg chg="addSp modSp new mod modClrScheme chgLayout">
        <pc:chgData name="Damian Gordon" userId="796278f3-970d-4a3b-8137-dc597a054133" providerId="ADAL" clId="{072DAD27-6C4F-4DB7-9993-912A7D0AB994}" dt="2025-03-26T13:32:11.244" v="54" actId="20577"/>
        <pc:sldMkLst>
          <pc:docMk/>
          <pc:sldMk cId="3782540573" sldId="312"/>
        </pc:sldMkLst>
        <pc:spChg chg="add mod">
          <ac:chgData name="Damian Gordon" userId="796278f3-970d-4a3b-8137-dc597a054133" providerId="ADAL" clId="{072DAD27-6C4F-4DB7-9993-912A7D0AB994}" dt="2025-03-26T13:30:49.110" v="30" actId="20577"/>
          <ac:spMkLst>
            <pc:docMk/>
            <pc:sldMk cId="3782540573" sldId="312"/>
            <ac:spMk id="2" creationId="{F118335C-92C9-0F7D-8222-2291B13678AD}"/>
          </ac:spMkLst>
        </pc:spChg>
        <pc:spChg chg="add mod">
          <ac:chgData name="Damian Gordon" userId="796278f3-970d-4a3b-8137-dc597a054133" providerId="ADAL" clId="{072DAD27-6C4F-4DB7-9993-912A7D0AB994}" dt="2025-03-26T13:32:11.244" v="54" actId="20577"/>
          <ac:spMkLst>
            <pc:docMk/>
            <pc:sldMk cId="3782540573" sldId="312"/>
            <ac:spMk id="3" creationId="{3BD2FCE8-485C-A8F8-E196-394B2B9545B2}"/>
          </ac:spMkLst>
        </pc:spChg>
      </pc:sldChg>
      <pc:sldChg chg="add del">
        <pc:chgData name="Damian Gordon" userId="796278f3-970d-4a3b-8137-dc597a054133" providerId="ADAL" clId="{072DAD27-6C4F-4DB7-9993-912A7D0AB994}" dt="2025-03-26T13:35:44.588" v="58" actId="47"/>
        <pc:sldMkLst>
          <pc:docMk/>
          <pc:sldMk cId="1191827259" sldId="313"/>
        </pc:sldMkLst>
      </pc:sldChg>
      <pc:sldChg chg="modSp add mod ord">
        <pc:chgData name="Damian Gordon" userId="796278f3-970d-4a3b-8137-dc597a054133" providerId="ADAL" clId="{072DAD27-6C4F-4DB7-9993-912A7D0AB994}" dt="2025-03-26T13:37:15.927" v="70"/>
        <pc:sldMkLst>
          <pc:docMk/>
          <pc:sldMk cId="4125112450" sldId="313"/>
        </pc:sldMkLst>
        <pc:graphicFrameChg chg="mod modGraphic">
          <ac:chgData name="Damian Gordon" userId="796278f3-970d-4a3b-8137-dc597a054133" providerId="ADAL" clId="{072DAD27-6C4F-4DB7-9993-912A7D0AB994}" dt="2025-03-26T13:37:07.624" v="68" actId="207"/>
          <ac:graphicFrameMkLst>
            <pc:docMk/>
            <pc:sldMk cId="4125112450" sldId="313"/>
            <ac:graphicFrameMk id="8" creationId="{0AD35567-3C58-6801-A347-7715758D7465}"/>
          </ac:graphicFrameMkLst>
        </pc:graphicFrameChg>
      </pc:sldChg>
      <pc:sldChg chg="add del">
        <pc:chgData name="Damian Gordon" userId="796278f3-970d-4a3b-8137-dc597a054133" providerId="ADAL" clId="{072DAD27-6C4F-4DB7-9993-912A7D0AB994}" dt="2025-03-26T13:36:21.453" v="64"/>
        <pc:sldMkLst>
          <pc:docMk/>
          <pc:sldMk cId="339761695" sldId="314"/>
        </pc:sldMkLst>
      </pc:sldChg>
      <pc:sldChg chg="modSp add mod ord">
        <pc:chgData name="Damian Gordon" userId="796278f3-970d-4a3b-8137-dc597a054133" providerId="ADAL" clId="{072DAD27-6C4F-4DB7-9993-912A7D0AB994}" dt="2025-03-26T13:38:43.478" v="194" actId="20577"/>
        <pc:sldMkLst>
          <pc:docMk/>
          <pc:sldMk cId="2026082811" sldId="314"/>
        </pc:sldMkLst>
        <pc:spChg chg="mod">
          <ac:chgData name="Damian Gordon" userId="796278f3-970d-4a3b-8137-dc597a054133" providerId="ADAL" clId="{072DAD27-6C4F-4DB7-9993-912A7D0AB994}" dt="2025-03-26T13:38:43.478" v="194" actId="20577"/>
          <ac:spMkLst>
            <pc:docMk/>
            <pc:sldMk cId="2026082811" sldId="314"/>
            <ac:spMk id="3" creationId="{CF10AF2F-8696-20AE-CF4C-76974D2BAF91}"/>
          </ac:spMkLst>
        </pc:spChg>
      </pc:sldChg>
      <pc:sldChg chg="modSp add mod">
        <pc:chgData name="Damian Gordon" userId="796278f3-970d-4a3b-8137-dc597a054133" providerId="ADAL" clId="{072DAD27-6C4F-4DB7-9993-912A7D0AB994}" dt="2025-03-26T13:40:08.739" v="225" actId="20577"/>
        <pc:sldMkLst>
          <pc:docMk/>
          <pc:sldMk cId="491999639" sldId="315"/>
        </pc:sldMkLst>
        <pc:spChg chg="mod">
          <ac:chgData name="Damian Gordon" userId="796278f3-970d-4a3b-8137-dc597a054133" providerId="ADAL" clId="{072DAD27-6C4F-4DB7-9993-912A7D0AB994}" dt="2025-03-26T13:40:08.739" v="225" actId="20577"/>
          <ac:spMkLst>
            <pc:docMk/>
            <pc:sldMk cId="491999639" sldId="315"/>
            <ac:spMk id="3" creationId="{A932FE2A-4C8D-851A-1121-F8120D61E5EC}"/>
          </ac:spMkLst>
        </pc:spChg>
      </pc:sldChg>
      <pc:sldChg chg="addSp delSp add mod setBg delDesignElem">
        <pc:chgData name="Damian Gordon" userId="796278f3-970d-4a3b-8137-dc597a054133" providerId="ADAL" clId="{072DAD27-6C4F-4DB7-9993-912A7D0AB994}" dt="2025-03-26T13:43:37.944" v="230" actId="22"/>
        <pc:sldMkLst>
          <pc:docMk/>
          <pc:sldMk cId="1567563486" sldId="316"/>
        </pc:sldMkLst>
        <pc:spChg chg="add">
          <ac:chgData name="Damian Gordon" userId="796278f3-970d-4a3b-8137-dc597a054133" providerId="ADAL" clId="{072DAD27-6C4F-4DB7-9993-912A7D0AB994}" dt="2025-03-26T13:41:31.680" v="229"/>
          <ac:spMkLst>
            <pc:docMk/>
            <pc:sldMk cId="1567563486" sldId="316"/>
            <ac:spMk id="2" creationId="{24837E7F-87E3-714B-AB6B-AD0BF1604120}"/>
          </ac:spMkLst>
        </pc:spChg>
        <pc:spChg chg="del">
          <ac:chgData name="Damian Gordon" userId="796278f3-970d-4a3b-8137-dc597a054133" providerId="ADAL" clId="{072DAD27-6C4F-4DB7-9993-912A7D0AB994}" dt="2025-03-26T13:41:25.321" v="227"/>
          <ac:spMkLst>
            <pc:docMk/>
            <pc:sldMk cId="1567563486" sldId="316"/>
            <ac:spMk id="1033" creationId="{443EBA00-0055-33A2-9B91-E1FEF9DC68BB}"/>
          </ac:spMkLst>
        </pc:spChg>
        <pc:picChg chg="add">
          <ac:chgData name="Damian Gordon" userId="796278f3-970d-4a3b-8137-dc597a054133" providerId="ADAL" clId="{072DAD27-6C4F-4DB7-9993-912A7D0AB994}" dt="2025-03-26T13:43:37.944" v="230" actId="22"/>
          <ac:picMkLst>
            <pc:docMk/>
            <pc:sldMk cId="1567563486" sldId="316"/>
            <ac:picMk id="4" creationId="{B57FFD02-DC5A-B696-2EAA-97FDFEA689F5}"/>
          </ac:picMkLst>
        </pc:picChg>
        <pc:picChg chg="del">
          <ac:chgData name="Damian Gordon" userId="796278f3-970d-4a3b-8137-dc597a054133" providerId="ADAL" clId="{072DAD27-6C4F-4DB7-9993-912A7D0AB994}" dt="2025-03-26T13:41:26.531" v="228" actId="478"/>
          <ac:picMkLst>
            <pc:docMk/>
            <pc:sldMk cId="1567563486" sldId="316"/>
            <ac:picMk id="1030" creationId="{CFCE5299-2EAE-1198-9E57-109A390C9C76}"/>
          </ac:picMkLst>
        </pc:picChg>
      </pc:sldChg>
      <pc:sldChg chg="addSp modSp new mod setBg">
        <pc:chgData name="Damian Gordon" userId="796278f3-970d-4a3b-8137-dc597a054133" providerId="ADAL" clId="{072DAD27-6C4F-4DB7-9993-912A7D0AB994}" dt="2025-03-26T13:44:52.488" v="234" actId="26606"/>
        <pc:sldMkLst>
          <pc:docMk/>
          <pc:sldMk cId="4091796438" sldId="317"/>
        </pc:sldMkLst>
        <pc:spChg chg="add">
          <ac:chgData name="Damian Gordon" userId="796278f3-970d-4a3b-8137-dc597a054133" providerId="ADAL" clId="{072DAD27-6C4F-4DB7-9993-912A7D0AB994}" dt="2025-03-26T13:44:52.488" v="234" actId="26606"/>
          <ac:spMkLst>
            <pc:docMk/>
            <pc:sldMk cId="4091796438" sldId="317"/>
            <ac:spMk id="4103" creationId="{42A4FC2C-047E-45A5-965D-8E1E3BF09BC6}"/>
          </ac:spMkLst>
        </pc:spChg>
        <pc:picChg chg="add mod">
          <ac:chgData name="Damian Gordon" userId="796278f3-970d-4a3b-8137-dc597a054133" providerId="ADAL" clId="{072DAD27-6C4F-4DB7-9993-912A7D0AB994}" dt="2025-03-26T13:44:52.488" v="234" actId="26606"/>
          <ac:picMkLst>
            <pc:docMk/>
            <pc:sldMk cId="4091796438" sldId="317"/>
            <ac:picMk id="4098" creationId="{15B503DC-0EF6-1243-4548-BCE366D0F1DD}"/>
          </ac:picMkLst>
        </pc:picChg>
      </pc:sldChg>
      <pc:sldChg chg="modSp add mod">
        <pc:chgData name="Damian Gordon" userId="796278f3-970d-4a3b-8137-dc597a054133" providerId="ADAL" clId="{072DAD27-6C4F-4DB7-9993-912A7D0AB994}" dt="2025-03-26T13:53:04.944" v="528" actId="20577"/>
        <pc:sldMkLst>
          <pc:docMk/>
          <pc:sldMk cId="1526454874" sldId="318"/>
        </pc:sldMkLst>
        <pc:spChg chg="mod">
          <ac:chgData name="Damian Gordon" userId="796278f3-970d-4a3b-8137-dc597a054133" providerId="ADAL" clId="{072DAD27-6C4F-4DB7-9993-912A7D0AB994}" dt="2025-03-26T13:53:04.944" v="528" actId="20577"/>
          <ac:spMkLst>
            <pc:docMk/>
            <pc:sldMk cId="1526454874" sldId="318"/>
            <ac:spMk id="3" creationId="{EDB36306-D2D4-C675-C10A-62159640BEBB}"/>
          </ac:spMkLst>
        </pc:spChg>
      </pc:sldChg>
      <pc:sldChg chg="addSp modSp new mod">
        <pc:chgData name="Damian Gordon" userId="796278f3-970d-4a3b-8137-dc597a054133" providerId="ADAL" clId="{072DAD27-6C4F-4DB7-9993-912A7D0AB994}" dt="2025-03-26T14:15:18.617" v="555" actId="20577"/>
        <pc:sldMkLst>
          <pc:docMk/>
          <pc:sldMk cId="188546395" sldId="319"/>
        </pc:sldMkLst>
        <pc:spChg chg="add mod">
          <ac:chgData name="Damian Gordon" userId="796278f3-970d-4a3b-8137-dc597a054133" providerId="ADAL" clId="{072DAD27-6C4F-4DB7-9993-912A7D0AB994}" dt="2025-03-26T14:15:11.397" v="547" actId="1076"/>
          <ac:spMkLst>
            <pc:docMk/>
            <pc:sldMk cId="188546395" sldId="319"/>
            <ac:spMk id="2" creationId="{AECADA58-CEB1-1556-690B-0910E833778D}"/>
          </ac:spMkLst>
        </pc:spChg>
        <pc:spChg chg="add mod">
          <ac:chgData name="Damian Gordon" userId="796278f3-970d-4a3b-8137-dc597a054133" providerId="ADAL" clId="{072DAD27-6C4F-4DB7-9993-912A7D0AB994}" dt="2025-03-26T14:15:18.617" v="555" actId="20577"/>
          <ac:spMkLst>
            <pc:docMk/>
            <pc:sldMk cId="188546395" sldId="319"/>
            <ac:spMk id="3" creationId="{DA093C6E-1ECD-E285-AF7A-B8C81EB60043}"/>
          </ac:spMkLst>
        </pc:spChg>
        <pc:picChg chg="add mod">
          <ac:chgData name="Damian Gordon" userId="796278f3-970d-4a3b-8137-dc597a054133" providerId="ADAL" clId="{072DAD27-6C4F-4DB7-9993-912A7D0AB994}" dt="2025-03-26T14:14:52.465" v="534" actId="1076"/>
          <ac:picMkLst>
            <pc:docMk/>
            <pc:sldMk cId="188546395" sldId="319"/>
            <ac:picMk id="1026" creationId="{FC1085EA-2A75-0A80-6653-3C999FF9C8F6}"/>
          </ac:picMkLst>
        </pc:picChg>
      </pc:sldChg>
    </pc:docChg>
  </pc:docChgLst>
  <pc:docChgLst>
    <pc:chgData name="Damian Gordon" userId="796278f3-970d-4a3b-8137-dc597a054133" providerId="ADAL" clId="{E7E270B4-DD2E-4B1F-9B08-E56AFC9319D1}"/>
    <pc:docChg chg="undo custSel addSld delSld modSld sldOrd">
      <pc:chgData name="Damian Gordon" userId="796278f3-970d-4a3b-8137-dc597a054133" providerId="ADAL" clId="{E7E270B4-DD2E-4B1F-9B08-E56AFC9319D1}" dt="2025-03-15T17:37:21.849" v="2890" actId="164"/>
      <pc:docMkLst>
        <pc:docMk/>
      </pc:docMkLst>
      <pc:sldChg chg="addSp modSp new mod setBg">
        <pc:chgData name="Damian Gordon" userId="796278f3-970d-4a3b-8137-dc597a054133" providerId="ADAL" clId="{E7E270B4-DD2E-4B1F-9B08-E56AFC9319D1}" dt="2025-03-15T16:04:38.915" v="2285"/>
        <pc:sldMkLst>
          <pc:docMk/>
          <pc:sldMk cId="2483088073" sldId="256"/>
        </pc:sldMkLst>
        <pc:spChg chg="mod">
          <ac:chgData name="Damian Gordon" userId="796278f3-970d-4a3b-8137-dc597a054133" providerId="ADAL" clId="{E7E270B4-DD2E-4B1F-9B08-E56AFC9319D1}" dt="2025-03-14T23:33:06.602" v="1671" actId="1076"/>
          <ac:spMkLst>
            <pc:docMk/>
            <pc:sldMk cId="2483088073" sldId="256"/>
            <ac:spMk id="2" creationId="{AB6F2483-CEB2-BA76-D3B3-4E3D90EC44EF}"/>
          </ac:spMkLst>
        </pc:spChg>
        <pc:spChg chg="mod">
          <ac:chgData name="Damian Gordon" userId="796278f3-970d-4a3b-8137-dc597a054133" providerId="ADAL" clId="{E7E270B4-DD2E-4B1F-9B08-E56AFC9319D1}" dt="2025-03-14T23:33:22.127" v="1685" actId="1076"/>
          <ac:spMkLst>
            <pc:docMk/>
            <pc:sldMk cId="2483088073" sldId="256"/>
            <ac:spMk id="3" creationId="{E22D4A58-A693-7DEB-334A-F52E8E3BF218}"/>
          </ac:spMkLst>
        </pc:spChg>
        <pc:spChg chg="add">
          <ac:chgData name="Damian Gordon" userId="796278f3-970d-4a3b-8137-dc597a054133" providerId="ADAL" clId="{E7E270B4-DD2E-4B1F-9B08-E56AFC9319D1}" dt="2025-03-14T23:32:38.506" v="1658" actId="26606"/>
          <ac:spMkLst>
            <pc:docMk/>
            <pc:sldMk cId="2483088073" sldId="256"/>
            <ac:spMk id="10" creationId="{A3363022-C969-41E9-8EB2-E4C94908C1FA}"/>
          </ac:spMkLst>
        </pc:spChg>
        <pc:spChg chg="add">
          <ac:chgData name="Damian Gordon" userId="796278f3-970d-4a3b-8137-dc597a054133" providerId="ADAL" clId="{E7E270B4-DD2E-4B1F-9B08-E56AFC9319D1}" dt="2025-03-14T23:32:38.506" v="1658" actId="26606"/>
          <ac:spMkLst>
            <pc:docMk/>
            <pc:sldMk cId="2483088073" sldId="256"/>
            <ac:spMk id="12" creationId="{8D1AD6B3-BE88-4CEB-BA17-790657CC4729}"/>
          </ac:spMkLst>
        </pc:spChg>
        <pc:grpChg chg="add">
          <ac:chgData name="Damian Gordon" userId="796278f3-970d-4a3b-8137-dc597a054133" providerId="ADAL" clId="{E7E270B4-DD2E-4B1F-9B08-E56AFC9319D1}" dt="2025-03-14T23:32:38.506" v="1658" actId="26606"/>
          <ac:grpSpMkLst>
            <pc:docMk/>
            <pc:sldMk cId="2483088073" sldId="256"/>
            <ac:grpSpMk id="14" creationId="{89D1390B-7E13-4B4F-9CB2-391063412E54}"/>
          </ac:grpSpMkLst>
        </pc:grpChg>
        <pc:picChg chg="add">
          <ac:chgData name="Damian Gordon" userId="796278f3-970d-4a3b-8137-dc597a054133" providerId="ADAL" clId="{E7E270B4-DD2E-4B1F-9B08-E56AFC9319D1}" dt="2025-03-14T23:32:38.506" v="1658" actId="26606"/>
          <ac:picMkLst>
            <pc:docMk/>
            <pc:sldMk cId="2483088073" sldId="256"/>
            <ac:picMk id="7" creationId="{BABD3CF6-CEC7-6A18-71F5-B559BE5C9D4A}"/>
          </ac:picMkLst>
        </pc:picChg>
      </pc:sldChg>
      <pc:sldChg chg="modSp new mod">
        <pc:chgData name="Damian Gordon" userId="796278f3-970d-4a3b-8137-dc597a054133" providerId="ADAL" clId="{E7E270B4-DD2E-4B1F-9B08-E56AFC9319D1}" dt="2025-03-14T23:33:45.031" v="1689" actId="403"/>
        <pc:sldMkLst>
          <pc:docMk/>
          <pc:sldMk cId="2798221187" sldId="257"/>
        </pc:sldMkLst>
        <pc:spChg chg="mod">
          <ac:chgData name="Damian Gordon" userId="796278f3-970d-4a3b-8137-dc597a054133" providerId="ADAL" clId="{E7E270B4-DD2E-4B1F-9B08-E56AFC9319D1}" dt="2025-03-14T13:30:17.945" v="77" actId="20577"/>
          <ac:spMkLst>
            <pc:docMk/>
            <pc:sldMk cId="2798221187" sldId="257"/>
            <ac:spMk id="2" creationId="{36ABC662-1AFE-84D4-E7F1-3228A4564697}"/>
          </ac:spMkLst>
        </pc:spChg>
        <pc:spChg chg="mod">
          <ac:chgData name="Damian Gordon" userId="796278f3-970d-4a3b-8137-dc597a054133" providerId="ADAL" clId="{E7E270B4-DD2E-4B1F-9B08-E56AFC9319D1}" dt="2025-03-14T23:33:45.031" v="1689" actId="403"/>
          <ac:spMkLst>
            <pc:docMk/>
            <pc:sldMk cId="2798221187" sldId="257"/>
            <ac:spMk id="3" creationId="{9DB9E2AD-2307-3ED4-DF78-32611E565C44}"/>
          </ac:spMkLst>
        </pc:spChg>
      </pc:sldChg>
      <pc:sldChg chg="addSp new">
        <pc:chgData name="Damian Gordon" userId="796278f3-970d-4a3b-8137-dc597a054133" providerId="ADAL" clId="{E7E270B4-DD2E-4B1F-9B08-E56AFC9319D1}" dt="2025-03-14T13:32:05.792" v="83"/>
        <pc:sldMkLst>
          <pc:docMk/>
          <pc:sldMk cId="2896290310" sldId="258"/>
        </pc:sldMkLst>
        <pc:picChg chg="add">
          <ac:chgData name="Damian Gordon" userId="796278f3-970d-4a3b-8137-dc597a054133" providerId="ADAL" clId="{E7E270B4-DD2E-4B1F-9B08-E56AFC9319D1}" dt="2025-03-14T13:32:05.792" v="83"/>
          <ac:picMkLst>
            <pc:docMk/>
            <pc:sldMk cId="2896290310" sldId="258"/>
            <ac:picMk id="1026" creationId="{F984C702-E506-A6A1-77B5-26ACC47F5241}"/>
          </ac:picMkLst>
        </pc:picChg>
      </pc:sldChg>
      <pc:sldChg chg="addSp modSp new mod ord">
        <pc:chgData name="Damian Gordon" userId="796278f3-970d-4a3b-8137-dc597a054133" providerId="ADAL" clId="{E7E270B4-DD2E-4B1F-9B08-E56AFC9319D1}" dt="2025-03-14T21:56:15.796" v="1350" actId="20577"/>
        <pc:sldMkLst>
          <pc:docMk/>
          <pc:sldMk cId="4062679053" sldId="259"/>
        </pc:sldMkLst>
        <pc:spChg chg="mod">
          <ac:chgData name="Damian Gordon" userId="796278f3-970d-4a3b-8137-dc597a054133" providerId="ADAL" clId="{E7E270B4-DD2E-4B1F-9B08-E56AFC9319D1}" dt="2025-03-14T13:32:47.599" v="100" actId="20577"/>
          <ac:spMkLst>
            <pc:docMk/>
            <pc:sldMk cId="4062679053" sldId="259"/>
            <ac:spMk id="2" creationId="{E309049B-A6AA-D972-5884-5128573CEFE6}"/>
          </ac:spMkLst>
        </pc:spChg>
        <pc:spChg chg="mod">
          <ac:chgData name="Damian Gordon" userId="796278f3-970d-4a3b-8137-dc597a054133" providerId="ADAL" clId="{E7E270B4-DD2E-4B1F-9B08-E56AFC9319D1}" dt="2025-03-14T21:56:15.796" v="1350" actId="20577"/>
          <ac:spMkLst>
            <pc:docMk/>
            <pc:sldMk cId="4062679053" sldId="259"/>
            <ac:spMk id="3" creationId="{8CC91D06-3A52-72AE-B67D-78D1C3810E7E}"/>
          </ac:spMkLst>
        </pc:spChg>
      </pc:sldChg>
      <pc:sldChg chg="addSp delSp modSp add mod ord">
        <pc:chgData name="Damian Gordon" userId="796278f3-970d-4a3b-8137-dc597a054133" providerId="ADAL" clId="{E7E270B4-DD2E-4B1F-9B08-E56AFC9319D1}" dt="2025-03-14T22:33:37.636" v="1433"/>
        <pc:sldMkLst>
          <pc:docMk/>
          <pc:sldMk cId="1362693913" sldId="260"/>
        </pc:sldMkLst>
        <pc:spChg chg="add mod">
          <ac:chgData name="Damian Gordon" userId="796278f3-970d-4a3b-8137-dc597a054133" providerId="ADAL" clId="{E7E270B4-DD2E-4B1F-9B08-E56AFC9319D1}" dt="2025-03-14T13:37:22.638" v="331" actId="164"/>
          <ac:spMkLst>
            <pc:docMk/>
            <pc:sldMk cId="1362693913" sldId="260"/>
            <ac:spMk id="6" creationId="{0BF151C6-FF4B-E046-79F9-1B5057B51938}"/>
          </ac:spMkLst>
        </pc:spChg>
        <pc:spChg chg="add mod">
          <ac:chgData name="Damian Gordon" userId="796278f3-970d-4a3b-8137-dc597a054133" providerId="ADAL" clId="{E7E270B4-DD2E-4B1F-9B08-E56AFC9319D1}" dt="2025-03-14T13:37:22.638" v="331" actId="164"/>
          <ac:spMkLst>
            <pc:docMk/>
            <pc:sldMk cId="1362693913" sldId="260"/>
            <ac:spMk id="7" creationId="{200A6A8D-AE70-00AA-308A-4744878B136C}"/>
          </ac:spMkLst>
        </pc:spChg>
        <pc:grpChg chg="add mod">
          <ac:chgData name="Damian Gordon" userId="796278f3-970d-4a3b-8137-dc597a054133" providerId="ADAL" clId="{E7E270B4-DD2E-4B1F-9B08-E56AFC9319D1}" dt="2025-03-14T13:37:22.638" v="331" actId="164"/>
          <ac:grpSpMkLst>
            <pc:docMk/>
            <pc:sldMk cId="1362693913" sldId="260"/>
            <ac:grpSpMk id="9" creationId="{35213257-90FF-A11F-E40B-7A590E7586E2}"/>
          </ac:grpSpMkLst>
        </pc:grpChg>
        <pc:graphicFrameChg chg="add mod modGraphic">
          <ac:chgData name="Damian Gordon" userId="796278f3-970d-4a3b-8137-dc597a054133" providerId="ADAL" clId="{E7E270B4-DD2E-4B1F-9B08-E56AFC9319D1}" dt="2025-03-14T22:33:37.636" v="1433"/>
          <ac:graphicFrameMkLst>
            <pc:docMk/>
            <pc:sldMk cId="1362693913" sldId="260"/>
            <ac:graphicFrameMk id="8" creationId="{12E88629-E922-D6D5-58AE-FF3AADE08821}"/>
          </ac:graphicFrameMkLst>
        </pc:graphicFrameChg>
      </pc:sldChg>
      <pc:sldChg chg="addSp delSp modSp add mod">
        <pc:chgData name="Damian Gordon" userId="796278f3-970d-4a3b-8137-dc597a054133" providerId="ADAL" clId="{E7E270B4-DD2E-4B1F-9B08-E56AFC9319D1}" dt="2025-03-14T22:43:17.585" v="1517" actId="113"/>
        <pc:sldMkLst>
          <pc:docMk/>
          <pc:sldMk cId="3646435097" sldId="261"/>
        </pc:sldMkLst>
        <pc:spChg chg="add mod">
          <ac:chgData name="Damian Gordon" userId="796278f3-970d-4a3b-8137-dc597a054133" providerId="ADAL" clId="{E7E270B4-DD2E-4B1F-9B08-E56AFC9319D1}" dt="2025-03-14T13:37:34.437" v="333" actId="14100"/>
          <ac:spMkLst>
            <pc:docMk/>
            <pc:sldMk cId="3646435097" sldId="261"/>
            <ac:spMk id="3" creationId="{CDF3AC79-2831-3A34-0DC7-0EDD0BF913FF}"/>
          </ac:spMkLst>
        </pc:spChg>
        <pc:spChg chg="mod">
          <ac:chgData name="Damian Gordon" userId="796278f3-970d-4a3b-8137-dc597a054133" providerId="ADAL" clId="{E7E270B4-DD2E-4B1F-9B08-E56AFC9319D1}" dt="2025-03-14T13:37:30.590" v="332" actId="164"/>
          <ac:spMkLst>
            <pc:docMk/>
            <pc:sldMk cId="3646435097" sldId="261"/>
            <ac:spMk id="6" creationId="{824E60EE-4604-EFD0-5E17-93A60D9CC32F}"/>
          </ac:spMkLst>
        </pc:spChg>
        <pc:spChg chg="mod">
          <ac:chgData name="Damian Gordon" userId="796278f3-970d-4a3b-8137-dc597a054133" providerId="ADAL" clId="{E7E270B4-DD2E-4B1F-9B08-E56AFC9319D1}" dt="2025-03-14T13:37:30.590" v="332" actId="164"/>
          <ac:spMkLst>
            <pc:docMk/>
            <pc:sldMk cId="3646435097" sldId="261"/>
            <ac:spMk id="7" creationId="{76C367E7-F182-2B04-1CFF-EC3AC6A00D6A}"/>
          </ac:spMkLst>
        </pc:spChg>
        <pc:grpChg chg="add mod">
          <ac:chgData name="Damian Gordon" userId="796278f3-970d-4a3b-8137-dc597a054133" providerId="ADAL" clId="{E7E270B4-DD2E-4B1F-9B08-E56AFC9319D1}" dt="2025-03-14T13:37:30.590" v="332" actId="164"/>
          <ac:grpSpMkLst>
            <pc:docMk/>
            <pc:sldMk cId="3646435097" sldId="261"/>
            <ac:grpSpMk id="4" creationId="{5C8AFF32-4F80-1AAD-20C6-DBBC0C0652CB}"/>
          </ac:grpSpMkLst>
        </pc:grpChg>
        <pc:graphicFrameChg chg="add mod modGraphic">
          <ac:chgData name="Damian Gordon" userId="796278f3-970d-4a3b-8137-dc597a054133" providerId="ADAL" clId="{E7E270B4-DD2E-4B1F-9B08-E56AFC9319D1}" dt="2025-03-14T22:43:17.585" v="1517" actId="113"/>
          <ac:graphicFrameMkLst>
            <pc:docMk/>
            <pc:sldMk cId="3646435097" sldId="261"/>
            <ac:graphicFrameMk id="5" creationId="{F43C8720-B848-DF35-E4BB-EC0374B8A32E}"/>
          </ac:graphicFrameMkLst>
        </pc:graphicFrameChg>
      </pc:sldChg>
      <pc:sldChg chg="addSp modSp add mod ord">
        <pc:chgData name="Damian Gordon" userId="796278f3-970d-4a3b-8137-dc597a054133" providerId="ADAL" clId="{E7E270B4-DD2E-4B1F-9B08-E56AFC9319D1}" dt="2025-03-14T22:34:26.868" v="1441"/>
        <pc:sldMkLst>
          <pc:docMk/>
          <pc:sldMk cId="2798204123" sldId="262"/>
        </pc:sldMkLst>
        <pc:spChg chg="add mod">
          <ac:chgData name="Damian Gordon" userId="796278f3-970d-4a3b-8137-dc597a054133" providerId="ADAL" clId="{E7E270B4-DD2E-4B1F-9B08-E56AFC9319D1}" dt="2025-03-14T21:18:37.876" v="875" actId="1076"/>
          <ac:spMkLst>
            <pc:docMk/>
            <pc:sldMk cId="2798204123" sldId="262"/>
            <ac:spMk id="8" creationId="{C29FCE0C-8A72-3EAF-2298-6B008DBD7F2E}"/>
          </ac:spMkLst>
        </pc:spChg>
        <pc:grpChg chg="mod">
          <ac:chgData name="Damian Gordon" userId="796278f3-970d-4a3b-8137-dc597a054133" providerId="ADAL" clId="{E7E270B4-DD2E-4B1F-9B08-E56AFC9319D1}" dt="2025-03-14T20:39:15.601" v="589" actId="164"/>
          <ac:grpSpMkLst>
            <pc:docMk/>
            <pc:sldMk cId="2798204123" sldId="262"/>
            <ac:grpSpMk id="4" creationId="{A9952406-4FF9-D958-EA05-A0F04F75760A}"/>
          </ac:grpSpMkLst>
        </pc:grpChg>
        <pc:grpChg chg="add mod">
          <ac:chgData name="Damian Gordon" userId="796278f3-970d-4a3b-8137-dc597a054133" providerId="ADAL" clId="{E7E270B4-DD2E-4B1F-9B08-E56AFC9319D1}" dt="2025-03-14T21:18:21.197" v="871" actId="1038"/>
          <ac:grpSpMkLst>
            <pc:docMk/>
            <pc:sldMk cId="2798204123" sldId="262"/>
            <ac:grpSpMk id="9" creationId="{FC03F711-A77F-E674-9C76-42492B1218D6}"/>
          </ac:grpSpMkLst>
        </pc:grpChg>
        <pc:graphicFrameChg chg="mod modGraphic">
          <ac:chgData name="Damian Gordon" userId="796278f3-970d-4a3b-8137-dc597a054133" providerId="ADAL" clId="{E7E270B4-DD2E-4B1F-9B08-E56AFC9319D1}" dt="2025-03-14T22:34:26.868" v="1441"/>
          <ac:graphicFrameMkLst>
            <pc:docMk/>
            <pc:sldMk cId="2798204123" sldId="262"/>
            <ac:graphicFrameMk id="5" creationId="{04C1BF32-88AD-240F-B906-C175BB3BFC3F}"/>
          </ac:graphicFrameMkLst>
        </pc:graphicFrameChg>
      </pc:sldChg>
      <pc:sldChg chg="addSp modSp add mod">
        <pc:chgData name="Damian Gordon" userId="796278f3-970d-4a3b-8137-dc597a054133" providerId="ADAL" clId="{E7E270B4-DD2E-4B1F-9B08-E56AFC9319D1}" dt="2025-03-14T22:44:51.198" v="1534"/>
        <pc:sldMkLst>
          <pc:docMk/>
          <pc:sldMk cId="3643110377" sldId="263"/>
        </pc:sldMkLst>
        <pc:spChg chg="mod">
          <ac:chgData name="Damian Gordon" userId="796278f3-970d-4a3b-8137-dc597a054133" providerId="ADAL" clId="{E7E270B4-DD2E-4B1F-9B08-E56AFC9319D1}" dt="2025-03-14T20:39:09.032" v="588" actId="164"/>
          <ac:spMkLst>
            <pc:docMk/>
            <pc:sldMk cId="3643110377" sldId="263"/>
            <ac:spMk id="8" creationId="{D761B49F-EE3B-D471-9891-FC56B5BB17A5}"/>
          </ac:spMkLst>
        </pc:spChg>
        <pc:grpChg chg="mod">
          <ac:chgData name="Damian Gordon" userId="796278f3-970d-4a3b-8137-dc597a054133" providerId="ADAL" clId="{E7E270B4-DD2E-4B1F-9B08-E56AFC9319D1}" dt="2025-03-14T20:39:09.032" v="588" actId="164"/>
          <ac:grpSpMkLst>
            <pc:docMk/>
            <pc:sldMk cId="3643110377" sldId="263"/>
            <ac:grpSpMk id="4" creationId="{4AD5AD16-2FB0-8E8A-167F-EDE8A051A91C}"/>
          </ac:grpSpMkLst>
        </pc:grpChg>
        <pc:grpChg chg="add mod">
          <ac:chgData name="Damian Gordon" userId="796278f3-970d-4a3b-8137-dc597a054133" providerId="ADAL" clId="{E7E270B4-DD2E-4B1F-9B08-E56AFC9319D1}" dt="2025-03-14T20:39:09.032" v="588" actId="164"/>
          <ac:grpSpMkLst>
            <pc:docMk/>
            <pc:sldMk cId="3643110377" sldId="263"/>
            <ac:grpSpMk id="9" creationId="{F8D4B5C4-88A1-7077-88B8-355DC0B1751E}"/>
          </ac:grpSpMkLst>
        </pc:grpChg>
        <pc:graphicFrameChg chg="mod modGraphic">
          <ac:chgData name="Damian Gordon" userId="796278f3-970d-4a3b-8137-dc597a054133" providerId="ADAL" clId="{E7E270B4-DD2E-4B1F-9B08-E56AFC9319D1}" dt="2025-03-14T22:44:51.198" v="1534"/>
          <ac:graphicFrameMkLst>
            <pc:docMk/>
            <pc:sldMk cId="3643110377" sldId="263"/>
            <ac:graphicFrameMk id="5" creationId="{91975278-589B-F3E5-3BD7-4B7AB7F0C4CE}"/>
          </ac:graphicFrameMkLst>
        </pc:graphicFrameChg>
      </pc:sldChg>
      <pc:sldChg chg="addSp modSp add mod">
        <pc:chgData name="Damian Gordon" userId="796278f3-970d-4a3b-8137-dc597a054133" providerId="ADAL" clId="{E7E270B4-DD2E-4B1F-9B08-E56AFC9319D1}" dt="2025-03-14T23:46:45.839" v="1708" actId="14734"/>
        <pc:sldMkLst>
          <pc:docMk/>
          <pc:sldMk cId="1530809730" sldId="264"/>
        </pc:sldMkLst>
        <pc:spChg chg="mod">
          <ac:chgData name="Damian Gordon" userId="796278f3-970d-4a3b-8137-dc597a054133" providerId="ADAL" clId="{E7E270B4-DD2E-4B1F-9B08-E56AFC9319D1}" dt="2025-03-14T20:39:02.118" v="587" actId="164"/>
          <ac:spMkLst>
            <pc:docMk/>
            <pc:sldMk cId="1530809730" sldId="264"/>
            <ac:spMk id="8" creationId="{324B48C9-9D46-244C-71E5-E10D9B5E5C3C}"/>
          </ac:spMkLst>
        </pc:spChg>
        <pc:spChg chg="add mod">
          <ac:chgData name="Damian Gordon" userId="796278f3-970d-4a3b-8137-dc597a054133" providerId="ADAL" clId="{E7E270B4-DD2E-4B1F-9B08-E56AFC9319D1}" dt="2025-03-14T20:39:02.118" v="587" actId="164"/>
          <ac:spMkLst>
            <pc:docMk/>
            <pc:sldMk cId="1530809730" sldId="264"/>
            <ac:spMk id="9" creationId="{847D7ECF-A1FC-4B11-2634-DE3D086CF81C}"/>
          </ac:spMkLst>
        </pc:spChg>
        <pc:spChg chg="add mod">
          <ac:chgData name="Damian Gordon" userId="796278f3-970d-4a3b-8137-dc597a054133" providerId="ADAL" clId="{E7E270B4-DD2E-4B1F-9B08-E56AFC9319D1}" dt="2025-03-14T20:39:02.118" v="587" actId="164"/>
          <ac:spMkLst>
            <pc:docMk/>
            <pc:sldMk cId="1530809730" sldId="264"/>
            <ac:spMk id="10" creationId="{DCF363BA-3CB9-1F23-06AF-88DA629BF46B}"/>
          </ac:spMkLst>
        </pc:spChg>
        <pc:grpChg chg="mod">
          <ac:chgData name="Damian Gordon" userId="796278f3-970d-4a3b-8137-dc597a054133" providerId="ADAL" clId="{E7E270B4-DD2E-4B1F-9B08-E56AFC9319D1}" dt="2025-03-14T20:39:02.118" v="587" actId="164"/>
          <ac:grpSpMkLst>
            <pc:docMk/>
            <pc:sldMk cId="1530809730" sldId="264"/>
            <ac:grpSpMk id="4" creationId="{DD025B1B-B90D-CCE2-3CCA-B04ADC209EB1}"/>
          </ac:grpSpMkLst>
        </pc:grpChg>
        <pc:grpChg chg="add mod">
          <ac:chgData name="Damian Gordon" userId="796278f3-970d-4a3b-8137-dc597a054133" providerId="ADAL" clId="{E7E270B4-DD2E-4B1F-9B08-E56AFC9319D1}" dt="2025-03-14T20:39:02.118" v="587" actId="164"/>
          <ac:grpSpMkLst>
            <pc:docMk/>
            <pc:sldMk cId="1530809730" sldId="264"/>
            <ac:grpSpMk id="11" creationId="{F5153426-A1C8-1EF7-2864-31D284A5E37A}"/>
          </ac:grpSpMkLst>
        </pc:grpChg>
        <pc:graphicFrameChg chg="mod modGraphic">
          <ac:chgData name="Damian Gordon" userId="796278f3-970d-4a3b-8137-dc597a054133" providerId="ADAL" clId="{E7E270B4-DD2E-4B1F-9B08-E56AFC9319D1}" dt="2025-03-14T23:46:45.839" v="1708" actId="14734"/>
          <ac:graphicFrameMkLst>
            <pc:docMk/>
            <pc:sldMk cId="1530809730" sldId="264"/>
            <ac:graphicFrameMk id="5" creationId="{9B3F5A77-497A-3586-0CE5-5E60BC583B59}"/>
          </ac:graphicFrameMkLst>
        </pc:graphicFrameChg>
      </pc:sldChg>
      <pc:sldChg chg="delSp modSp add del mod">
        <pc:chgData name="Damian Gordon" userId="796278f3-970d-4a3b-8137-dc597a054133" providerId="ADAL" clId="{E7E270B4-DD2E-4B1F-9B08-E56AFC9319D1}" dt="2025-03-14T21:05:15.975" v="748" actId="47"/>
        <pc:sldMkLst>
          <pc:docMk/>
          <pc:sldMk cId="2702386969" sldId="265"/>
        </pc:sldMkLst>
      </pc:sldChg>
      <pc:sldChg chg="modSp add mod ord">
        <pc:chgData name="Damian Gordon" userId="796278f3-970d-4a3b-8137-dc597a054133" providerId="ADAL" clId="{E7E270B4-DD2E-4B1F-9B08-E56AFC9319D1}" dt="2025-03-14T21:06:43.665" v="762" actId="113"/>
        <pc:sldMkLst>
          <pc:docMk/>
          <pc:sldMk cId="3187950789" sldId="266"/>
        </pc:sldMkLst>
        <pc:graphicFrameChg chg="mod modGraphic">
          <ac:chgData name="Damian Gordon" userId="796278f3-970d-4a3b-8137-dc597a054133" providerId="ADAL" clId="{E7E270B4-DD2E-4B1F-9B08-E56AFC9319D1}" dt="2025-03-14T21:06:43.665" v="762" actId="113"/>
          <ac:graphicFrameMkLst>
            <pc:docMk/>
            <pc:sldMk cId="3187950789" sldId="266"/>
            <ac:graphicFrameMk id="5" creationId="{4B6BF60C-EC68-2166-57ED-6E6FE6F2E33D}"/>
          </ac:graphicFrameMkLst>
        </pc:graphicFrameChg>
      </pc:sldChg>
      <pc:sldChg chg="modSp add del mod">
        <pc:chgData name="Damian Gordon" userId="796278f3-970d-4a3b-8137-dc597a054133" providerId="ADAL" clId="{E7E270B4-DD2E-4B1F-9B08-E56AFC9319D1}" dt="2025-03-14T21:05:49.943" v="755" actId="47"/>
        <pc:sldMkLst>
          <pc:docMk/>
          <pc:sldMk cId="1351286203" sldId="267"/>
        </pc:sldMkLst>
      </pc:sldChg>
      <pc:sldChg chg="add del">
        <pc:chgData name="Damian Gordon" userId="796278f3-970d-4a3b-8137-dc597a054133" providerId="ADAL" clId="{E7E270B4-DD2E-4B1F-9B08-E56AFC9319D1}" dt="2025-03-14T15:57:40.188" v="571" actId="47"/>
        <pc:sldMkLst>
          <pc:docMk/>
          <pc:sldMk cId="347729216" sldId="268"/>
        </pc:sldMkLst>
      </pc:sldChg>
      <pc:sldChg chg="addSp modSp add del mod ord">
        <pc:chgData name="Damian Gordon" userId="796278f3-970d-4a3b-8137-dc597a054133" providerId="ADAL" clId="{E7E270B4-DD2E-4B1F-9B08-E56AFC9319D1}" dt="2025-03-14T21:06:19.832" v="760" actId="47"/>
        <pc:sldMkLst>
          <pc:docMk/>
          <pc:sldMk cId="4285480461" sldId="268"/>
        </pc:sldMkLst>
      </pc:sldChg>
      <pc:sldChg chg="addSp delSp modSp new mod ord">
        <pc:chgData name="Damian Gordon" userId="796278f3-970d-4a3b-8137-dc597a054133" providerId="ADAL" clId="{E7E270B4-DD2E-4B1F-9B08-E56AFC9319D1}" dt="2025-03-14T21:02:38.918" v="702"/>
        <pc:sldMkLst>
          <pc:docMk/>
          <pc:sldMk cId="1250689092" sldId="269"/>
        </pc:sldMkLst>
        <pc:spChg chg="add mod ord">
          <ac:chgData name="Damian Gordon" userId="796278f3-970d-4a3b-8137-dc597a054133" providerId="ADAL" clId="{E7E270B4-DD2E-4B1F-9B08-E56AFC9319D1}" dt="2025-03-14T21:01:49.434" v="698" actId="164"/>
          <ac:spMkLst>
            <pc:docMk/>
            <pc:sldMk cId="1250689092" sldId="269"/>
            <ac:spMk id="11" creationId="{973B2774-627C-5571-B198-8C30236FF632}"/>
          </ac:spMkLst>
        </pc:spChg>
        <pc:grpChg chg="add mod">
          <ac:chgData name="Damian Gordon" userId="796278f3-970d-4a3b-8137-dc597a054133" providerId="ADAL" clId="{E7E270B4-DD2E-4B1F-9B08-E56AFC9319D1}" dt="2025-03-14T21:01:49.434" v="698" actId="164"/>
          <ac:grpSpMkLst>
            <pc:docMk/>
            <pc:sldMk cId="1250689092" sldId="269"/>
            <ac:grpSpMk id="12" creationId="{FA54723C-D607-F687-2D01-9A487F5C33D7}"/>
          </ac:grpSpMkLst>
        </pc:grpChg>
        <pc:picChg chg="add mod">
          <ac:chgData name="Damian Gordon" userId="796278f3-970d-4a3b-8137-dc597a054133" providerId="ADAL" clId="{E7E270B4-DD2E-4B1F-9B08-E56AFC9319D1}" dt="2025-03-14T21:01:49.434" v="698" actId="164"/>
          <ac:picMkLst>
            <pc:docMk/>
            <pc:sldMk cId="1250689092" sldId="269"/>
            <ac:picMk id="10" creationId="{180B4D58-A443-BEE9-C79C-1E4B932F5749}"/>
          </ac:picMkLst>
        </pc:picChg>
      </pc:sldChg>
      <pc:sldChg chg="addSp delSp modSp add mod ord">
        <pc:chgData name="Damian Gordon" userId="796278f3-970d-4a3b-8137-dc597a054133" providerId="ADAL" clId="{E7E270B4-DD2E-4B1F-9B08-E56AFC9319D1}" dt="2025-03-14T20:51:05.233" v="684" actId="164"/>
        <pc:sldMkLst>
          <pc:docMk/>
          <pc:sldMk cId="2797203242" sldId="270"/>
        </pc:sldMkLst>
        <pc:spChg chg="mod">
          <ac:chgData name="Damian Gordon" userId="796278f3-970d-4a3b-8137-dc597a054133" providerId="ADAL" clId="{E7E270B4-DD2E-4B1F-9B08-E56AFC9319D1}" dt="2025-03-14T20:51:05.233" v="684" actId="164"/>
          <ac:spMkLst>
            <pc:docMk/>
            <pc:sldMk cId="2797203242" sldId="270"/>
            <ac:spMk id="4" creationId="{C2950C62-1B94-EFA3-D4DD-F833D08D936C}"/>
          </ac:spMkLst>
        </pc:spChg>
        <pc:grpChg chg="add mod">
          <ac:chgData name="Damian Gordon" userId="796278f3-970d-4a3b-8137-dc597a054133" providerId="ADAL" clId="{E7E270B4-DD2E-4B1F-9B08-E56AFC9319D1}" dt="2025-03-14T20:51:05.233" v="684" actId="164"/>
          <ac:grpSpMkLst>
            <pc:docMk/>
            <pc:sldMk cId="2797203242" sldId="270"/>
            <ac:grpSpMk id="6" creationId="{0DF19643-F55B-6B75-AC9C-D02B5F05A0FA}"/>
          </ac:grpSpMkLst>
        </pc:grpChg>
        <pc:picChg chg="mod">
          <ac:chgData name="Damian Gordon" userId="796278f3-970d-4a3b-8137-dc597a054133" providerId="ADAL" clId="{E7E270B4-DD2E-4B1F-9B08-E56AFC9319D1}" dt="2025-03-14T20:51:05.233" v="684" actId="164"/>
          <ac:picMkLst>
            <pc:docMk/>
            <pc:sldMk cId="2797203242" sldId="270"/>
            <ac:picMk id="1028" creationId="{689D83D0-DC2E-86A7-B2CF-3964C8EAD6A6}"/>
          </ac:picMkLst>
        </pc:picChg>
      </pc:sldChg>
      <pc:sldChg chg="addSp delSp modSp add mod ord">
        <pc:chgData name="Damian Gordon" userId="796278f3-970d-4a3b-8137-dc597a054133" providerId="ADAL" clId="{E7E270B4-DD2E-4B1F-9B08-E56AFC9319D1}" dt="2025-03-14T20:50:06.384" v="672"/>
        <pc:sldMkLst>
          <pc:docMk/>
          <pc:sldMk cId="2421684349" sldId="271"/>
        </pc:sldMkLst>
        <pc:picChg chg="add mod">
          <ac:chgData name="Damian Gordon" userId="796278f3-970d-4a3b-8137-dc597a054133" providerId="ADAL" clId="{E7E270B4-DD2E-4B1F-9B08-E56AFC9319D1}" dt="2025-03-14T20:47:47.460" v="666" actId="1076"/>
          <ac:picMkLst>
            <pc:docMk/>
            <pc:sldMk cId="2421684349" sldId="271"/>
            <ac:picMk id="2052" creationId="{6533A9BC-EB32-6C44-2B8E-77960EC2B321}"/>
          </ac:picMkLst>
        </pc:picChg>
      </pc:sldChg>
      <pc:sldChg chg="addSp new mod ord modAnim">
        <pc:chgData name="Damian Gordon" userId="796278f3-970d-4a3b-8137-dc597a054133" providerId="ADAL" clId="{E7E270B4-DD2E-4B1F-9B08-E56AFC9319D1}" dt="2025-03-14T23:43:10.061" v="1699"/>
        <pc:sldMkLst>
          <pc:docMk/>
          <pc:sldMk cId="771504163" sldId="272"/>
        </pc:sldMkLst>
        <pc:picChg chg="add">
          <ac:chgData name="Damian Gordon" userId="796278f3-970d-4a3b-8137-dc597a054133" providerId="ADAL" clId="{E7E270B4-DD2E-4B1F-9B08-E56AFC9319D1}" dt="2025-03-14T20:49:25.912" v="668" actId="22"/>
          <ac:picMkLst>
            <pc:docMk/>
            <pc:sldMk cId="771504163" sldId="272"/>
            <ac:picMk id="3" creationId="{2CA2663C-8EE1-A4E5-FEFD-AA9CF6D1D4CD}"/>
          </ac:picMkLst>
        </pc:picChg>
      </pc:sldChg>
      <pc:sldChg chg="add del ord">
        <pc:chgData name="Damian Gordon" userId="796278f3-970d-4a3b-8137-dc597a054133" providerId="ADAL" clId="{E7E270B4-DD2E-4B1F-9B08-E56AFC9319D1}" dt="2025-03-14T21:09:10.090" v="771" actId="47"/>
        <pc:sldMkLst>
          <pc:docMk/>
          <pc:sldMk cId="688705410" sldId="273"/>
        </pc:sldMkLst>
      </pc:sldChg>
      <pc:sldChg chg="addSp delSp modSp add mod">
        <pc:chgData name="Damian Gordon" userId="796278f3-970d-4a3b-8137-dc597a054133" providerId="ADAL" clId="{E7E270B4-DD2E-4B1F-9B08-E56AFC9319D1}" dt="2025-03-14T21:06:57.455" v="764" actId="207"/>
        <pc:sldMkLst>
          <pc:docMk/>
          <pc:sldMk cId="1377517150" sldId="274"/>
        </pc:sldMkLst>
        <pc:spChg chg="add mod ord">
          <ac:chgData name="Damian Gordon" userId="796278f3-970d-4a3b-8137-dc597a054133" providerId="ADAL" clId="{E7E270B4-DD2E-4B1F-9B08-E56AFC9319D1}" dt="2025-03-14T21:04:56.962" v="745" actId="167"/>
          <ac:spMkLst>
            <pc:docMk/>
            <pc:sldMk cId="1377517150" sldId="274"/>
            <ac:spMk id="3" creationId="{72301728-9C95-1C7D-F1EE-2A2518161E12}"/>
          </ac:spMkLst>
        </pc:spChg>
        <pc:graphicFrameChg chg="mod modGraphic">
          <ac:chgData name="Damian Gordon" userId="796278f3-970d-4a3b-8137-dc597a054133" providerId="ADAL" clId="{E7E270B4-DD2E-4B1F-9B08-E56AFC9319D1}" dt="2025-03-14T21:06:57.455" v="764" actId="207"/>
          <ac:graphicFrameMkLst>
            <pc:docMk/>
            <pc:sldMk cId="1377517150" sldId="274"/>
            <ac:graphicFrameMk id="5" creationId="{8B63C34E-0600-A6A8-EDAA-B96215604E31}"/>
          </ac:graphicFrameMkLst>
        </pc:graphicFrameChg>
      </pc:sldChg>
      <pc:sldChg chg="addSp delSp modSp add mod">
        <pc:chgData name="Damian Gordon" userId="796278f3-970d-4a3b-8137-dc597a054133" providerId="ADAL" clId="{E7E270B4-DD2E-4B1F-9B08-E56AFC9319D1}" dt="2025-03-14T21:07:09.637" v="766" actId="207"/>
        <pc:sldMkLst>
          <pc:docMk/>
          <pc:sldMk cId="2304584346" sldId="275"/>
        </pc:sldMkLst>
        <pc:spChg chg="add mod ord">
          <ac:chgData name="Damian Gordon" userId="796278f3-970d-4a3b-8137-dc597a054133" providerId="ADAL" clId="{E7E270B4-DD2E-4B1F-9B08-E56AFC9319D1}" dt="2025-03-14T21:05:29.397" v="752" actId="167"/>
          <ac:spMkLst>
            <pc:docMk/>
            <pc:sldMk cId="2304584346" sldId="275"/>
            <ac:spMk id="4" creationId="{60DE1E5E-910E-D0DD-F61C-E96E4D13AE52}"/>
          </ac:spMkLst>
        </pc:spChg>
        <pc:graphicFrameChg chg="mod modGraphic">
          <ac:chgData name="Damian Gordon" userId="796278f3-970d-4a3b-8137-dc597a054133" providerId="ADAL" clId="{E7E270B4-DD2E-4B1F-9B08-E56AFC9319D1}" dt="2025-03-14T21:07:09.637" v="766" actId="207"/>
          <ac:graphicFrameMkLst>
            <pc:docMk/>
            <pc:sldMk cId="2304584346" sldId="275"/>
            <ac:graphicFrameMk id="5" creationId="{7FA5E4E0-7565-67EE-D8C1-E96442EB8F10}"/>
          </ac:graphicFrameMkLst>
        </pc:graphicFrameChg>
      </pc:sldChg>
      <pc:sldChg chg="addSp delSp modSp add mod">
        <pc:chgData name="Damian Gordon" userId="796278f3-970d-4a3b-8137-dc597a054133" providerId="ADAL" clId="{E7E270B4-DD2E-4B1F-9B08-E56AFC9319D1}" dt="2025-03-14T21:08:09.413" v="770" actId="207"/>
        <pc:sldMkLst>
          <pc:docMk/>
          <pc:sldMk cId="3230038885" sldId="276"/>
        </pc:sldMkLst>
        <pc:spChg chg="add mod">
          <ac:chgData name="Damian Gordon" userId="796278f3-970d-4a3b-8137-dc597a054133" providerId="ADAL" clId="{E7E270B4-DD2E-4B1F-9B08-E56AFC9319D1}" dt="2025-03-14T21:06:02.489" v="758"/>
          <ac:spMkLst>
            <pc:docMk/>
            <pc:sldMk cId="3230038885" sldId="276"/>
            <ac:spMk id="3" creationId="{C7973B67-95ED-F873-36D7-B49132FA12AF}"/>
          </ac:spMkLst>
        </pc:spChg>
        <pc:spChg chg="add mod">
          <ac:chgData name="Damian Gordon" userId="796278f3-970d-4a3b-8137-dc597a054133" providerId="ADAL" clId="{E7E270B4-DD2E-4B1F-9B08-E56AFC9319D1}" dt="2025-03-14T21:06:02.489" v="758"/>
          <ac:spMkLst>
            <pc:docMk/>
            <pc:sldMk cId="3230038885" sldId="276"/>
            <ac:spMk id="6" creationId="{35C49916-C259-95C1-D35A-DA81755F67E1}"/>
          </ac:spMkLst>
        </pc:spChg>
        <pc:graphicFrameChg chg="mod modGraphic">
          <ac:chgData name="Damian Gordon" userId="796278f3-970d-4a3b-8137-dc597a054133" providerId="ADAL" clId="{E7E270B4-DD2E-4B1F-9B08-E56AFC9319D1}" dt="2025-03-14T21:08:09.413" v="770" actId="207"/>
          <ac:graphicFrameMkLst>
            <pc:docMk/>
            <pc:sldMk cId="3230038885" sldId="276"/>
            <ac:graphicFrameMk id="5" creationId="{56583E7B-42F9-2611-D023-1680D5008DF7}"/>
          </ac:graphicFrameMkLst>
        </pc:graphicFrameChg>
      </pc:sldChg>
      <pc:sldChg chg="addSp delSp modSp add mod ord">
        <pc:chgData name="Damian Gordon" userId="796278f3-970d-4a3b-8137-dc597a054133" providerId="ADAL" clId="{E7E270B4-DD2E-4B1F-9B08-E56AFC9319D1}" dt="2025-03-14T21:17:13.818" v="869" actId="164"/>
        <pc:sldMkLst>
          <pc:docMk/>
          <pc:sldMk cId="3200948131" sldId="277"/>
        </pc:sldMkLst>
        <pc:spChg chg="mod topLvl">
          <ac:chgData name="Damian Gordon" userId="796278f3-970d-4a3b-8137-dc597a054133" providerId="ADAL" clId="{E7E270B4-DD2E-4B1F-9B08-E56AFC9319D1}" dt="2025-03-14T21:17:13.818" v="869" actId="164"/>
          <ac:spMkLst>
            <pc:docMk/>
            <pc:sldMk cId="3200948131" sldId="277"/>
            <ac:spMk id="3" creationId="{E0A4611D-19F6-AB5D-B269-777250B3C29D}"/>
          </ac:spMkLst>
        </pc:spChg>
        <pc:spChg chg="add mod">
          <ac:chgData name="Damian Gordon" userId="796278f3-970d-4a3b-8137-dc597a054133" providerId="ADAL" clId="{E7E270B4-DD2E-4B1F-9B08-E56AFC9319D1}" dt="2025-03-14T21:17:13.818" v="869" actId="164"/>
          <ac:spMkLst>
            <pc:docMk/>
            <pc:sldMk cId="3200948131" sldId="277"/>
            <ac:spMk id="9" creationId="{D6345AEE-D651-E636-133B-C3BD3B7A8AF9}"/>
          </ac:spMkLst>
        </pc:spChg>
        <pc:grpChg chg="add mod">
          <ac:chgData name="Damian Gordon" userId="796278f3-970d-4a3b-8137-dc597a054133" providerId="ADAL" clId="{E7E270B4-DD2E-4B1F-9B08-E56AFC9319D1}" dt="2025-03-14T21:17:13.818" v="869" actId="164"/>
          <ac:grpSpMkLst>
            <pc:docMk/>
            <pc:sldMk cId="3200948131" sldId="277"/>
            <ac:grpSpMk id="10" creationId="{2735CC8E-E066-0223-98BB-09924D41E0FE}"/>
          </ac:grpSpMkLst>
        </pc:grpChg>
        <pc:graphicFrameChg chg="mod modGraphic">
          <ac:chgData name="Damian Gordon" userId="796278f3-970d-4a3b-8137-dc597a054133" providerId="ADAL" clId="{E7E270B4-DD2E-4B1F-9B08-E56AFC9319D1}" dt="2025-03-14T21:12:41.251" v="805"/>
          <ac:graphicFrameMkLst>
            <pc:docMk/>
            <pc:sldMk cId="3200948131" sldId="277"/>
            <ac:graphicFrameMk id="5" creationId="{19E34748-7519-EEBC-FDA8-622594903B5C}"/>
          </ac:graphicFrameMkLst>
        </pc:graphicFrameChg>
      </pc:sldChg>
      <pc:sldChg chg="addSp modSp add mod">
        <pc:chgData name="Damian Gordon" userId="796278f3-970d-4a3b-8137-dc597a054133" providerId="ADAL" clId="{E7E270B4-DD2E-4B1F-9B08-E56AFC9319D1}" dt="2025-03-14T21:16:43.920" v="864" actId="14100"/>
        <pc:sldMkLst>
          <pc:docMk/>
          <pc:sldMk cId="3587212345" sldId="278"/>
        </pc:sldMkLst>
        <pc:spChg chg="mod">
          <ac:chgData name="Damian Gordon" userId="796278f3-970d-4a3b-8137-dc597a054133" providerId="ADAL" clId="{E7E270B4-DD2E-4B1F-9B08-E56AFC9319D1}" dt="2025-03-14T21:14:34.566" v="843" actId="164"/>
          <ac:spMkLst>
            <pc:docMk/>
            <pc:sldMk cId="3587212345" sldId="278"/>
            <ac:spMk id="3" creationId="{82C374B6-6273-7EA5-1807-E19BBEB7B1FA}"/>
          </ac:spMkLst>
        </pc:spChg>
        <pc:spChg chg="mod">
          <ac:chgData name="Damian Gordon" userId="796278f3-970d-4a3b-8137-dc597a054133" providerId="ADAL" clId="{E7E270B4-DD2E-4B1F-9B08-E56AFC9319D1}" dt="2025-03-14T21:16:43.920" v="864" actId="14100"/>
          <ac:spMkLst>
            <pc:docMk/>
            <pc:sldMk cId="3587212345" sldId="278"/>
            <ac:spMk id="4" creationId="{AFF68020-A7B4-0F48-B5D6-7F81D3546D6C}"/>
          </ac:spMkLst>
        </pc:spChg>
        <pc:spChg chg="add mod">
          <ac:chgData name="Damian Gordon" userId="796278f3-970d-4a3b-8137-dc597a054133" providerId="ADAL" clId="{E7E270B4-DD2E-4B1F-9B08-E56AFC9319D1}" dt="2025-03-14T21:16:07.372" v="862" actId="14100"/>
          <ac:spMkLst>
            <pc:docMk/>
            <pc:sldMk cId="3587212345" sldId="278"/>
            <ac:spMk id="6" creationId="{F87CEDFE-7E20-1420-2E9B-22C426230EA8}"/>
          </ac:spMkLst>
        </pc:spChg>
        <pc:grpChg chg="mod">
          <ac:chgData name="Damian Gordon" userId="796278f3-970d-4a3b-8137-dc597a054133" providerId="ADAL" clId="{E7E270B4-DD2E-4B1F-9B08-E56AFC9319D1}" dt="2025-03-14T21:15:06.207" v="851" actId="164"/>
          <ac:grpSpMkLst>
            <pc:docMk/>
            <pc:sldMk cId="3587212345" sldId="278"/>
            <ac:grpSpMk id="7" creationId="{58557C93-8A9E-F652-2A13-4D73F2859370}"/>
          </ac:grpSpMkLst>
        </pc:grpChg>
        <pc:grpChg chg="add mod">
          <ac:chgData name="Damian Gordon" userId="796278f3-970d-4a3b-8137-dc597a054133" providerId="ADAL" clId="{E7E270B4-DD2E-4B1F-9B08-E56AFC9319D1}" dt="2025-03-14T21:15:06.207" v="851" actId="164"/>
          <ac:grpSpMkLst>
            <pc:docMk/>
            <pc:sldMk cId="3587212345" sldId="278"/>
            <ac:grpSpMk id="9" creationId="{7084EF32-23D2-57D0-FABF-E4D25B1F132D}"/>
          </ac:grpSpMkLst>
        </pc:grpChg>
        <pc:graphicFrameChg chg="mod modGraphic">
          <ac:chgData name="Damian Gordon" userId="796278f3-970d-4a3b-8137-dc597a054133" providerId="ADAL" clId="{E7E270B4-DD2E-4B1F-9B08-E56AFC9319D1}" dt="2025-03-14T21:15:43.947" v="861" actId="20577"/>
          <ac:graphicFrameMkLst>
            <pc:docMk/>
            <pc:sldMk cId="3587212345" sldId="278"/>
            <ac:graphicFrameMk id="5" creationId="{151C6A6A-1EC5-3F6A-6EA0-D3B4FCE21F15}"/>
          </ac:graphicFrameMkLst>
        </pc:graphicFrameChg>
      </pc:sldChg>
      <pc:sldChg chg="addSp delSp modSp new mod ord">
        <pc:chgData name="Damian Gordon" userId="796278f3-970d-4a3b-8137-dc597a054133" providerId="ADAL" clId="{E7E270B4-DD2E-4B1F-9B08-E56AFC9319D1}" dt="2025-03-14T21:49:51.928" v="1235" actId="1076"/>
        <pc:sldMkLst>
          <pc:docMk/>
          <pc:sldMk cId="2355161487" sldId="279"/>
        </pc:sldMkLst>
        <pc:spChg chg="mod">
          <ac:chgData name="Damian Gordon" userId="796278f3-970d-4a3b-8137-dc597a054133" providerId="ADAL" clId="{E7E270B4-DD2E-4B1F-9B08-E56AFC9319D1}" dt="2025-03-14T21:45:07.006" v="1212" actId="20577"/>
          <ac:spMkLst>
            <pc:docMk/>
            <pc:sldMk cId="2355161487" sldId="279"/>
            <ac:spMk id="2" creationId="{E0D90D2D-7656-F9EB-DCBE-A6CA895786C5}"/>
          </ac:spMkLst>
        </pc:spChg>
        <pc:picChg chg="add mod">
          <ac:chgData name="Damian Gordon" userId="796278f3-970d-4a3b-8137-dc597a054133" providerId="ADAL" clId="{E7E270B4-DD2E-4B1F-9B08-E56AFC9319D1}" dt="2025-03-14T21:46:07.286" v="1224"/>
          <ac:picMkLst>
            <pc:docMk/>
            <pc:sldMk cId="2355161487" sldId="279"/>
            <ac:picMk id="5" creationId="{B445D930-29B2-5E69-8DAB-65B045FF7383}"/>
          </ac:picMkLst>
        </pc:picChg>
        <pc:picChg chg="add mod">
          <ac:chgData name="Damian Gordon" userId="796278f3-970d-4a3b-8137-dc597a054133" providerId="ADAL" clId="{E7E270B4-DD2E-4B1F-9B08-E56AFC9319D1}" dt="2025-03-14T21:47:48.970" v="1230"/>
          <ac:picMkLst>
            <pc:docMk/>
            <pc:sldMk cId="2355161487" sldId="279"/>
            <ac:picMk id="6" creationId="{91F39755-00C5-CA69-520C-5AE6B439C8F4}"/>
          </ac:picMkLst>
        </pc:picChg>
        <pc:picChg chg="add mod">
          <ac:chgData name="Damian Gordon" userId="796278f3-970d-4a3b-8137-dc597a054133" providerId="ADAL" clId="{E7E270B4-DD2E-4B1F-9B08-E56AFC9319D1}" dt="2025-03-14T21:49:51.928" v="1235" actId="1076"/>
          <ac:picMkLst>
            <pc:docMk/>
            <pc:sldMk cId="2355161487" sldId="279"/>
            <ac:picMk id="8" creationId="{E1D8A15A-6D64-77A4-1B4B-5126A3D5B069}"/>
          </ac:picMkLst>
        </pc:picChg>
      </pc:sldChg>
      <pc:sldChg chg="addSp delSp modSp new mod">
        <pc:chgData name="Damian Gordon" userId="796278f3-970d-4a3b-8137-dc597a054133" providerId="ADAL" clId="{E7E270B4-DD2E-4B1F-9B08-E56AFC9319D1}" dt="2025-03-14T21:43:27.902" v="1182" actId="20577"/>
        <pc:sldMkLst>
          <pc:docMk/>
          <pc:sldMk cId="784812196" sldId="280"/>
        </pc:sldMkLst>
        <pc:spChg chg="add mod">
          <ac:chgData name="Damian Gordon" userId="796278f3-970d-4a3b-8137-dc597a054133" providerId="ADAL" clId="{E7E270B4-DD2E-4B1F-9B08-E56AFC9319D1}" dt="2025-03-14T21:43:10.731" v="1174" actId="1076"/>
          <ac:spMkLst>
            <pc:docMk/>
            <pc:sldMk cId="784812196" sldId="280"/>
            <ac:spMk id="6" creationId="{091785D7-284A-F073-2170-5DA739D96C07}"/>
          </ac:spMkLst>
        </pc:spChg>
        <pc:spChg chg="add mod">
          <ac:chgData name="Damian Gordon" userId="796278f3-970d-4a3b-8137-dc597a054133" providerId="ADAL" clId="{E7E270B4-DD2E-4B1F-9B08-E56AFC9319D1}" dt="2025-03-14T21:42:52.850" v="1173" actId="1076"/>
          <ac:spMkLst>
            <pc:docMk/>
            <pc:sldMk cId="784812196" sldId="280"/>
            <ac:spMk id="7" creationId="{7FD00AF6-1E16-8C1A-3547-28A72F9ADE8E}"/>
          </ac:spMkLst>
        </pc:spChg>
        <pc:spChg chg="add mod">
          <ac:chgData name="Damian Gordon" userId="796278f3-970d-4a3b-8137-dc597a054133" providerId="ADAL" clId="{E7E270B4-DD2E-4B1F-9B08-E56AFC9319D1}" dt="2025-03-14T21:43:27.902" v="1182" actId="20577"/>
          <ac:spMkLst>
            <pc:docMk/>
            <pc:sldMk cId="784812196" sldId="280"/>
            <ac:spMk id="10" creationId="{8FDF13E8-3310-A7EF-1AD2-79530BF01DBF}"/>
          </ac:spMkLst>
        </pc:spChg>
        <pc:picChg chg="add mod">
          <ac:chgData name="Damian Gordon" userId="796278f3-970d-4a3b-8137-dc597a054133" providerId="ADAL" clId="{E7E270B4-DD2E-4B1F-9B08-E56AFC9319D1}" dt="2025-03-14T21:42:18.696" v="1167" actId="1076"/>
          <ac:picMkLst>
            <pc:docMk/>
            <pc:sldMk cId="784812196" sldId="280"/>
            <ac:picMk id="3" creationId="{343F2776-D415-A0CF-F727-31ACC9A72BF4}"/>
          </ac:picMkLst>
        </pc:picChg>
        <pc:picChg chg="add mod">
          <ac:chgData name="Damian Gordon" userId="796278f3-970d-4a3b-8137-dc597a054133" providerId="ADAL" clId="{E7E270B4-DD2E-4B1F-9B08-E56AFC9319D1}" dt="2025-03-14T21:43:14.814" v="1175" actId="1076"/>
          <ac:picMkLst>
            <pc:docMk/>
            <pc:sldMk cId="784812196" sldId="280"/>
            <ac:picMk id="5" creationId="{EBABF41A-D78D-09C0-5FCF-DF42EAB42330}"/>
          </ac:picMkLst>
        </pc:picChg>
        <pc:picChg chg="add mod">
          <ac:chgData name="Damian Gordon" userId="796278f3-970d-4a3b-8137-dc597a054133" providerId="ADAL" clId="{E7E270B4-DD2E-4B1F-9B08-E56AFC9319D1}" dt="2025-03-14T21:42:18.696" v="1167" actId="1076"/>
          <ac:picMkLst>
            <pc:docMk/>
            <pc:sldMk cId="784812196" sldId="280"/>
            <ac:picMk id="9" creationId="{934AEA82-A9DD-829C-AC6E-5106F647B05F}"/>
          </ac:picMkLst>
        </pc:picChg>
      </pc:sldChg>
      <pc:sldChg chg="modSp add mod">
        <pc:chgData name="Damian Gordon" userId="796278f3-970d-4a3b-8137-dc597a054133" providerId="ADAL" clId="{E7E270B4-DD2E-4B1F-9B08-E56AFC9319D1}" dt="2025-03-14T22:43:24.782" v="1518" actId="113"/>
        <pc:sldMkLst>
          <pc:docMk/>
          <pc:sldMk cId="4178467720" sldId="281"/>
        </pc:sldMkLst>
        <pc:graphicFrameChg chg="modGraphic">
          <ac:chgData name="Damian Gordon" userId="796278f3-970d-4a3b-8137-dc597a054133" providerId="ADAL" clId="{E7E270B4-DD2E-4B1F-9B08-E56AFC9319D1}" dt="2025-03-14T22:43:24.782" v="1518" actId="113"/>
          <ac:graphicFrameMkLst>
            <pc:docMk/>
            <pc:sldMk cId="4178467720" sldId="281"/>
            <ac:graphicFrameMk id="8" creationId="{E868F22A-C019-7627-91EF-207458E4B2D1}"/>
          </ac:graphicFrameMkLst>
        </pc:graphicFrameChg>
      </pc:sldChg>
      <pc:sldChg chg="addSp delSp modSp add mod">
        <pc:chgData name="Damian Gordon" userId="796278f3-970d-4a3b-8137-dc597a054133" providerId="ADAL" clId="{E7E270B4-DD2E-4B1F-9B08-E56AFC9319D1}" dt="2025-03-14T21:49:57.729" v="1237" actId="1076"/>
        <pc:sldMkLst>
          <pc:docMk/>
          <pc:sldMk cId="2962228901" sldId="282"/>
        </pc:sldMkLst>
        <pc:picChg chg="mod">
          <ac:chgData name="Damian Gordon" userId="796278f3-970d-4a3b-8137-dc597a054133" providerId="ADAL" clId="{E7E270B4-DD2E-4B1F-9B08-E56AFC9319D1}" dt="2025-03-14T21:49:57.729" v="1237" actId="1076"/>
          <ac:picMkLst>
            <pc:docMk/>
            <pc:sldMk cId="2962228901" sldId="282"/>
            <ac:picMk id="4104" creationId="{2FAB573A-E36E-D3CC-3F1A-CECF33F26885}"/>
          </ac:picMkLst>
        </pc:picChg>
      </pc:sldChg>
      <pc:sldChg chg="addSp delSp modSp add mod ord setBg addAnim delAnim">
        <pc:chgData name="Damian Gordon" userId="796278f3-970d-4a3b-8137-dc597a054133" providerId="ADAL" clId="{E7E270B4-DD2E-4B1F-9B08-E56AFC9319D1}" dt="2025-03-14T21:54:04.402" v="1277"/>
        <pc:sldMkLst>
          <pc:docMk/>
          <pc:sldMk cId="2959107106" sldId="283"/>
        </pc:sldMkLst>
        <pc:spChg chg="mod">
          <ac:chgData name="Damian Gordon" userId="796278f3-970d-4a3b-8137-dc597a054133" providerId="ADAL" clId="{E7E270B4-DD2E-4B1F-9B08-E56AFC9319D1}" dt="2025-03-14T21:53:43.099" v="1275" actId="26606"/>
          <ac:spMkLst>
            <pc:docMk/>
            <pc:sldMk cId="2959107106" sldId="283"/>
            <ac:spMk id="2" creationId="{94165892-4D73-2BEF-7017-08058C66F273}"/>
          </ac:spMkLst>
        </pc:spChg>
        <pc:picChg chg="add mod ord">
          <ac:chgData name="Damian Gordon" userId="796278f3-970d-4a3b-8137-dc597a054133" providerId="ADAL" clId="{E7E270B4-DD2E-4B1F-9B08-E56AFC9319D1}" dt="2025-03-14T21:53:43.099" v="1275" actId="26606"/>
          <ac:picMkLst>
            <pc:docMk/>
            <pc:sldMk cId="2959107106" sldId="283"/>
            <ac:picMk id="4" creationId="{4E61918E-1465-D935-BD5C-B76670978284}"/>
          </ac:picMkLst>
        </pc:picChg>
        <pc:picChg chg="add mod ord">
          <ac:chgData name="Damian Gordon" userId="796278f3-970d-4a3b-8137-dc597a054133" providerId="ADAL" clId="{E7E270B4-DD2E-4B1F-9B08-E56AFC9319D1}" dt="2025-03-14T21:53:43.099" v="1275" actId="26606"/>
          <ac:picMkLst>
            <pc:docMk/>
            <pc:sldMk cId="2959107106" sldId="283"/>
            <ac:picMk id="6" creationId="{D103025E-A39B-66D6-2360-D9776BD291FA}"/>
          </ac:picMkLst>
        </pc:picChg>
        <pc:picChg chg="add mod">
          <ac:chgData name="Damian Gordon" userId="796278f3-970d-4a3b-8137-dc597a054133" providerId="ADAL" clId="{E7E270B4-DD2E-4B1F-9B08-E56AFC9319D1}" dt="2025-03-14T21:53:43.099" v="1275" actId="26606"/>
          <ac:picMkLst>
            <pc:docMk/>
            <pc:sldMk cId="2959107106" sldId="283"/>
            <ac:picMk id="7" creationId="{15D3F427-0907-DC29-28A3-7D97636E804D}"/>
          </ac:picMkLst>
        </pc:picChg>
      </pc:sldChg>
      <pc:sldChg chg="modSp add mod ord">
        <pc:chgData name="Damian Gordon" userId="796278f3-970d-4a3b-8137-dc597a054133" providerId="ADAL" clId="{E7E270B4-DD2E-4B1F-9B08-E56AFC9319D1}" dt="2025-03-14T21:56:37.931" v="1354"/>
        <pc:sldMkLst>
          <pc:docMk/>
          <pc:sldMk cId="1425793185" sldId="284"/>
        </pc:sldMkLst>
        <pc:spChg chg="mod">
          <ac:chgData name="Damian Gordon" userId="796278f3-970d-4a3b-8137-dc597a054133" providerId="ADAL" clId="{E7E270B4-DD2E-4B1F-9B08-E56AFC9319D1}" dt="2025-03-14T21:55:42.136" v="1342" actId="20577"/>
          <ac:spMkLst>
            <pc:docMk/>
            <pc:sldMk cId="1425793185" sldId="284"/>
            <ac:spMk id="3" creationId="{0F283259-4466-C3B8-3EC9-AB1E13874DFE}"/>
          </ac:spMkLst>
        </pc:spChg>
      </pc:sldChg>
      <pc:sldChg chg="add del">
        <pc:chgData name="Damian Gordon" userId="796278f3-970d-4a3b-8137-dc597a054133" providerId="ADAL" clId="{E7E270B4-DD2E-4B1F-9B08-E56AFC9319D1}" dt="2025-03-14T21:57:58.414" v="1357" actId="47"/>
        <pc:sldMkLst>
          <pc:docMk/>
          <pc:sldMk cId="1931557259" sldId="285"/>
        </pc:sldMkLst>
      </pc:sldChg>
      <pc:sldChg chg="modSp add mod">
        <pc:chgData name="Damian Gordon" userId="796278f3-970d-4a3b-8137-dc597a054133" providerId="ADAL" clId="{E7E270B4-DD2E-4B1F-9B08-E56AFC9319D1}" dt="2025-03-14T22:34:00.162" v="1437"/>
        <pc:sldMkLst>
          <pc:docMk/>
          <pc:sldMk cId="767497906" sldId="286"/>
        </pc:sldMkLst>
        <pc:graphicFrameChg chg="mod modGraphic">
          <ac:chgData name="Damian Gordon" userId="796278f3-970d-4a3b-8137-dc597a054133" providerId="ADAL" clId="{E7E270B4-DD2E-4B1F-9B08-E56AFC9319D1}" dt="2025-03-14T22:34:00.162" v="1437"/>
          <ac:graphicFrameMkLst>
            <pc:docMk/>
            <pc:sldMk cId="767497906" sldId="286"/>
            <ac:graphicFrameMk id="5" creationId="{95DF0DF3-2A6C-9BC1-3F9C-936F032A1C13}"/>
          </ac:graphicFrameMkLst>
        </pc:graphicFrameChg>
      </pc:sldChg>
      <pc:sldChg chg="modSp add mod">
        <pc:chgData name="Damian Gordon" userId="796278f3-970d-4a3b-8137-dc597a054133" providerId="ADAL" clId="{E7E270B4-DD2E-4B1F-9B08-E56AFC9319D1}" dt="2025-03-14T22:43:53.017" v="1524"/>
        <pc:sldMkLst>
          <pc:docMk/>
          <pc:sldMk cId="3274745500" sldId="287"/>
        </pc:sldMkLst>
        <pc:graphicFrameChg chg="modGraphic">
          <ac:chgData name="Damian Gordon" userId="796278f3-970d-4a3b-8137-dc597a054133" providerId="ADAL" clId="{E7E270B4-DD2E-4B1F-9B08-E56AFC9319D1}" dt="2025-03-14T22:43:53.017" v="1524"/>
          <ac:graphicFrameMkLst>
            <pc:docMk/>
            <pc:sldMk cId="3274745500" sldId="287"/>
            <ac:graphicFrameMk id="5" creationId="{C1006BF9-F412-A84C-7FCF-BCBA9EFC8B51}"/>
          </ac:graphicFrameMkLst>
        </pc:graphicFrameChg>
      </pc:sldChg>
      <pc:sldChg chg="addSp delSp modSp add mod">
        <pc:chgData name="Damian Gordon" userId="796278f3-970d-4a3b-8137-dc597a054133" providerId="ADAL" clId="{E7E270B4-DD2E-4B1F-9B08-E56AFC9319D1}" dt="2025-03-14T23:53:18.840" v="1737" actId="1076"/>
        <pc:sldMkLst>
          <pc:docMk/>
          <pc:sldMk cId="195720509" sldId="288"/>
        </pc:sldMkLst>
        <pc:graphicFrameChg chg="mod modGraphic">
          <ac:chgData name="Damian Gordon" userId="796278f3-970d-4a3b-8137-dc597a054133" providerId="ADAL" clId="{E7E270B4-DD2E-4B1F-9B08-E56AFC9319D1}" dt="2025-03-14T22:39:26.428" v="1494"/>
          <ac:graphicFrameMkLst>
            <pc:docMk/>
            <pc:sldMk cId="195720509" sldId="288"/>
            <ac:graphicFrameMk id="5" creationId="{BBF3377C-1D27-E2F5-4752-08A6528B306A}"/>
          </ac:graphicFrameMkLst>
        </pc:graphicFrameChg>
        <pc:picChg chg="add mod">
          <ac:chgData name="Damian Gordon" userId="796278f3-970d-4a3b-8137-dc597a054133" providerId="ADAL" clId="{E7E270B4-DD2E-4B1F-9B08-E56AFC9319D1}" dt="2025-03-14T23:53:18.840" v="1737" actId="1076"/>
          <ac:picMkLst>
            <pc:docMk/>
            <pc:sldMk cId="195720509" sldId="288"/>
            <ac:picMk id="4" creationId="{DC50B098-32BB-01EF-B6D7-65149F946C55}"/>
          </ac:picMkLst>
        </pc:picChg>
      </pc:sldChg>
      <pc:sldChg chg="addSp delSp modSp add mod ord">
        <pc:chgData name="Damian Gordon" userId="796278f3-970d-4a3b-8137-dc597a054133" providerId="ADAL" clId="{E7E270B4-DD2E-4B1F-9B08-E56AFC9319D1}" dt="2025-03-14T23:56:28.552" v="1746" actId="21"/>
        <pc:sldMkLst>
          <pc:docMk/>
          <pc:sldMk cId="4007326679" sldId="289"/>
        </pc:sldMkLst>
        <pc:graphicFrameChg chg="mod modGraphic">
          <ac:chgData name="Damian Gordon" userId="796278f3-970d-4a3b-8137-dc597a054133" providerId="ADAL" clId="{E7E270B4-DD2E-4B1F-9B08-E56AFC9319D1}" dt="2025-03-14T22:58:45.134" v="1581"/>
          <ac:graphicFrameMkLst>
            <pc:docMk/>
            <pc:sldMk cId="4007326679" sldId="289"/>
            <ac:graphicFrameMk id="5" creationId="{1BBED5FE-0F70-C891-D6D4-595C31A8345C}"/>
          </ac:graphicFrameMkLst>
        </pc:graphicFrameChg>
        <pc:picChg chg="add mod">
          <ac:chgData name="Damian Gordon" userId="796278f3-970d-4a3b-8137-dc597a054133" providerId="ADAL" clId="{E7E270B4-DD2E-4B1F-9B08-E56AFC9319D1}" dt="2025-03-14T23:53:32.729" v="1741" actId="1076"/>
          <ac:picMkLst>
            <pc:docMk/>
            <pc:sldMk cId="4007326679" sldId="289"/>
            <ac:picMk id="3" creationId="{5F2C5BBD-A178-FA45-4913-00FA352630A3}"/>
          </ac:picMkLst>
        </pc:picChg>
      </pc:sldChg>
      <pc:sldChg chg="addSp delSp modSp add mod">
        <pc:chgData name="Damian Gordon" userId="796278f3-970d-4a3b-8137-dc597a054133" providerId="ADAL" clId="{E7E270B4-DD2E-4B1F-9B08-E56AFC9319D1}" dt="2025-03-14T23:08:16.794" v="1650" actId="166"/>
        <pc:sldMkLst>
          <pc:docMk/>
          <pc:sldMk cId="2843205110" sldId="290"/>
        </pc:sldMkLst>
        <pc:spChg chg="mod">
          <ac:chgData name="Damian Gordon" userId="796278f3-970d-4a3b-8137-dc597a054133" providerId="ADAL" clId="{E7E270B4-DD2E-4B1F-9B08-E56AFC9319D1}" dt="2025-03-14T23:03:58.196" v="1617" actId="14100"/>
          <ac:spMkLst>
            <pc:docMk/>
            <pc:sldMk cId="2843205110" sldId="290"/>
            <ac:spMk id="6" creationId="{D7E79D7B-06F9-7EF8-A58E-966A5F45E80D}"/>
          </ac:spMkLst>
        </pc:spChg>
        <pc:spChg chg="add mod">
          <ac:chgData name="Damian Gordon" userId="796278f3-970d-4a3b-8137-dc597a054133" providerId="ADAL" clId="{E7E270B4-DD2E-4B1F-9B08-E56AFC9319D1}" dt="2025-03-14T23:07:26.577" v="1648" actId="164"/>
          <ac:spMkLst>
            <pc:docMk/>
            <pc:sldMk cId="2843205110" sldId="290"/>
            <ac:spMk id="8" creationId="{A577F67F-4861-C81B-EEF3-B537578EB61D}"/>
          </ac:spMkLst>
        </pc:spChg>
        <pc:spChg chg="add mod">
          <ac:chgData name="Damian Gordon" userId="796278f3-970d-4a3b-8137-dc597a054133" providerId="ADAL" clId="{E7E270B4-DD2E-4B1F-9B08-E56AFC9319D1}" dt="2025-03-14T23:07:26.577" v="1648" actId="164"/>
          <ac:spMkLst>
            <pc:docMk/>
            <pc:sldMk cId="2843205110" sldId="290"/>
            <ac:spMk id="10" creationId="{0B4197A8-164C-9C89-F6FA-BF7D1F708497}"/>
          </ac:spMkLst>
        </pc:spChg>
        <pc:spChg chg="add mod">
          <ac:chgData name="Damian Gordon" userId="796278f3-970d-4a3b-8137-dc597a054133" providerId="ADAL" clId="{E7E270B4-DD2E-4B1F-9B08-E56AFC9319D1}" dt="2025-03-14T23:07:26.577" v="1648" actId="164"/>
          <ac:spMkLst>
            <pc:docMk/>
            <pc:sldMk cId="2843205110" sldId="290"/>
            <ac:spMk id="11" creationId="{D34B3CC1-B7C1-E5B9-D5BA-BA06B6528067}"/>
          </ac:spMkLst>
        </pc:spChg>
        <pc:spChg chg="add mod ord">
          <ac:chgData name="Damian Gordon" userId="796278f3-970d-4a3b-8137-dc597a054133" providerId="ADAL" clId="{E7E270B4-DD2E-4B1F-9B08-E56AFC9319D1}" dt="2025-03-14T23:08:16.794" v="1650" actId="166"/>
          <ac:spMkLst>
            <pc:docMk/>
            <pc:sldMk cId="2843205110" sldId="290"/>
            <ac:spMk id="12" creationId="{13EB2F17-B493-5628-624D-6FD3B8C1E2B4}"/>
          </ac:spMkLst>
        </pc:spChg>
        <pc:spChg chg="add mod">
          <ac:chgData name="Damian Gordon" userId="796278f3-970d-4a3b-8137-dc597a054133" providerId="ADAL" clId="{E7E270B4-DD2E-4B1F-9B08-E56AFC9319D1}" dt="2025-03-14T23:07:26.577" v="1648" actId="164"/>
          <ac:spMkLst>
            <pc:docMk/>
            <pc:sldMk cId="2843205110" sldId="290"/>
            <ac:spMk id="13" creationId="{D2F882AF-1A33-A366-57B5-B4B149844C1C}"/>
          </ac:spMkLst>
        </pc:spChg>
        <pc:spChg chg="add mod">
          <ac:chgData name="Damian Gordon" userId="796278f3-970d-4a3b-8137-dc597a054133" providerId="ADAL" clId="{E7E270B4-DD2E-4B1F-9B08-E56AFC9319D1}" dt="2025-03-14T23:07:26.577" v="1648" actId="164"/>
          <ac:spMkLst>
            <pc:docMk/>
            <pc:sldMk cId="2843205110" sldId="290"/>
            <ac:spMk id="14" creationId="{EAE00F14-2A67-B123-551E-76364C17BB25}"/>
          </ac:spMkLst>
        </pc:spChg>
        <pc:spChg chg="add mod ord">
          <ac:chgData name="Damian Gordon" userId="796278f3-970d-4a3b-8137-dc597a054133" providerId="ADAL" clId="{E7E270B4-DD2E-4B1F-9B08-E56AFC9319D1}" dt="2025-03-14T23:08:04.729" v="1649" actId="166"/>
          <ac:spMkLst>
            <pc:docMk/>
            <pc:sldMk cId="2843205110" sldId="290"/>
            <ac:spMk id="15" creationId="{BF129D0E-C713-EA82-5FAE-15D54CE0B94B}"/>
          </ac:spMkLst>
        </pc:spChg>
        <pc:spChg chg="add mod">
          <ac:chgData name="Damian Gordon" userId="796278f3-970d-4a3b-8137-dc597a054133" providerId="ADAL" clId="{E7E270B4-DD2E-4B1F-9B08-E56AFC9319D1}" dt="2025-03-14T23:07:26.577" v="1648" actId="164"/>
          <ac:spMkLst>
            <pc:docMk/>
            <pc:sldMk cId="2843205110" sldId="290"/>
            <ac:spMk id="16" creationId="{2EA82AA2-E4B9-B28D-6101-72709DEA00FC}"/>
          </ac:spMkLst>
        </pc:spChg>
        <pc:grpChg chg="mod">
          <ac:chgData name="Damian Gordon" userId="796278f3-970d-4a3b-8137-dc597a054133" providerId="ADAL" clId="{E7E270B4-DD2E-4B1F-9B08-E56AFC9319D1}" dt="2025-03-14T23:07:26.577" v="1648" actId="164"/>
          <ac:grpSpMkLst>
            <pc:docMk/>
            <pc:sldMk cId="2843205110" sldId="290"/>
            <ac:grpSpMk id="9" creationId="{BF655585-2226-D7D9-ACC5-6353EF7EA0DB}"/>
          </ac:grpSpMkLst>
        </pc:grpChg>
        <pc:grpChg chg="add mod">
          <ac:chgData name="Damian Gordon" userId="796278f3-970d-4a3b-8137-dc597a054133" providerId="ADAL" clId="{E7E270B4-DD2E-4B1F-9B08-E56AFC9319D1}" dt="2025-03-14T23:07:26.577" v="1648" actId="164"/>
          <ac:grpSpMkLst>
            <pc:docMk/>
            <pc:sldMk cId="2843205110" sldId="290"/>
            <ac:grpSpMk id="17" creationId="{60AE2979-5F56-0681-6402-0884750CBF81}"/>
          </ac:grpSpMkLst>
        </pc:grpChg>
        <pc:graphicFrameChg chg="mod">
          <ac:chgData name="Damian Gordon" userId="796278f3-970d-4a3b-8137-dc597a054133" providerId="ADAL" clId="{E7E270B4-DD2E-4B1F-9B08-E56AFC9319D1}" dt="2025-03-14T23:06:37.776" v="1646"/>
          <ac:graphicFrameMkLst>
            <pc:docMk/>
            <pc:sldMk cId="2843205110" sldId="290"/>
            <ac:graphicFrameMk id="5" creationId="{17801696-2932-5F63-B2D8-397DCF5C1E42}"/>
          </ac:graphicFrameMkLst>
        </pc:graphicFrameChg>
      </pc:sldChg>
      <pc:sldChg chg="addSp modSp new del mod setBg">
        <pc:chgData name="Damian Gordon" userId="796278f3-970d-4a3b-8137-dc597a054133" providerId="ADAL" clId="{E7E270B4-DD2E-4B1F-9B08-E56AFC9319D1}" dt="2025-03-14T23:11:12.549" v="1657" actId="47"/>
        <pc:sldMkLst>
          <pc:docMk/>
          <pc:sldMk cId="53048537" sldId="291"/>
        </pc:sldMkLst>
      </pc:sldChg>
      <pc:sldChg chg="modSp add mod">
        <pc:chgData name="Damian Gordon" userId="796278f3-970d-4a3b-8137-dc597a054133" providerId="ADAL" clId="{E7E270B4-DD2E-4B1F-9B08-E56AFC9319D1}" dt="2025-03-14T23:33:59.770" v="1694" actId="403"/>
        <pc:sldMkLst>
          <pc:docMk/>
          <pc:sldMk cId="2378466887" sldId="291"/>
        </pc:sldMkLst>
        <pc:spChg chg="mod">
          <ac:chgData name="Damian Gordon" userId="796278f3-970d-4a3b-8137-dc597a054133" providerId="ADAL" clId="{E7E270B4-DD2E-4B1F-9B08-E56AFC9319D1}" dt="2025-03-14T23:33:59.770" v="1694" actId="403"/>
          <ac:spMkLst>
            <pc:docMk/>
            <pc:sldMk cId="2378466887" sldId="291"/>
            <ac:spMk id="3" creationId="{FB8B065C-3C79-456D-728F-EF707B1B0502}"/>
          </ac:spMkLst>
        </pc:spChg>
      </pc:sldChg>
      <pc:sldChg chg="modSp add mod">
        <pc:chgData name="Damian Gordon" userId="796278f3-970d-4a3b-8137-dc597a054133" providerId="ADAL" clId="{E7E270B4-DD2E-4B1F-9B08-E56AFC9319D1}" dt="2025-03-14T23:34:08.299" v="1697" actId="403"/>
        <pc:sldMkLst>
          <pc:docMk/>
          <pc:sldMk cId="2078532042" sldId="292"/>
        </pc:sldMkLst>
        <pc:spChg chg="mod">
          <ac:chgData name="Damian Gordon" userId="796278f3-970d-4a3b-8137-dc597a054133" providerId="ADAL" clId="{E7E270B4-DD2E-4B1F-9B08-E56AFC9319D1}" dt="2025-03-14T23:34:08.299" v="1697" actId="403"/>
          <ac:spMkLst>
            <pc:docMk/>
            <pc:sldMk cId="2078532042" sldId="292"/>
            <ac:spMk id="3" creationId="{085EA856-52C5-80D2-679B-1E0673176F33}"/>
          </ac:spMkLst>
        </pc:spChg>
      </pc:sldChg>
      <pc:sldChg chg="addSp delSp modSp add mod">
        <pc:chgData name="Damian Gordon" userId="796278f3-970d-4a3b-8137-dc597a054133" providerId="ADAL" clId="{E7E270B4-DD2E-4B1F-9B08-E56AFC9319D1}" dt="2025-03-14T23:56:31.704" v="1748"/>
        <pc:sldMkLst>
          <pc:docMk/>
          <pc:sldMk cId="3609708290" sldId="293"/>
        </pc:sldMkLst>
        <pc:graphicFrameChg chg="mod">
          <ac:chgData name="Damian Gordon" userId="796278f3-970d-4a3b-8137-dc597a054133" providerId="ADAL" clId="{E7E270B4-DD2E-4B1F-9B08-E56AFC9319D1}" dt="2025-03-14T23:49:25.399" v="1731"/>
          <ac:graphicFrameMkLst>
            <pc:docMk/>
            <pc:sldMk cId="3609708290" sldId="293"/>
            <ac:graphicFrameMk id="5" creationId="{15115B71-B6AA-588A-D7CE-0FB2CFDD3A99}"/>
          </ac:graphicFrameMkLst>
        </pc:graphicFrameChg>
        <pc:picChg chg="add mod">
          <ac:chgData name="Damian Gordon" userId="796278f3-970d-4a3b-8137-dc597a054133" providerId="ADAL" clId="{E7E270B4-DD2E-4B1F-9B08-E56AFC9319D1}" dt="2025-03-14T23:56:31.704" v="1748"/>
          <ac:picMkLst>
            <pc:docMk/>
            <pc:sldMk cId="3609708290" sldId="293"/>
            <ac:picMk id="6" creationId="{42605E1C-0EDE-D690-5491-35FD75A3FCFB}"/>
          </ac:picMkLst>
        </pc:picChg>
      </pc:sldChg>
      <pc:sldChg chg="addSp modSp new">
        <pc:chgData name="Damian Gordon" userId="796278f3-970d-4a3b-8137-dc597a054133" providerId="ADAL" clId="{E7E270B4-DD2E-4B1F-9B08-E56AFC9319D1}" dt="2025-03-15T15:40:48.360" v="1755" actId="1076"/>
        <pc:sldMkLst>
          <pc:docMk/>
          <pc:sldMk cId="4546909" sldId="294"/>
        </pc:sldMkLst>
        <pc:picChg chg="add mod">
          <ac:chgData name="Damian Gordon" userId="796278f3-970d-4a3b-8137-dc597a054133" providerId="ADAL" clId="{E7E270B4-DD2E-4B1F-9B08-E56AFC9319D1}" dt="2025-03-15T15:40:48.360" v="1755" actId="1076"/>
          <ac:picMkLst>
            <pc:docMk/>
            <pc:sldMk cId="4546909" sldId="294"/>
            <ac:picMk id="1026" creationId="{02F62B85-C776-E2D3-47FB-59D6436F24E8}"/>
          </ac:picMkLst>
        </pc:picChg>
      </pc:sldChg>
      <pc:sldChg chg="add del">
        <pc:chgData name="Damian Gordon" userId="796278f3-970d-4a3b-8137-dc597a054133" providerId="ADAL" clId="{E7E270B4-DD2E-4B1F-9B08-E56AFC9319D1}" dt="2025-03-14T23:46:14.508" v="1703"/>
        <pc:sldMkLst>
          <pc:docMk/>
          <pc:sldMk cId="157133493" sldId="294"/>
        </pc:sldMkLst>
      </pc:sldChg>
      <pc:sldChg chg="addSp delSp modSp add mod">
        <pc:chgData name="Damian Gordon" userId="796278f3-970d-4a3b-8137-dc597a054133" providerId="ADAL" clId="{E7E270B4-DD2E-4B1F-9B08-E56AFC9319D1}" dt="2025-03-15T16:08:50.982" v="2409" actId="1076"/>
        <pc:sldMkLst>
          <pc:docMk/>
          <pc:sldMk cId="3749070704" sldId="295"/>
        </pc:sldMkLst>
        <pc:spChg chg="mod">
          <ac:chgData name="Damian Gordon" userId="796278f3-970d-4a3b-8137-dc597a054133" providerId="ADAL" clId="{E7E270B4-DD2E-4B1F-9B08-E56AFC9319D1}" dt="2025-03-15T16:08:50.982" v="2409" actId="1076"/>
          <ac:spMkLst>
            <pc:docMk/>
            <pc:sldMk cId="3749070704" sldId="295"/>
            <ac:spMk id="2" creationId="{72692AC6-A892-C49D-82B8-410F1CDFE4E0}"/>
          </ac:spMkLst>
        </pc:spChg>
        <pc:spChg chg="add mod">
          <ac:chgData name="Damian Gordon" userId="796278f3-970d-4a3b-8137-dc597a054133" providerId="ADAL" clId="{E7E270B4-DD2E-4B1F-9B08-E56AFC9319D1}" dt="2025-03-15T15:46:59.663" v="1779" actId="14100"/>
          <ac:spMkLst>
            <pc:docMk/>
            <pc:sldMk cId="3749070704" sldId="295"/>
            <ac:spMk id="4" creationId="{9D7845B8-6D84-8DFC-AD85-490E359564FC}"/>
          </ac:spMkLst>
        </pc:spChg>
        <pc:spChg chg="add mod">
          <ac:chgData name="Damian Gordon" userId="796278f3-970d-4a3b-8137-dc597a054133" providerId="ADAL" clId="{E7E270B4-DD2E-4B1F-9B08-E56AFC9319D1}" dt="2025-03-15T15:48:41.144" v="1806" actId="1076"/>
          <ac:spMkLst>
            <pc:docMk/>
            <pc:sldMk cId="3749070704" sldId="295"/>
            <ac:spMk id="7" creationId="{40725821-7B16-B525-E4D7-E59EC1813500}"/>
          </ac:spMkLst>
        </pc:spChg>
        <pc:graphicFrameChg chg="mod modGraphic">
          <ac:chgData name="Damian Gordon" userId="796278f3-970d-4a3b-8137-dc597a054133" providerId="ADAL" clId="{E7E270B4-DD2E-4B1F-9B08-E56AFC9319D1}" dt="2025-03-15T15:48:55.433" v="1809"/>
          <ac:graphicFrameMkLst>
            <pc:docMk/>
            <pc:sldMk cId="3749070704" sldId="295"/>
            <ac:graphicFrameMk id="5" creationId="{9FC37F82-8189-CD02-DC8A-27CDADBCEC4F}"/>
          </ac:graphicFrameMkLst>
        </pc:graphicFrameChg>
      </pc:sldChg>
      <pc:sldChg chg="addSp delSp modSp add mod ord">
        <pc:chgData name="Damian Gordon" userId="796278f3-970d-4a3b-8137-dc597a054133" providerId="ADAL" clId="{E7E270B4-DD2E-4B1F-9B08-E56AFC9319D1}" dt="2025-03-15T16:15:17.444" v="2541" actId="14100"/>
        <pc:sldMkLst>
          <pc:docMk/>
          <pc:sldMk cId="2459211215" sldId="296"/>
        </pc:sldMkLst>
        <pc:spChg chg="add mod">
          <ac:chgData name="Damian Gordon" userId="796278f3-970d-4a3b-8137-dc597a054133" providerId="ADAL" clId="{E7E270B4-DD2E-4B1F-9B08-E56AFC9319D1}" dt="2025-03-15T16:15:17.444" v="2541" actId="14100"/>
          <ac:spMkLst>
            <pc:docMk/>
            <pc:sldMk cId="2459211215" sldId="296"/>
            <ac:spMk id="10" creationId="{5B634CF3-0877-42E3-A4EB-6275823CF941}"/>
          </ac:spMkLst>
        </pc:spChg>
        <pc:picChg chg="add mod">
          <ac:chgData name="Damian Gordon" userId="796278f3-970d-4a3b-8137-dc597a054133" providerId="ADAL" clId="{E7E270B4-DD2E-4B1F-9B08-E56AFC9319D1}" dt="2025-03-15T16:13:57.403" v="2488" actId="1076"/>
          <ac:picMkLst>
            <pc:docMk/>
            <pc:sldMk cId="2459211215" sldId="296"/>
            <ac:picMk id="2050" creationId="{9919849E-DFC8-BEEB-4461-6673643C54EF}"/>
          </ac:picMkLst>
        </pc:picChg>
      </pc:sldChg>
      <pc:sldChg chg="addSp delSp modSp add mod">
        <pc:chgData name="Damian Gordon" userId="796278f3-970d-4a3b-8137-dc597a054133" providerId="ADAL" clId="{E7E270B4-DD2E-4B1F-9B08-E56AFC9319D1}" dt="2025-03-15T16:01:24.280" v="2228"/>
        <pc:sldMkLst>
          <pc:docMk/>
          <pc:sldMk cId="2489352930" sldId="297"/>
        </pc:sldMkLst>
        <pc:graphicFrameChg chg="mod modGraphic">
          <ac:chgData name="Damian Gordon" userId="796278f3-970d-4a3b-8137-dc597a054133" providerId="ADAL" clId="{E7E270B4-DD2E-4B1F-9B08-E56AFC9319D1}" dt="2025-03-15T16:00:15.234" v="2211" actId="1037"/>
          <ac:graphicFrameMkLst>
            <pc:docMk/>
            <pc:sldMk cId="2489352930" sldId="297"/>
            <ac:graphicFrameMk id="5" creationId="{B73FB418-B179-AD4C-E832-86422403D073}"/>
          </ac:graphicFrameMkLst>
        </pc:graphicFrameChg>
        <pc:graphicFrameChg chg="add mod modGraphic">
          <ac:chgData name="Damian Gordon" userId="796278f3-970d-4a3b-8137-dc597a054133" providerId="ADAL" clId="{E7E270B4-DD2E-4B1F-9B08-E56AFC9319D1}" dt="2025-03-15T16:01:24.280" v="2228"/>
          <ac:graphicFrameMkLst>
            <pc:docMk/>
            <pc:sldMk cId="2489352930" sldId="297"/>
            <ac:graphicFrameMk id="8" creationId="{8457A08C-7E54-5CFE-8C6C-41BAE2410CB2}"/>
          </ac:graphicFrameMkLst>
        </pc:graphicFrameChg>
      </pc:sldChg>
      <pc:sldChg chg="modSp add mod">
        <pc:chgData name="Damian Gordon" userId="796278f3-970d-4a3b-8137-dc597a054133" providerId="ADAL" clId="{E7E270B4-DD2E-4B1F-9B08-E56AFC9319D1}" dt="2025-03-15T17:26:14.063" v="2869"/>
        <pc:sldMkLst>
          <pc:docMk/>
          <pc:sldMk cId="1238227586" sldId="298"/>
        </pc:sldMkLst>
        <pc:graphicFrameChg chg="mod modGraphic">
          <ac:chgData name="Damian Gordon" userId="796278f3-970d-4a3b-8137-dc597a054133" providerId="ADAL" clId="{E7E270B4-DD2E-4B1F-9B08-E56AFC9319D1}" dt="2025-03-15T17:26:14.063" v="2869"/>
          <ac:graphicFrameMkLst>
            <pc:docMk/>
            <pc:sldMk cId="1238227586" sldId="298"/>
            <ac:graphicFrameMk id="8" creationId="{E9FCCBE4-6012-A41E-25E4-BBD3B74A2A85}"/>
          </ac:graphicFrameMkLst>
        </pc:graphicFrameChg>
      </pc:sldChg>
      <pc:sldChg chg="modSp add mod">
        <pc:chgData name="Damian Gordon" userId="796278f3-970d-4a3b-8137-dc597a054133" providerId="ADAL" clId="{E7E270B4-DD2E-4B1F-9B08-E56AFC9319D1}" dt="2025-03-15T16:05:31.170" v="2386" actId="20577"/>
        <pc:sldMkLst>
          <pc:docMk/>
          <pc:sldMk cId="3341403850" sldId="299"/>
        </pc:sldMkLst>
        <pc:spChg chg="mod">
          <ac:chgData name="Damian Gordon" userId="796278f3-970d-4a3b-8137-dc597a054133" providerId="ADAL" clId="{E7E270B4-DD2E-4B1F-9B08-E56AFC9319D1}" dt="2025-03-15T16:05:31.170" v="2386" actId="20577"/>
          <ac:spMkLst>
            <pc:docMk/>
            <pc:sldMk cId="3341403850" sldId="299"/>
            <ac:spMk id="3" creationId="{84A1F533-367B-E22F-20B2-5B0F9B3E06CC}"/>
          </ac:spMkLst>
        </pc:spChg>
      </pc:sldChg>
      <pc:sldChg chg="add del ord">
        <pc:chgData name="Damian Gordon" userId="796278f3-970d-4a3b-8137-dc597a054133" providerId="ADAL" clId="{E7E270B4-DD2E-4B1F-9B08-E56AFC9319D1}" dt="2025-03-15T16:22:40.714" v="2830" actId="47"/>
        <pc:sldMkLst>
          <pc:docMk/>
          <pc:sldMk cId="1426716472" sldId="300"/>
        </pc:sldMkLst>
      </pc:sldChg>
      <pc:sldChg chg="modSp add del mod">
        <pc:chgData name="Damian Gordon" userId="796278f3-970d-4a3b-8137-dc597a054133" providerId="ADAL" clId="{E7E270B4-DD2E-4B1F-9B08-E56AFC9319D1}" dt="2025-03-15T16:24:10.285" v="2847" actId="47"/>
        <pc:sldMkLst>
          <pc:docMk/>
          <pc:sldMk cId="3806654785" sldId="301"/>
        </pc:sldMkLst>
      </pc:sldChg>
      <pc:sldChg chg="add del">
        <pc:chgData name="Damian Gordon" userId="796278f3-970d-4a3b-8137-dc597a054133" providerId="ADAL" clId="{E7E270B4-DD2E-4B1F-9B08-E56AFC9319D1}" dt="2025-03-15T16:08:32.592" v="2404"/>
        <pc:sldMkLst>
          <pc:docMk/>
          <pc:sldMk cId="335649933" sldId="302"/>
        </pc:sldMkLst>
      </pc:sldChg>
      <pc:sldChg chg="modSp add mod">
        <pc:chgData name="Damian Gordon" userId="796278f3-970d-4a3b-8137-dc597a054133" providerId="ADAL" clId="{E7E270B4-DD2E-4B1F-9B08-E56AFC9319D1}" dt="2025-03-15T16:18:35.113" v="2791" actId="20577"/>
        <pc:sldMkLst>
          <pc:docMk/>
          <pc:sldMk cId="2063349752" sldId="302"/>
        </pc:sldMkLst>
        <pc:spChg chg="mod">
          <ac:chgData name="Damian Gordon" userId="796278f3-970d-4a3b-8137-dc597a054133" providerId="ADAL" clId="{E7E270B4-DD2E-4B1F-9B08-E56AFC9319D1}" dt="2025-03-15T16:18:35.113" v="2791" actId="20577"/>
          <ac:spMkLst>
            <pc:docMk/>
            <pc:sldMk cId="2063349752" sldId="302"/>
            <ac:spMk id="3" creationId="{2C2BB782-B8AC-DDAB-CC92-757395ECB53B}"/>
          </ac:spMkLst>
        </pc:spChg>
      </pc:sldChg>
      <pc:sldChg chg="modSp add mod">
        <pc:chgData name="Damian Gordon" userId="796278f3-970d-4a3b-8137-dc597a054133" providerId="ADAL" clId="{E7E270B4-DD2E-4B1F-9B08-E56AFC9319D1}" dt="2025-03-15T16:18:11.561" v="2780" actId="20577"/>
        <pc:sldMkLst>
          <pc:docMk/>
          <pc:sldMk cId="2780790606" sldId="303"/>
        </pc:sldMkLst>
        <pc:spChg chg="mod">
          <ac:chgData name="Damian Gordon" userId="796278f3-970d-4a3b-8137-dc597a054133" providerId="ADAL" clId="{E7E270B4-DD2E-4B1F-9B08-E56AFC9319D1}" dt="2025-03-15T16:14:08.273" v="2490" actId="1076"/>
          <ac:spMkLst>
            <pc:docMk/>
            <pc:sldMk cId="2780790606" sldId="303"/>
            <ac:spMk id="2" creationId="{7D60E4A8-5A57-6DF4-86F7-89BD3291EA6B}"/>
          </ac:spMkLst>
        </pc:spChg>
        <pc:spChg chg="mod">
          <ac:chgData name="Damian Gordon" userId="796278f3-970d-4a3b-8137-dc597a054133" providerId="ADAL" clId="{E7E270B4-DD2E-4B1F-9B08-E56AFC9319D1}" dt="2025-03-15T16:18:11.561" v="2780" actId="20577"/>
          <ac:spMkLst>
            <pc:docMk/>
            <pc:sldMk cId="2780790606" sldId="303"/>
            <ac:spMk id="3" creationId="{4FE3A8A7-B6FC-E3BA-0DC9-14B739C8ED0E}"/>
          </ac:spMkLst>
        </pc:spChg>
        <pc:spChg chg="mod">
          <ac:chgData name="Damian Gordon" userId="796278f3-970d-4a3b-8137-dc597a054133" providerId="ADAL" clId="{E7E270B4-DD2E-4B1F-9B08-E56AFC9319D1}" dt="2025-03-15T16:14:15.209" v="2536" actId="1038"/>
          <ac:spMkLst>
            <pc:docMk/>
            <pc:sldMk cId="2780790606" sldId="303"/>
            <ac:spMk id="4" creationId="{2E577597-DA8A-8F77-60A3-6BA4F96FC862}"/>
          </ac:spMkLst>
        </pc:spChg>
        <pc:spChg chg="mod">
          <ac:chgData name="Damian Gordon" userId="796278f3-970d-4a3b-8137-dc597a054133" providerId="ADAL" clId="{E7E270B4-DD2E-4B1F-9B08-E56AFC9319D1}" dt="2025-03-15T16:14:15.209" v="2536" actId="1038"/>
          <ac:spMkLst>
            <pc:docMk/>
            <pc:sldMk cId="2780790606" sldId="303"/>
            <ac:spMk id="5" creationId="{8B9EBC33-96AA-F359-3FC2-4C6072D6343B}"/>
          </ac:spMkLst>
        </pc:spChg>
        <pc:spChg chg="mod">
          <ac:chgData name="Damian Gordon" userId="796278f3-970d-4a3b-8137-dc597a054133" providerId="ADAL" clId="{E7E270B4-DD2E-4B1F-9B08-E56AFC9319D1}" dt="2025-03-15T16:14:15.209" v="2536" actId="1038"/>
          <ac:spMkLst>
            <pc:docMk/>
            <pc:sldMk cId="2780790606" sldId="303"/>
            <ac:spMk id="6" creationId="{5596C8C5-2EBB-6CE3-2DB9-FC4DBF66B806}"/>
          </ac:spMkLst>
        </pc:spChg>
        <pc:spChg chg="mod">
          <ac:chgData name="Damian Gordon" userId="796278f3-970d-4a3b-8137-dc597a054133" providerId="ADAL" clId="{E7E270B4-DD2E-4B1F-9B08-E56AFC9319D1}" dt="2025-03-15T16:14:15.209" v="2536" actId="1038"/>
          <ac:spMkLst>
            <pc:docMk/>
            <pc:sldMk cId="2780790606" sldId="303"/>
            <ac:spMk id="7" creationId="{F90D16C0-3552-F413-F05E-26317972ADA5}"/>
          </ac:spMkLst>
        </pc:spChg>
      </pc:sldChg>
      <pc:sldChg chg="modSp add mod ord">
        <pc:chgData name="Damian Gordon" userId="796278f3-970d-4a3b-8137-dc597a054133" providerId="ADAL" clId="{E7E270B4-DD2E-4B1F-9B08-E56AFC9319D1}" dt="2025-03-15T16:17:01.811" v="2617" actId="20577"/>
        <pc:sldMkLst>
          <pc:docMk/>
          <pc:sldMk cId="434818908" sldId="304"/>
        </pc:sldMkLst>
        <pc:spChg chg="mod">
          <ac:chgData name="Damian Gordon" userId="796278f3-970d-4a3b-8137-dc597a054133" providerId="ADAL" clId="{E7E270B4-DD2E-4B1F-9B08-E56AFC9319D1}" dt="2025-03-15T16:17:01.811" v="2617" actId="20577"/>
          <ac:spMkLst>
            <pc:docMk/>
            <pc:sldMk cId="434818908" sldId="304"/>
            <ac:spMk id="3" creationId="{32C22692-DAE4-6A7F-A2E9-784FF4D980C4}"/>
          </ac:spMkLst>
        </pc:spChg>
      </pc:sldChg>
      <pc:sldChg chg="add del">
        <pc:chgData name="Damian Gordon" userId="796278f3-970d-4a3b-8137-dc597a054133" providerId="ADAL" clId="{E7E270B4-DD2E-4B1F-9B08-E56AFC9319D1}" dt="2025-03-15T17:26:40.273" v="2873" actId="47"/>
        <pc:sldMkLst>
          <pc:docMk/>
          <pc:sldMk cId="4217737171" sldId="305"/>
        </pc:sldMkLst>
      </pc:sldChg>
      <pc:sldChg chg="modSp add del mod">
        <pc:chgData name="Damian Gordon" userId="796278f3-970d-4a3b-8137-dc597a054133" providerId="ADAL" clId="{E7E270B4-DD2E-4B1F-9B08-E56AFC9319D1}" dt="2025-03-15T17:36:49.623" v="2885" actId="47"/>
        <pc:sldMkLst>
          <pc:docMk/>
          <pc:sldMk cId="4242710727" sldId="306"/>
        </pc:sldMkLst>
      </pc:sldChg>
      <pc:sldChg chg="addSp delSp modSp add mod">
        <pc:chgData name="Damian Gordon" userId="796278f3-970d-4a3b-8137-dc597a054133" providerId="ADAL" clId="{E7E270B4-DD2E-4B1F-9B08-E56AFC9319D1}" dt="2025-03-15T17:37:21.849" v="2890" actId="164"/>
        <pc:sldMkLst>
          <pc:docMk/>
          <pc:sldMk cId="2984341340" sldId="307"/>
        </pc:sldMkLst>
        <pc:spChg chg="add mod">
          <ac:chgData name="Damian Gordon" userId="796278f3-970d-4a3b-8137-dc597a054133" providerId="ADAL" clId="{E7E270B4-DD2E-4B1F-9B08-E56AFC9319D1}" dt="2025-03-15T16:25:25.592" v="2853" actId="14100"/>
          <ac:spMkLst>
            <pc:docMk/>
            <pc:sldMk cId="2984341340" sldId="307"/>
            <ac:spMk id="2" creationId="{8A2AC024-E5F1-50D8-6EE8-2ABF59F6D086}"/>
          </ac:spMkLst>
        </pc:spChg>
        <pc:spChg chg="add mod">
          <ac:chgData name="Damian Gordon" userId="796278f3-970d-4a3b-8137-dc597a054133" providerId="ADAL" clId="{E7E270B4-DD2E-4B1F-9B08-E56AFC9319D1}" dt="2025-03-15T16:25:31.594" v="2854" actId="1076"/>
          <ac:spMkLst>
            <pc:docMk/>
            <pc:sldMk cId="2984341340" sldId="307"/>
            <ac:spMk id="3" creationId="{D4CC3C28-DF1F-C330-FC79-2BE6DF63E8F6}"/>
          </ac:spMkLst>
        </pc:spChg>
        <pc:spChg chg="add mod">
          <ac:chgData name="Damian Gordon" userId="796278f3-970d-4a3b-8137-dc597a054133" providerId="ADAL" clId="{E7E270B4-DD2E-4B1F-9B08-E56AFC9319D1}" dt="2025-03-15T17:37:21.849" v="2890" actId="164"/>
          <ac:spMkLst>
            <pc:docMk/>
            <pc:sldMk cId="2984341340" sldId="307"/>
            <ac:spMk id="4" creationId="{B79B6C33-A54D-89AE-A3D6-A0891DA6FB4C}"/>
          </ac:spMkLst>
        </pc:spChg>
        <pc:spChg chg="add mod">
          <ac:chgData name="Damian Gordon" userId="796278f3-970d-4a3b-8137-dc597a054133" providerId="ADAL" clId="{E7E270B4-DD2E-4B1F-9B08-E56AFC9319D1}" dt="2025-03-15T17:37:21.849" v="2890" actId="164"/>
          <ac:spMkLst>
            <pc:docMk/>
            <pc:sldMk cId="2984341340" sldId="307"/>
            <ac:spMk id="6" creationId="{D126AC86-9452-A7F0-63FC-B5170AC1AA84}"/>
          </ac:spMkLst>
        </pc:spChg>
        <pc:spChg chg="add mod">
          <ac:chgData name="Damian Gordon" userId="796278f3-970d-4a3b-8137-dc597a054133" providerId="ADAL" clId="{E7E270B4-DD2E-4B1F-9B08-E56AFC9319D1}" dt="2025-03-15T17:37:21.849" v="2890" actId="164"/>
          <ac:spMkLst>
            <pc:docMk/>
            <pc:sldMk cId="2984341340" sldId="307"/>
            <ac:spMk id="7" creationId="{AFC1DDF1-8748-1FBC-E76F-9525BFEE6DD2}"/>
          </ac:spMkLst>
        </pc:spChg>
        <pc:grpChg chg="add mod">
          <ac:chgData name="Damian Gordon" userId="796278f3-970d-4a3b-8137-dc597a054133" providerId="ADAL" clId="{E7E270B4-DD2E-4B1F-9B08-E56AFC9319D1}" dt="2025-03-15T17:37:21.849" v="2890" actId="164"/>
          <ac:grpSpMkLst>
            <pc:docMk/>
            <pc:sldMk cId="2984341340" sldId="307"/>
            <ac:grpSpMk id="9" creationId="{1FADAA11-7E6B-6130-05FC-9171E5E673D7}"/>
          </ac:grpSpMkLst>
        </pc:grpChg>
      </pc:sldChg>
      <pc:sldChg chg="addSp modSp new">
        <pc:chgData name="Damian Gordon" userId="796278f3-970d-4a3b-8137-dc597a054133" providerId="ADAL" clId="{E7E270B4-DD2E-4B1F-9B08-E56AFC9319D1}" dt="2025-03-15T17:04:38.367" v="2861" actId="1076"/>
        <pc:sldMkLst>
          <pc:docMk/>
          <pc:sldMk cId="3888545002" sldId="308"/>
        </pc:sldMkLst>
        <pc:picChg chg="add mod">
          <ac:chgData name="Damian Gordon" userId="796278f3-970d-4a3b-8137-dc597a054133" providerId="ADAL" clId="{E7E270B4-DD2E-4B1F-9B08-E56AFC9319D1}" dt="2025-03-15T17:04:38.367" v="2861" actId="1076"/>
          <ac:picMkLst>
            <pc:docMk/>
            <pc:sldMk cId="3888545002" sldId="308"/>
            <ac:picMk id="2" creationId="{0F37BFB3-1ABB-8C79-F4EA-6E307C6A804F}"/>
          </ac:picMkLst>
        </pc:picChg>
      </pc:sldChg>
      <pc:sldChg chg="add ord">
        <pc:chgData name="Damian Gordon" userId="796278f3-970d-4a3b-8137-dc597a054133" providerId="ADAL" clId="{E7E270B4-DD2E-4B1F-9B08-E56AFC9319D1}" dt="2025-03-15T17:26:29.279" v="2872"/>
        <pc:sldMkLst>
          <pc:docMk/>
          <pc:sldMk cId="2155110356" sldId="309"/>
        </pc:sldMkLst>
      </pc:sldChg>
      <pc:sldChg chg="add del ord">
        <pc:chgData name="Damian Gordon" userId="796278f3-970d-4a3b-8137-dc597a054133" providerId="ADAL" clId="{E7E270B4-DD2E-4B1F-9B08-E56AFC9319D1}" dt="2025-03-15T17:27:04.570" v="2877" actId="47"/>
        <pc:sldMkLst>
          <pc:docMk/>
          <pc:sldMk cId="1069269427" sldId="310"/>
        </pc:sldMkLst>
      </pc:sldChg>
      <pc:sldChg chg="modSp add mod">
        <pc:chgData name="Damian Gordon" userId="796278f3-970d-4a3b-8137-dc597a054133" providerId="ADAL" clId="{E7E270B4-DD2E-4B1F-9B08-E56AFC9319D1}" dt="2025-03-15T17:36:39.955" v="2884"/>
        <pc:sldMkLst>
          <pc:docMk/>
          <pc:sldMk cId="3576813368" sldId="310"/>
        </pc:sldMkLst>
        <pc:graphicFrameChg chg="mod modGraphic">
          <ac:chgData name="Damian Gordon" userId="796278f3-970d-4a3b-8137-dc597a054133" providerId="ADAL" clId="{E7E270B4-DD2E-4B1F-9B08-E56AFC9319D1}" dt="2025-03-15T17:36:39.955" v="2884"/>
          <ac:graphicFrameMkLst>
            <pc:docMk/>
            <pc:sldMk cId="3576813368" sldId="310"/>
            <ac:graphicFrameMk id="8" creationId="{78C0B014-7632-A1F3-6992-6353EEF3B6C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9E31-527B-29BC-C85A-FAC068CF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3BF0C-B39D-E7FF-13AA-9E316B58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39894-668D-598A-4A9E-3FE24F0E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B9D04-7574-94C7-063C-479EA963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7BC0-2101-F9B8-E467-750BF833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49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4852-7A05-F04B-CF46-30355B5E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DA282-5CCC-8F38-B702-A130CA5D9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698C2-2AB9-6BC7-7DDB-9FC5A4DB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48491-7296-FEE9-C6E9-FF803222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EF3F0-CB1B-51BB-AF1C-225F7B7F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36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3CB07-04F0-5A34-6021-EC91D569A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DCA0A-8483-789D-D3BB-2CCF2FF8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929D2-DF73-E47E-95CF-89AB7241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682F-CFA7-286D-9E18-5BB8AC72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2B71-D88E-B2B0-B9D2-D860C75C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609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A245-2F77-101C-0CC6-7FFFF5B6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729E9-B4E6-611B-691B-EBC7D4DB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B42C-3787-C150-1ED0-23245722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684D-DAB9-247B-8659-F2448C9D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88827-6404-1C85-6FD4-10C7D134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80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5308-0BC7-0E14-240B-32B653A4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20501-9704-A49C-5EE0-C96FCB29B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5AE9-28F4-B3A7-F2F9-B626EDA6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15961-906F-3091-6141-15C320E9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D6A7-2C7F-E7CE-DAE8-84128711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38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3DD7-C37C-E340-F47F-D803EC84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6E28-AD0A-EF69-45DC-925642732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D90B2-87CD-207E-6B69-BEAF2E06E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43B8-909F-4668-0ECE-5C21CAA1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A2406-CE0D-EF80-8D79-11FAFCF3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88AC-78CB-4BFA-F9C4-A8B85E83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805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BC90-E46F-8D7E-8909-ACD799F3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1D92D-6752-AF3F-C87B-1CADB656A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32563-F8DB-89F4-ECB1-FA89DFEC6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4FDDC-F6EB-1988-F879-E391F4E0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31944-401B-DE3D-B326-585B49ECF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8CD47-080E-8AE3-678E-F58FCF70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474FC-37AD-15B1-46E4-10E75A2D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90001-B9E6-9A21-9B08-E6F7514C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53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C685-E521-88C4-39C3-E206D9D8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69B6F-1E3A-DAEA-ACBD-102A027B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3C986-4A98-C09C-7023-6C3B130F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C2D0-73FE-092D-BD50-16F945DA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26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6E1C6-1143-17D7-E697-82AC2721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ABC09-2EBE-546D-99AD-8526315B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259E3-C9FB-72BB-C06A-3A3146B5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37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CDD4-2ED8-3FF4-B200-B7FDDCED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E44D-27E0-543C-BB33-E1BBB98C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1C4E8-935A-232A-864A-7340680FA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22683-AC57-0824-5632-B27FB4C7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9C622-847C-2148-E479-35452BA8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D6CCD-6EB6-6CC0-40CE-817F1D01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15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54D3-2C8E-3D1D-D7E1-B375CBE4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D8371-E186-247B-24FF-11C42EE5E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273F-A646-84C0-4C3B-0819FDEDB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877FB-1EF9-BCE2-EEDC-CB2574B7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4D928-E53C-4B65-88A7-34E729CD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AEF9D-9F0B-BF64-9A4D-3A29915C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461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906F2-8DF7-FDCB-5657-027D2C95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1B68E-C905-486C-8570-CBFBABC5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41B01-3175-8DB8-C17F-120005314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8E65-CEB0-424F-AF45-7FF3975E81CD}" type="datetimeFigureOut">
              <a:rPr lang="en-IE" smtClean="0"/>
              <a:t>26/03/2025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31206-6BC1-1C86-1933-5A196B7AB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B3826-9AE4-DE1A-BB35-A97C3DDE6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AADEAB-DC33-4505-A300-4CAF485FCF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33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F2483-CEB2-BA76-D3B3-4E3D90EC4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4970" y="708831"/>
            <a:ext cx="6376560" cy="2212978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Introduction to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Image Processing</a:t>
            </a:r>
            <a:endParaRPr lang="en-IE" sz="44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D4A58-A693-7DEB-334A-F52E8E3BF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5296" y="4583429"/>
            <a:ext cx="4805691" cy="838831"/>
          </a:xfrm>
        </p:spPr>
        <p:txBody>
          <a:bodyPr anchor="b">
            <a:normAutofit fontScale="92500" lnSpcReduction="20000"/>
          </a:bodyPr>
          <a:lstStyle/>
          <a:p>
            <a:pPr algn="l"/>
            <a:endParaRPr lang="en-US" sz="2000" dirty="0">
              <a:solidFill>
                <a:schemeClr val="tx2"/>
              </a:solidFill>
            </a:endParaRPr>
          </a:p>
          <a:p>
            <a:pPr algn="l"/>
            <a:r>
              <a:rPr lang="en-US" sz="3500" dirty="0">
                <a:solidFill>
                  <a:schemeClr val="tx2"/>
                </a:solidFill>
              </a:rPr>
              <a:t>Damian Gordon</a:t>
            </a:r>
            <a:endParaRPr lang="en-IE" sz="3500" dirty="0">
              <a:solidFill>
                <a:schemeClr val="tx2"/>
              </a:solidFill>
            </a:endParaRPr>
          </a:p>
        </p:txBody>
      </p:sp>
      <p:pic>
        <p:nvPicPr>
          <p:cNvPr id="7" name="Graphic 6" descr="Camera">
            <a:extLst>
              <a:ext uri="{FF2B5EF4-FFF2-40B4-BE49-F238E27FC236}">
                <a16:creationId xmlns:a16="http://schemas.microsoft.com/office/drawing/2014/main" id="{BABD3CF6-CEC7-6A18-71F5-B559BE5C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308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049B-A6AA-D972-5884-5128573C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1D06-3A52-72AE-B67D-78D1C381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we think about an image that has just black or white pixels, we can represent those </a:t>
            </a:r>
            <a:r>
              <a:rPr lang="en-US" sz="4000" dirty="0" err="1"/>
              <a:t>colours</a:t>
            </a:r>
            <a:r>
              <a:rPr lang="en-US" sz="4000" dirty="0"/>
              <a:t> as follows: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3600" dirty="0"/>
              <a:t>Black is 0 (the complete absence of light). </a:t>
            </a:r>
          </a:p>
          <a:p>
            <a:pPr lvl="1"/>
            <a:r>
              <a:rPr lang="en-US" sz="3600" dirty="0"/>
              <a:t>White is 1 (the maximum intensity of light).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267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E422-25DD-6F12-CB1B-6E4AF9BE1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C4F7-90A2-C622-E72E-AF321885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13257-90FF-A11F-E40B-7A590E7586E2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F151C6-FF4B-E046-79F9-1B5057B51938}"/>
                </a:ext>
              </a:extLst>
            </p:cNvPr>
            <p:cNvSpPr/>
            <p:nvPr/>
          </p:nvSpPr>
          <p:spPr>
            <a:xfrm>
              <a:off x="838200" y="2137410"/>
              <a:ext cx="3600000" cy="36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0A6A8D-AE70-00AA-308A-4744878B136C}"/>
                </a:ext>
              </a:extLst>
            </p:cNvPr>
            <p:cNvSpPr/>
            <p:nvPr/>
          </p:nvSpPr>
          <p:spPr>
            <a:xfrm>
              <a:off x="838200" y="2137410"/>
              <a:ext cx="1836420" cy="36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E88629-E922-D6D5-58AE-FF3AADE08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63081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69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C856C-8F98-E1C9-62B5-A20861E5C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33AD-9652-2B02-2725-A598A550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2EE8C-3E2A-C68B-1189-27BACF11BDA0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998EB7-0D10-C6BD-D1CE-175D0F7F19DD}"/>
                </a:ext>
              </a:extLst>
            </p:cNvPr>
            <p:cNvSpPr/>
            <p:nvPr/>
          </p:nvSpPr>
          <p:spPr>
            <a:xfrm>
              <a:off x="838200" y="2137410"/>
              <a:ext cx="3600000" cy="36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490198-0738-4A1D-F2F9-41A5E67035F8}"/>
                </a:ext>
              </a:extLst>
            </p:cNvPr>
            <p:cNvSpPr/>
            <p:nvPr/>
          </p:nvSpPr>
          <p:spPr>
            <a:xfrm>
              <a:off x="838200" y="2137410"/>
              <a:ext cx="1836420" cy="36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C2AF55-B366-0FCE-6BEC-1A9A52559E28}"/>
                </a:ext>
              </a:extLst>
            </p:cNvPr>
            <p:cNvSpPr/>
            <p:nvPr/>
          </p:nvSpPr>
          <p:spPr>
            <a:xfrm>
              <a:off x="838200" y="2137410"/>
              <a:ext cx="1047750" cy="36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DF0DF3-2A6C-9BC1-3F9C-936F032A1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11756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9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FE35-2E9A-0AC3-A62A-58062C79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C76A-C022-8813-115E-E3D0BCB6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C1BF32-88AD-240F-B906-C175BB3BF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28450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C03F711-A77F-E674-9C76-42492B1218D6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952406-4FF9-D958-EA05-A0F04F75760A}"/>
                </a:ext>
              </a:extLst>
            </p:cNvPr>
            <p:cNvGrpSpPr/>
            <p:nvPr/>
          </p:nvGrpSpPr>
          <p:grpSpPr>
            <a:xfrm>
              <a:off x="838200" y="2137410"/>
              <a:ext cx="3600000" cy="3600000"/>
              <a:chOff x="838200" y="2137410"/>
              <a:chExt cx="3600000" cy="3600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01D6DD-E434-90C8-14F0-F7D8E580A3A5}"/>
                  </a:ext>
                </a:extLst>
              </p:cNvPr>
              <p:cNvSpPr/>
              <p:nvPr/>
            </p:nvSpPr>
            <p:spPr>
              <a:xfrm>
                <a:off x="838200" y="2137410"/>
                <a:ext cx="360000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0BF16E-F125-D704-D644-88833AA4AEB4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836420" cy="3600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79BBB3-5F34-AB96-7B07-54CA8A38454A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04775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FCE0C-8A72-3EAF-2298-6B008DBD7F2E}"/>
                </a:ext>
              </a:extLst>
            </p:cNvPr>
            <p:cNvSpPr/>
            <p:nvPr/>
          </p:nvSpPr>
          <p:spPr>
            <a:xfrm>
              <a:off x="891315" y="2164271"/>
              <a:ext cx="3493770" cy="1420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79820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DCE51-35B9-9B52-FDDD-5F914ED7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3717-E740-1CA0-D925-F9664932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F3377C-1D27-E2F5-4752-08A6528B3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80070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C50B098-32BB-01EF-B6D7-65149F94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69" y="2446117"/>
            <a:ext cx="2048161" cy="17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47091-6AF8-CE6E-EBBD-5FD6EB25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D466-0B51-22D7-7C21-852613B8D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Greyscale Images</a:t>
            </a:r>
            <a:endParaRPr lang="en-IE" dirty="0"/>
          </a:p>
        </p:txBody>
      </p:sp>
      <p:pic>
        <p:nvPicPr>
          <p:cNvPr id="4098" name="Picture 2" descr="Convert an Image to Grayscale – Online Image Tools">
            <a:extLst>
              <a:ext uri="{FF2B5EF4-FFF2-40B4-BE49-F238E27FC236}">
                <a16:creationId xmlns:a16="http://schemas.microsoft.com/office/drawing/2014/main" id="{8F63D8B5-4327-119D-8B95-0B96B432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97" y="3691890"/>
            <a:ext cx="4319103" cy="28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yscale Photos, Download The BEST Free Grayscale Stock ...">
            <a:extLst>
              <a:ext uri="{FF2B5EF4-FFF2-40B4-BE49-F238E27FC236}">
                <a16:creationId xmlns:a16="http://schemas.microsoft.com/office/drawing/2014/main" id="{B6AECE9A-42FC-305E-286B-A8DBBDC7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89" y="3691890"/>
            <a:ext cx="4323811" cy="28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XELIXE - Grayscale Image Converter API Documentation">
            <a:extLst>
              <a:ext uri="{FF2B5EF4-FFF2-40B4-BE49-F238E27FC236}">
                <a16:creationId xmlns:a16="http://schemas.microsoft.com/office/drawing/2014/main" id="{2FAB573A-E36E-D3CC-3F1A-CECF33F2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71" y="284458"/>
            <a:ext cx="3425857" cy="22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2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D959-6139-FEEA-EDAC-3E12A82FB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14C0-4378-5404-18D1-7100C88A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3259-4466-C3B8-3EC9-AB1E13874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we think about an image that has pixels with all the shades of grey, we can represent those </a:t>
            </a:r>
            <a:r>
              <a:rPr lang="en-US" sz="4000" dirty="0" err="1"/>
              <a:t>colours</a:t>
            </a:r>
            <a:r>
              <a:rPr lang="en-US" sz="4000" dirty="0"/>
              <a:t> as follows:</a:t>
            </a:r>
          </a:p>
          <a:p>
            <a:endParaRPr lang="en-US" sz="4000" dirty="0"/>
          </a:p>
          <a:p>
            <a:pPr lvl="1"/>
            <a:r>
              <a:rPr lang="en-US" sz="3600" dirty="0"/>
              <a:t>Black is 0 (the complete absence of light). </a:t>
            </a:r>
          </a:p>
          <a:p>
            <a:pPr lvl="1"/>
            <a:r>
              <a:rPr lang="en-US" sz="3600" dirty="0"/>
              <a:t>White is 255 (the maximum intensity of light).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579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A25C-654D-ACA1-6596-9F316C231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7CA6-D6DA-E8E2-44D1-B3B29C68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04435-29A2-0850-D01B-5805F5651324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BC98A-443D-1946-2BDE-819459C09A24}"/>
                </a:ext>
              </a:extLst>
            </p:cNvPr>
            <p:cNvSpPr/>
            <p:nvPr/>
          </p:nvSpPr>
          <p:spPr>
            <a:xfrm>
              <a:off x="838200" y="2137410"/>
              <a:ext cx="3600000" cy="36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0CDC17-4E24-BBBC-555F-CFFCC9D889A3}"/>
                </a:ext>
              </a:extLst>
            </p:cNvPr>
            <p:cNvSpPr/>
            <p:nvPr/>
          </p:nvSpPr>
          <p:spPr>
            <a:xfrm>
              <a:off x="838200" y="2137410"/>
              <a:ext cx="1836420" cy="36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68F22A-C019-7627-91EF-207458E4B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28411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46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880FB-F7C4-55B1-8BAC-23942E3B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52A3-D904-802C-0AF8-1A150B42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8AFF32-4F80-1AAD-20C6-DBBC0C0652CB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4E60EE-4604-EFD0-5E17-93A60D9CC32F}"/>
                </a:ext>
              </a:extLst>
            </p:cNvPr>
            <p:cNvSpPr/>
            <p:nvPr/>
          </p:nvSpPr>
          <p:spPr>
            <a:xfrm>
              <a:off x="838200" y="2137410"/>
              <a:ext cx="3600000" cy="36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C367E7-F182-2B04-1CFF-EC3AC6A00D6A}"/>
                </a:ext>
              </a:extLst>
            </p:cNvPr>
            <p:cNvSpPr/>
            <p:nvPr/>
          </p:nvSpPr>
          <p:spPr>
            <a:xfrm>
              <a:off x="838200" y="2137410"/>
              <a:ext cx="1836420" cy="360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F3AC79-2831-3A34-0DC7-0EDD0BF913FF}"/>
                </a:ext>
              </a:extLst>
            </p:cNvPr>
            <p:cNvSpPr/>
            <p:nvPr/>
          </p:nvSpPr>
          <p:spPr>
            <a:xfrm>
              <a:off x="838200" y="2137410"/>
              <a:ext cx="1047750" cy="36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3C8720-B848-DF35-E4BB-EC0374B8A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24861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43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C2AEC-7A27-B820-80F1-1F34D6D35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C3A2-6DB8-D41A-2026-007939A2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006BF9-F412-A84C-7FCF-BCBA9EFC8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61110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F69B25A-AAB0-6636-D35A-BF59BFACFE36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765EAD-EBF0-5FD0-5DED-2A0839A2E8A9}"/>
                </a:ext>
              </a:extLst>
            </p:cNvPr>
            <p:cNvGrpSpPr/>
            <p:nvPr/>
          </p:nvGrpSpPr>
          <p:grpSpPr>
            <a:xfrm>
              <a:off x="838200" y="2137410"/>
              <a:ext cx="3600000" cy="3600000"/>
              <a:chOff x="838200" y="2137410"/>
              <a:chExt cx="3600000" cy="3600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7AB2D8-F4B1-C6D1-89A0-E633D350DBE7}"/>
                  </a:ext>
                </a:extLst>
              </p:cNvPr>
              <p:cNvSpPr/>
              <p:nvPr/>
            </p:nvSpPr>
            <p:spPr>
              <a:xfrm>
                <a:off x="838200" y="2137410"/>
                <a:ext cx="360000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F02784-5F90-A127-45F3-7D4B4B7FE96A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836420" cy="3600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E9038E-5580-5D4D-9412-5F07227C2A09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04775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610100-AA6D-904F-A5AF-7DEE545AEFB5}"/>
                </a:ext>
              </a:extLst>
            </p:cNvPr>
            <p:cNvSpPr/>
            <p:nvPr/>
          </p:nvSpPr>
          <p:spPr>
            <a:xfrm>
              <a:off x="891315" y="2164271"/>
              <a:ext cx="3493770" cy="1420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74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662-1AFE-84D4-E7F1-3228A456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9E2AD-2307-3ED4-DF78-32611E56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Image processing involves analyzing, enhancing, and manipulating images using algorithms and mathematical techniques.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79822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0B749-6AF9-DD83-5C3A-315FE65C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BF8B-8166-9E63-22E0-CB80341E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975278-589B-F3E5-3BD7-4B7AB7F0C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31045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8D4B5C4-88A1-7077-88B8-355DC0B1751E}"/>
              </a:ext>
            </a:extLst>
          </p:cNvPr>
          <p:cNvGrpSpPr/>
          <p:nvPr/>
        </p:nvGrpSpPr>
        <p:grpSpPr>
          <a:xfrm>
            <a:off x="838200" y="2137410"/>
            <a:ext cx="3600000" cy="3600000"/>
            <a:chOff x="838200" y="2137410"/>
            <a:chExt cx="3600000" cy="3600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D5AD16-2FB0-8E8A-167F-EDE8A051A91C}"/>
                </a:ext>
              </a:extLst>
            </p:cNvPr>
            <p:cNvGrpSpPr/>
            <p:nvPr/>
          </p:nvGrpSpPr>
          <p:grpSpPr>
            <a:xfrm>
              <a:off x="838200" y="2137410"/>
              <a:ext cx="3600000" cy="3600000"/>
              <a:chOff x="838200" y="2137410"/>
              <a:chExt cx="3600000" cy="3600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F8A64C-DA97-E0B5-242B-5387F33AD02E}"/>
                  </a:ext>
                </a:extLst>
              </p:cNvPr>
              <p:cNvSpPr/>
              <p:nvPr/>
            </p:nvSpPr>
            <p:spPr>
              <a:xfrm>
                <a:off x="838200" y="2137410"/>
                <a:ext cx="360000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F964CF-868F-CA5E-58C3-04A8B5B5A855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836420" cy="3600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1B74A-2322-906D-3DB2-045643ED121B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04775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61B49F-EE3B-D471-9891-FC56B5BB17A5}"/>
                </a:ext>
              </a:extLst>
            </p:cNvPr>
            <p:cNvSpPr/>
            <p:nvPr/>
          </p:nvSpPr>
          <p:spPr>
            <a:xfrm>
              <a:off x="857024" y="2164271"/>
              <a:ext cx="3581175" cy="1420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64311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81A7A-7928-EC55-1173-4CB06D66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0DF2-26FE-0122-67BF-FB2EB039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3F5A77-497A-3586-0CE5-5E60BC583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94510"/>
              </p:ext>
            </p:extLst>
          </p:nvPr>
        </p:nvGraphicFramePr>
        <p:xfrm>
          <a:off x="5079182" y="684848"/>
          <a:ext cx="6469380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938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5153426-A1C8-1EF7-2864-31D284A5E37A}"/>
              </a:ext>
            </a:extLst>
          </p:cNvPr>
          <p:cNvGrpSpPr/>
          <p:nvPr/>
        </p:nvGrpSpPr>
        <p:grpSpPr>
          <a:xfrm>
            <a:off x="826769" y="2137410"/>
            <a:ext cx="3611431" cy="3600000"/>
            <a:chOff x="826769" y="2137410"/>
            <a:chExt cx="3611431" cy="3600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025B1B-B90D-CCE2-3CCA-B04ADC209EB1}"/>
                </a:ext>
              </a:extLst>
            </p:cNvPr>
            <p:cNvGrpSpPr/>
            <p:nvPr/>
          </p:nvGrpSpPr>
          <p:grpSpPr>
            <a:xfrm>
              <a:off x="838200" y="2137410"/>
              <a:ext cx="3600000" cy="3600000"/>
              <a:chOff x="838200" y="2137410"/>
              <a:chExt cx="3600000" cy="3600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DD7C65-AD54-7CEE-4CF9-FF1318D91209}"/>
                  </a:ext>
                </a:extLst>
              </p:cNvPr>
              <p:cNvSpPr/>
              <p:nvPr/>
            </p:nvSpPr>
            <p:spPr>
              <a:xfrm>
                <a:off x="838200" y="2137410"/>
                <a:ext cx="360000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552BD1-3562-12BE-6055-AF8AC014D491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836420" cy="3600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E149957-8AE0-2EFD-1773-F9C8D15030A9}"/>
                  </a:ext>
                </a:extLst>
              </p:cNvPr>
              <p:cNvSpPr/>
              <p:nvPr/>
            </p:nvSpPr>
            <p:spPr>
              <a:xfrm>
                <a:off x="838200" y="2137410"/>
                <a:ext cx="1047750" cy="36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4B48C9-9D46-244C-71E5-E10D9B5E5C3C}"/>
                </a:ext>
              </a:extLst>
            </p:cNvPr>
            <p:cNvSpPr/>
            <p:nvPr/>
          </p:nvSpPr>
          <p:spPr>
            <a:xfrm>
              <a:off x="857024" y="2164271"/>
              <a:ext cx="3569745" cy="1420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7D7ECF-A1FC-4B11-2634-DE3D086CF81C}"/>
                </a:ext>
              </a:extLst>
            </p:cNvPr>
            <p:cNvSpPr/>
            <p:nvPr/>
          </p:nvSpPr>
          <p:spPr>
            <a:xfrm>
              <a:off x="868454" y="3585021"/>
              <a:ext cx="3569745" cy="21299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F363BA-3CB9-1F23-06AF-88DA629BF46B}"/>
                </a:ext>
              </a:extLst>
            </p:cNvPr>
            <p:cNvSpPr/>
            <p:nvPr/>
          </p:nvSpPr>
          <p:spPr>
            <a:xfrm>
              <a:off x="826769" y="5223509"/>
              <a:ext cx="3600000" cy="4914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53080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8040-CC8B-C933-BAB8-D5A8F1D23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4512-B935-D425-56CC-F68C2AA3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BED5FE-0F70-C891-D6D4-595C31A8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6280"/>
              </p:ext>
            </p:extLst>
          </p:nvPr>
        </p:nvGraphicFramePr>
        <p:xfrm>
          <a:off x="5079182" y="684848"/>
          <a:ext cx="6462522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255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F2C5BBD-A178-FA45-4913-00FA3526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59" y="2256950"/>
            <a:ext cx="2048161" cy="17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F1980-108A-5EBA-6921-A0516D96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8CFD-98DC-65F7-2842-F067D75A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115B71-B6AA-588A-D7CE-0FB2CFDD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49132"/>
              </p:ext>
            </p:extLst>
          </p:nvPr>
        </p:nvGraphicFramePr>
        <p:xfrm>
          <a:off x="5079182" y="684848"/>
          <a:ext cx="6462522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605E1C-0EDE-D690-5491-35FD75A3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58" y="2256950"/>
            <a:ext cx="2048161" cy="17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0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0E90C-0A36-9937-0605-E338969E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2716-DC4D-A537-BF05-0E4924B5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22692-DAE4-6A7F-A2E9-784FF4D98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EDGE DETECTION</a:t>
            </a:r>
          </a:p>
          <a:p>
            <a:r>
              <a:rPr lang="en-US" sz="4000" dirty="0"/>
              <a:t>To help computers detect objects in images, e</a:t>
            </a:r>
            <a:r>
              <a:rPr lang="en-US" sz="3600" dirty="0"/>
              <a:t>dge detection is used to identify the boundaries of objects in an image. </a:t>
            </a:r>
          </a:p>
          <a:p>
            <a:r>
              <a:rPr lang="en-US" sz="3600" dirty="0"/>
              <a:t>It helps computers recognize shapes by detecting areas where the </a:t>
            </a:r>
            <a:r>
              <a:rPr lang="en-US" sz="3600" dirty="0" err="1"/>
              <a:t>colour</a:t>
            </a:r>
            <a:r>
              <a:rPr lang="en-US" sz="3600" dirty="0"/>
              <a:t> or brightness changes suddenly.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81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C42C-2F08-1F93-3CF6-83DCAA53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04A6-11A5-2B02-FFE8-5A6C102E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pic>
        <p:nvPicPr>
          <p:cNvPr id="2050" name="Picture 2" descr="JavaScript Challenge - Canny Edge Detector — Steemit">
            <a:extLst>
              <a:ext uri="{FF2B5EF4-FFF2-40B4-BE49-F238E27FC236}">
                <a16:creationId xmlns:a16="http://schemas.microsoft.com/office/drawing/2014/main" id="{9919849E-DFC8-BEEB-4461-6673643C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94" y="2035071"/>
            <a:ext cx="9815853" cy="39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634CF3-0877-42E3-A4EB-6275823C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039" y="1362488"/>
            <a:ext cx="5257800" cy="672583"/>
          </a:xfrm>
        </p:spPr>
        <p:txBody>
          <a:bodyPr>
            <a:normAutofit/>
          </a:bodyPr>
          <a:lstStyle/>
          <a:p>
            <a:r>
              <a:rPr lang="en-US" sz="4000" dirty="0"/>
              <a:t>EDGE DETECTION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921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7ACFA-A182-5A9E-DF79-ED9112E6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AC6-A892-C49D-82B8-410F1CDF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C37F82-8189-CD02-DC8A-27CDADBC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20862"/>
              </p:ext>
            </p:extLst>
          </p:nvPr>
        </p:nvGraphicFramePr>
        <p:xfrm>
          <a:off x="5079182" y="684848"/>
          <a:ext cx="6462522" cy="529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646938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  <a:endParaRPr lang="en-IE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  <a:endParaRPr lang="en-IE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D7845B8-6D84-8DFC-AD85-490E359564FC}"/>
              </a:ext>
            </a:extLst>
          </p:cNvPr>
          <p:cNvSpPr/>
          <p:nvPr/>
        </p:nvSpPr>
        <p:spPr>
          <a:xfrm>
            <a:off x="2274570" y="2251710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25821-7B16-B525-E4D7-E59EC1813500}"/>
              </a:ext>
            </a:extLst>
          </p:cNvPr>
          <p:cNvSpPr/>
          <p:nvPr/>
        </p:nvSpPr>
        <p:spPr>
          <a:xfrm>
            <a:off x="2814570" y="2791710"/>
            <a:ext cx="72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907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547E-3E5F-CB61-E523-1B34B6AA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E4A8-5A57-6DF4-86F7-89BD3291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3A8A7-B6FC-E3BA-0DC9-14B739C8E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EDGE DETECTION</a:t>
            </a:r>
          </a:p>
          <a:p>
            <a:r>
              <a:rPr lang="en-US" sz="4000" dirty="0"/>
              <a:t>Let’s image we have this image that has a grey background, and a black box in the foreground, and we want to edge detect.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77597-DA8A-8F77-60A3-6BA4F96FC862}"/>
              </a:ext>
            </a:extLst>
          </p:cNvPr>
          <p:cNvSpPr/>
          <p:nvPr/>
        </p:nvSpPr>
        <p:spPr>
          <a:xfrm>
            <a:off x="8131331" y="1222508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EBC33-96AA-F359-3FC2-4C6072D6343B}"/>
              </a:ext>
            </a:extLst>
          </p:cNvPr>
          <p:cNvSpPr/>
          <p:nvPr/>
        </p:nvSpPr>
        <p:spPr>
          <a:xfrm>
            <a:off x="8671331" y="1762508"/>
            <a:ext cx="72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6C8C5-2EBB-6CE3-2DB9-FC4DBF66B806}"/>
              </a:ext>
            </a:extLst>
          </p:cNvPr>
          <p:cNvSpPr/>
          <p:nvPr/>
        </p:nvSpPr>
        <p:spPr>
          <a:xfrm>
            <a:off x="8131331" y="3889258"/>
            <a:ext cx="1800000" cy="1800000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D16C0-3552-F413-F05E-26317972ADA5}"/>
              </a:ext>
            </a:extLst>
          </p:cNvPr>
          <p:cNvSpPr/>
          <p:nvPr/>
        </p:nvSpPr>
        <p:spPr>
          <a:xfrm>
            <a:off x="8671331" y="4429258"/>
            <a:ext cx="720000" cy="7200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0790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2F81-031E-1F84-A84F-7E902420C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96F5-7947-4B1B-F072-C718D90A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B782-B8AC-DDAB-CC92-757395EC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EDGE DETECTION</a:t>
            </a:r>
          </a:p>
          <a:p>
            <a:r>
              <a:rPr lang="en-US" sz="4000" dirty="0"/>
              <a:t>We could write a computer program to scan the image, and (for example) get the difference between each pixel and the next one, and if the difference is less then 100 we write a “0” into a new matrix, and if it’s more than 100 write a “1”, </a:t>
            </a:r>
            <a:r>
              <a:rPr lang="en-US" sz="4000" u="sng" dirty="0"/>
              <a:t>one row at a time</a:t>
            </a:r>
            <a:r>
              <a:rPr lang="en-US" sz="4000" dirty="0"/>
              <a:t>.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334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15019-7854-1CE6-315C-888AA9DF9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3FB418-B179-AD4C-E832-86422403D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82555"/>
              </p:ext>
            </p:extLst>
          </p:nvPr>
        </p:nvGraphicFramePr>
        <p:xfrm>
          <a:off x="27858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57A08C-7E54-5CFE-8C6C-41BAE2410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45076"/>
              </p:ext>
            </p:extLst>
          </p:nvPr>
        </p:nvGraphicFramePr>
        <p:xfrm>
          <a:off x="620313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35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A85EF-3ABE-85FC-5952-B0A813274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8489-A431-7EB4-7B73-2AFF02C4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065C-3C79-456D-728F-EF707B1B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 is widely used in applications such as medical imaging, computer vision, and machine learning to extract meaningful information from visual data. </a:t>
            </a:r>
          </a:p>
        </p:txBody>
      </p:sp>
    </p:spTree>
    <p:extLst>
      <p:ext uri="{BB962C8B-B14F-4D97-AF65-F5344CB8AC3E}">
        <p14:creationId xmlns:p14="http://schemas.microsoft.com/office/powerpoint/2010/main" val="2378466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8C31-6BCA-18E3-5C4E-E692FBEA6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C55B45-0056-E5D7-908A-2F880E48DB1D}"/>
              </a:ext>
            </a:extLst>
          </p:cNvPr>
          <p:cNvGraphicFramePr>
            <a:graphicFrameLocks noGrp="1"/>
          </p:cNvGraphicFramePr>
          <p:nvPr/>
        </p:nvGraphicFramePr>
        <p:xfrm>
          <a:off x="27858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FCCBE4-6012-A41E-25E4-BBD3B74A2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19929"/>
              </p:ext>
            </p:extLst>
          </p:nvPr>
        </p:nvGraphicFramePr>
        <p:xfrm>
          <a:off x="620313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2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AEFD0-9EB7-B5A9-9591-A39BAF4E5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E1E6-5275-9D44-BA9C-4339B294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F533-367B-E22F-20B2-5B0F9B3E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EDGE DETECTION</a:t>
            </a:r>
          </a:p>
          <a:p>
            <a:r>
              <a:rPr lang="en-US" sz="4000" dirty="0"/>
              <a:t>Now let’s do the same thing, but one column at a time, instead of rows.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1403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DAE0F-D571-335F-6C1F-B216C475D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BB9479-A678-4BA1-6B10-2DF27CD024E0}"/>
              </a:ext>
            </a:extLst>
          </p:cNvPr>
          <p:cNvGraphicFramePr>
            <a:graphicFrameLocks noGrp="1"/>
          </p:cNvGraphicFramePr>
          <p:nvPr/>
        </p:nvGraphicFramePr>
        <p:xfrm>
          <a:off x="27858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D35567-3C58-6801-A347-7715758D7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97383"/>
              </p:ext>
            </p:extLst>
          </p:nvPr>
        </p:nvGraphicFramePr>
        <p:xfrm>
          <a:off x="620313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1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CF24B-00C7-4FDD-9AE7-93CB481FB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E1CD-7023-C21C-4502-C7F409D4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AF2F-8696-20AE-CF4C-76974D2B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EDGE DETECTION</a:t>
            </a:r>
          </a:p>
          <a:p>
            <a:r>
              <a:rPr lang="en-US" sz="4000" dirty="0"/>
              <a:t>And if we put these two together, we don’t get a perfect edge, but we get a good rough outline.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6082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5F4F-85DD-1146-2861-BD1F2238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C12DFD-2FEB-937C-B8B7-EA93861FD723}"/>
              </a:ext>
            </a:extLst>
          </p:cNvPr>
          <p:cNvGraphicFramePr>
            <a:graphicFrameLocks noGrp="1"/>
          </p:cNvGraphicFramePr>
          <p:nvPr/>
        </p:nvGraphicFramePr>
        <p:xfrm>
          <a:off x="27858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  <a:endParaRPr lang="en-IE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C0B014-7632-A1F3-6992-6353EEF3B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52223"/>
              </p:ext>
            </p:extLst>
          </p:nvPr>
        </p:nvGraphicFramePr>
        <p:xfrm>
          <a:off x="6203132" y="948690"/>
          <a:ext cx="5463091" cy="503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90">
                  <a:extLst>
                    <a:ext uri="{9D8B030D-6E8A-4147-A177-3AD203B41FA5}">
                      <a16:colId xmlns:a16="http://schemas.microsoft.com/office/drawing/2014/main" val="76451513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1609685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03634845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424018722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960661266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546889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89903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9626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64014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94540"/>
                  </a:ext>
                </a:extLst>
              </a:tr>
              <a:tr h="5032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  <a:endParaRPr lang="en-IE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13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FDB1D-D83F-B800-09AD-2F90382F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2AC024-E5F1-50D8-6EE8-2ABF59F6D086}"/>
              </a:ext>
            </a:extLst>
          </p:cNvPr>
          <p:cNvSpPr/>
          <p:nvPr/>
        </p:nvSpPr>
        <p:spPr>
          <a:xfrm>
            <a:off x="1147600" y="2045970"/>
            <a:ext cx="3207229" cy="29682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C3C28-DF1F-C330-FC79-2BE6DF63E8F6}"/>
              </a:ext>
            </a:extLst>
          </p:cNvPr>
          <p:cNvSpPr/>
          <p:nvPr/>
        </p:nvSpPr>
        <p:spPr>
          <a:xfrm>
            <a:off x="2109768" y="2856331"/>
            <a:ext cx="1282892" cy="13475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ADAA11-7E6B-6130-05FC-9171E5E673D7}"/>
              </a:ext>
            </a:extLst>
          </p:cNvPr>
          <p:cNvGrpSpPr/>
          <p:nvPr/>
        </p:nvGrpSpPr>
        <p:grpSpPr>
          <a:xfrm>
            <a:off x="7067716" y="2045970"/>
            <a:ext cx="3207229" cy="2968240"/>
            <a:chOff x="7067716" y="2045970"/>
            <a:chExt cx="3207229" cy="2968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9B6C33-A54D-89AE-A3D6-A0891DA6FB4C}"/>
                </a:ext>
              </a:extLst>
            </p:cNvPr>
            <p:cNvSpPr/>
            <p:nvPr/>
          </p:nvSpPr>
          <p:spPr>
            <a:xfrm>
              <a:off x="7067716" y="2045970"/>
              <a:ext cx="3207229" cy="2968240"/>
            </a:xfrm>
            <a:prstGeom prst="rect">
              <a:avLst/>
            </a:prstGeom>
            <a:solidFill>
              <a:schemeClr val="tx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26AC86-9452-A7F0-63FC-B5170AC1AA84}"/>
                </a:ext>
              </a:extLst>
            </p:cNvPr>
            <p:cNvSpPr/>
            <p:nvPr/>
          </p:nvSpPr>
          <p:spPr>
            <a:xfrm>
              <a:off x="8134121" y="2856330"/>
              <a:ext cx="1282892" cy="1347517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C1DDF1-8748-1FBC-E76F-9525BFEE6DD2}"/>
                </a:ext>
              </a:extLst>
            </p:cNvPr>
            <p:cNvSpPr/>
            <p:nvPr/>
          </p:nvSpPr>
          <p:spPr>
            <a:xfrm>
              <a:off x="7760970" y="2331720"/>
              <a:ext cx="457200" cy="617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984341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vaScript Challenge - Canny Edge Detector — Steemit">
            <a:extLst>
              <a:ext uri="{FF2B5EF4-FFF2-40B4-BE49-F238E27FC236}">
                <a16:creationId xmlns:a16="http://schemas.microsoft.com/office/drawing/2014/main" id="{0F37BFB3-1ABB-8C79-F4EA-6E307C6A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73" y="1795041"/>
            <a:ext cx="9815853" cy="39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45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Segmentation">
            <a:extLst>
              <a:ext uri="{FF2B5EF4-FFF2-40B4-BE49-F238E27FC236}">
                <a16:creationId xmlns:a16="http://schemas.microsoft.com/office/drawing/2014/main" id="{FC1085EA-2A75-0A80-6653-3C999FF9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68" y="1736407"/>
            <a:ext cx="9233464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CADA58-CEB1-1556-690B-0910E833778D}"/>
              </a:ext>
            </a:extLst>
          </p:cNvPr>
          <p:cNvSpPr/>
          <p:nvPr/>
        </p:nvSpPr>
        <p:spPr>
          <a:xfrm>
            <a:off x="1479268" y="578465"/>
            <a:ext cx="411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4-Connected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93C6E-1ECD-E285-AF7A-B8C81EB60043}"/>
              </a:ext>
            </a:extLst>
          </p:cNvPr>
          <p:cNvSpPr/>
          <p:nvPr/>
        </p:nvSpPr>
        <p:spPr>
          <a:xfrm>
            <a:off x="6594489" y="578465"/>
            <a:ext cx="4118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-Connected</a:t>
            </a:r>
          </a:p>
        </p:txBody>
      </p:sp>
    </p:spTree>
    <p:extLst>
      <p:ext uri="{BB962C8B-B14F-4D97-AF65-F5344CB8AC3E}">
        <p14:creationId xmlns:p14="http://schemas.microsoft.com/office/powerpoint/2010/main" val="188546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C333-5635-3A25-97AF-F6E27F00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03025E-A39B-66D6-2360-D9776BD2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53" y="3755618"/>
            <a:ext cx="4609904" cy="2817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65892-4D73-2BEF-7017-08058C66F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Colour Images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1918E-1465-D935-BD5C-B7667097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97" y="3760470"/>
            <a:ext cx="4208210" cy="2817924"/>
          </a:xfrm>
          <a:prstGeom prst="rect">
            <a:avLst/>
          </a:prstGeom>
        </p:spPr>
      </p:pic>
      <p:pic>
        <p:nvPicPr>
          <p:cNvPr id="7" name="Picture 4" descr="Still Water at Sunset Royalty-Free Stock Photo">
            <a:extLst>
              <a:ext uri="{FF2B5EF4-FFF2-40B4-BE49-F238E27FC236}">
                <a16:creationId xmlns:a16="http://schemas.microsoft.com/office/drawing/2014/main" id="{15D3F427-0907-DC29-28A3-7D97636E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71" y="223409"/>
            <a:ext cx="3425857" cy="22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07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0013-7A47-533A-1583-5F73386A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BAC8-A640-6330-4663-7AE2BAC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FE2A-4C8D-851A-1121-F8120D61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 </a:t>
            </a:r>
            <a:r>
              <a:rPr lang="en-US" sz="4000" dirty="0" err="1"/>
              <a:t>colour</a:t>
            </a:r>
            <a:r>
              <a:rPr lang="en-US" sz="4000" dirty="0"/>
              <a:t> images, every pixel in a display is composed of red, green and blue (RGB) subpixels that light up at different intensities to create different colors.</a:t>
            </a:r>
          </a:p>
        </p:txBody>
      </p:sp>
    </p:spTree>
    <p:extLst>
      <p:ext uri="{BB962C8B-B14F-4D97-AF65-F5344CB8AC3E}">
        <p14:creationId xmlns:p14="http://schemas.microsoft.com/office/powerpoint/2010/main" val="49199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199D-53AA-229B-090F-AFF2F11BA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A585-D0B6-CB6A-DFA7-7D9658C5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A856-52C5-80D2-679B-1E067317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With advancements in artificial intelligence and deep learning, modern image processing techniques enable tasks like object recognition, image restoration, and real-time video analysis.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078532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5B0542-F36E-A3B3-C87D-BB0E799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0"/>
            <a:ext cx="718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63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is there a way i can turn a image into rows of rgb pixels like this? if not  on ps another software? : r/photoshop">
            <a:extLst>
              <a:ext uri="{FF2B5EF4-FFF2-40B4-BE49-F238E27FC236}">
                <a16:creationId xmlns:a16="http://schemas.microsoft.com/office/drawing/2014/main" id="{15B503DC-0EF6-1243-4548-BCE366D0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r="1" b="124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96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3D893-1E83-6E64-BC9A-59E061D6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FFD02-DC5A-B696-2EAA-97FDFEA6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06" y="0"/>
            <a:ext cx="701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3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43BF8-0A21-933B-27E9-E4346AC1D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8FDE-E2AD-EAC5-AC2C-46FDA1FF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6BF60C-EC68-2166-57ED-6E6FE6F2E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92624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C6EEFAD-E6C6-B2EC-02E1-FFBA1D43C4B7}"/>
              </a:ext>
            </a:extLst>
          </p:cNvPr>
          <p:cNvSpPr/>
          <p:nvPr/>
        </p:nvSpPr>
        <p:spPr>
          <a:xfrm>
            <a:off x="1931445" y="2718625"/>
            <a:ext cx="1577565" cy="1420749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7950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8493-00D9-4A2D-41CA-678AE94E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301728-9C95-1C7D-F1EE-2A2518161E12}"/>
              </a:ext>
            </a:extLst>
          </p:cNvPr>
          <p:cNvSpPr/>
          <p:nvPr/>
        </p:nvSpPr>
        <p:spPr>
          <a:xfrm>
            <a:off x="1931445" y="2718625"/>
            <a:ext cx="1577565" cy="1420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43D2-F849-BF67-13AD-F04A58E4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63C34E-0600-A6A8-EDAA-B96215604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73697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517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769A-D483-7BB7-9A3B-99B88B18B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DE1E5E-910E-D0DD-F61C-E96E4D13AE52}"/>
              </a:ext>
            </a:extLst>
          </p:cNvPr>
          <p:cNvSpPr/>
          <p:nvPr/>
        </p:nvSpPr>
        <p:spPr>
          <a:xfrm>
            <a:off x="1931445" y="2718625"/>
            <a:ext cx="1577565" cy="1420749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8B900-080E-480D-6266-A8E6347B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A5E4E0-7565-67EE-D8C1-E96442EB8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63413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0, 0, 255</a:t>
                      </a:r>
                      <a:endParaRPr lang="en-IE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584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B62BC-293A-942F-4B68-6E53CCF5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EBCC-9758-E285-1B52-34A0C1F5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583E7B-42F9-2611-D023-1680D5008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36541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0, 255, 0</a:t>
                      </a:r>
                      <a:endParaRPr lang="en-IE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973B67-95ED-F873-36D7-B49132FA12AF}"/>
              </a:ext>
            </a:extLst>
          </p:cNvPr>
          <p:cNvSpPr/>
          <p:nvPr/>
        </p:nvSpPr>
        <p:spPr>
          <a:xfrm>
            <a:off x="1931445" y="2718625"/>
            <a:ext cx="1577565" cy="1420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49916-C259-95C1-D35A-DA81755F67E1}"/>
              </a:ext>
            </a:extLst>
          </p:cNvPr>
          <p:cNvSpPr/>
          <p:nvPr/>
        </p:nvSpPr>
        <p:spPr>
          <a:xfrm>
            <a:off x="1931445" y="2718624"/>
            <a:ext cx="720315" cy="1420749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0038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4723C-D607-F687-2D01-9A487F5C33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3B2774-627C-5571-B198-8C30236FF63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B4D58-A443-BEE9-C79C-1E4B932F5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5095" y="123178"/>
              <a:ext cx="6901809" cy="6611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689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2663C-8EE1-A4E5-FEFD-AA9CF6D1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4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7112-9E9A-C8DA-CDA7-68621E662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3948-C6DD-233F-38DF-1754DA45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34748-7519-EEBC-FDA8-622594903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13745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735CC8E-E066-0223-98BB-09924D41E0FE}"/>
              </a:ext>
            </a:extLst>
          </p:cNvPr>
          <p:cNvGrpSpPr/>
          <p:nvPr/>
        </p:nvGrpSpPr>
        <p:grpSpPr>
          <a:xfrm>
            <a:off x="1931445" y="2718624"/>
            <a:ext cx="1577565" cy="1420750"/>
            <a:chOff x="1931445" y="2718624"/>
            <a:chExt cx="1577565" cy="14207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A4611D-19F6-AB5D-B269-777250B3C29D}"/>
                </a:ext>
              </a:extLst>
            </p:cNvPr>
            <p:cNvSpPr/>
            <p:nvPr/>
          </p:nvSpPr>
          <p:spPr>
            <a:xfrm>
              <a:off x="1931445" y="2718625"/>
              <a:ext cx="1577565" cy="1420749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srgbClr val="FFC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345AEE-D651-E636-133B-C3BD3B7A8AF9}"/>
                </a:ext>
              </a:extLst>
            </p:cNvPr>
            <p:cNvSpPr/>
            <p:nvPr/>
          </p:nvSpPr>
          <p:spPr>
            <a:xfrm>
              <a:off x="1931446" y="2718624"/>
              <a:ext cx="663164" cy="142074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94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Restore, Image Restoration, Fix Old Photo, Repair Black, White Photo, Scratch Stain, Remove Damage, Wedding Gift Family, Repair Old image 1">
            <a:extLst>
              <a:ext uri="{FF2B5EF4-FFF2-40B4-BE49-F238E27FC236}">
                <a16:creationId xmlns:a16="http://schemas.microsoft.com/office/drawing/2014/main" id="{F984C702-E506-A6A1-77B5-26ACC47F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90550"/>
            <a:ext cx="75628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0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2BABD-9CEC-76F8-ADBF-12B26BE73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88F1-B9D0-B28B-97EC-684FB911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1C6A6A-1EC5-3F6A-6EA0-D3B4FCE21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79316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255, 0, 0</a:t>
                      </a:r>
                      <a:endParaRPr lang="en-I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084EF32-23D2-57D0-FABF-E4D25B1F132D}"/>
              </a:ext>
            </a:extLst>
          </p:cNvPr>
          <p:cNvGrpSpPr/>
          <p:nvPr/>
        </p:nvGrpSpPr>
        <p:grpSpPr>
          <a:xfrm>
            <a:off x="1931445" y="2718624"/>
            <a:ext cx="1577565" cy="1420750"/>
            <a:chOff x="1931445" y="2718624"/>
            <a:chExt cx="1577565" cy="1420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557C93-8A9E-F652-2A13-4D73F2859370}"/>
                </a:ext>
              </a:extLst>
            </p:cNvPr>
            <p:cNvGrpSpPr/>
            <p:nvPr/>
          </p:nvGrpSpPr>
          <p:grpSpPr>
            <a:xfrm>
              <a:off x="1931445" y="2718624"/>
              <a:ext cx="1577565" cy="1420750"/>
              <a:chOff x="1931445" y="2718624"/>
              <a:chExt cx="1577565" cy="14207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C374B6-6273-7EA5-1807-E19BBEB7B1FA}"/>
                  </a:ext>
                </a:extLst>
              </p:cNvPr>
              <p:cNvSpPr/>
              <p:nvPr/>
            </p:nvSpPr>
            <p:spPr>
              <a:xfrm>
                <a:off x="1931445" y="2718625"/>
                <a:ext cx="1577565" cy="1420749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F68020-A7B4-0F48-B5D6-7F81D3546D6C}"/>
                  </a:ext>
                </a:extLst>
              </p:cNvPr>
              <p:cNvSpPr/>
              <p:nvPr/>
            </p:nvSpPr>
            <p:spPr>
              <a:xfrm>
                <a:off x="1931446" y="2718624"/>
                <a:ext cx="663164" cy="14207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7CEDFE-7E20-1420-2E9B-22C426230EA8}"/>
                </a:ext>
              </a:extLst>
            </p:cNvPr>
            <p:cNvSpPr/>
            <p:nvPr/>
          </p:nvSpPr>
          <p:spPr>
            <a:xfrm>
              <a:off x="3177540" y="2718624"/>
              <a:ext cx="331357" cy="14207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212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CDB71-1ADC-43B4-CE47-546C33E58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BA34-5DF8-4463-E979-F286A89B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801696-2932-5F63-B2D8-397DCF5C1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1809"/>
              </p:ext>
            </p:extLst>
          </p:nvPr>
        </p:nvGraphicFramePr>
        <p:xfrm>
          <a:off x="4171950" y="1371600"/>
          <a:ext cx="7669530" cy="501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2375322017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8244315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443035129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344549564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184022541"/>
                    </a:ext>
                  </a:extLst>
                </a:gridCol>
              </a:tblGrid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32029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601149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63979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042782"/>
                  </a:ext>
                </a:extLst>
              </a:tr>
              <a:tr h="100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9900"/>
                          </a:solidFill>
                        </a:rPr>
                        <a:t>255, 128, 0</a:t>
                      </a:r>
                      <a:endParaRPr lang="en-IE" sz="20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255, 0, 255</a:t>
                      </a:r>
                      <a:endParaRPr lang="en-IE" sz="2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2013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0AE2979-5F56-0681-6402-0884750CBF81}"/>
              </a:ext>
            </a:extLst>
          </p:cNvPr>
          <p:cNvGrpSpPr/>
          <p:nvPr/>
        </p:nvGrpSpPr>
        <p:grpSpPr>
          <a:xfrm>
            <a:off x="1931445" y="2718624"/>
            <a:ext cx="1577565" cy="1420750"/>
            <a:chOff x="1931445" y="2718624"/>
            <a:chExt cx="1577565" cy="14207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655585-2226-D7D9-ACC5-6353EF7EA0DB}"/>
                </a:ext>
              </a:extLst>
            </p:cNvPr>
            <p:cNvGrpSpPr/>
            <p:nvPr/>
          </p:nvGrpSpPr>
          <p:grpSpPr>
            <a:xfrm>
              <a:off x="1931445" y="2718624"/>
              <a:ext cx="1577565" cy="1420750"/>
              <a:chOff x="1931445" y="2718624"/>
              <a:chExt cx="1577565" cy="14207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725964-45BD-01A4-C034-7E2726D4497F}"/>
                  </a:ext>
                </a:extLst>
              </p:cNvPr>
              <p:cNvSpPr/>
              <p:nvPr/>
            </p:nvSpPr>
            <p:spPr>
              <a:xfrm>
                <a:off x="1931445" y="2718625"/>
                <a:ext cx="1577565" cy="1420749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E79D7B-06F9-7EF8-A58E-966A5F45E80D}"/>
                  </a:ext>
                </a:extLst>
              </p:cNvPr>
              <p:cNvSpPr/>
              <p:nvPr/>
            </p:nvSpPr>
            <p:spPr>
              <a:xfrm>
                <a:off x="3177540" y="2718624"/>
                <a:ext cx="331357" cy="324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77F67F-4861-C81B-EEF3-B537578EB61D}"/>
                </a:ext>
              </a:extLst>
            </p:cNvPr>
            <p:cNvSpPr/>
            <p:nvPr/>
          </p:nvSpPr>
          <p:spPr>
            <a:xfrm>
              <a:off x="2886245" y="3042624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4197A8-164C-9C89-F6FA-BF7D1F708497}"/>
                </a:ext>
              </a:extLst>
            </p:cNvPr>
            <p:cNvSpPr/>
            <p:nvPr/>
          </p:nvSpPr>
          <p:spPr>
            <a:xfrm>
              <a:off x="1931671" y="3815373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4B3CC1-B7C1-E5B9-D5BA-BA06B6528067}"/>
                </a:ext>
              </a:extLst>
            </p:cNvPr>
            <p:cNvSpPr/>
            <p:nvPr/>
          </p:nvSpPr>
          <p:spPr>
            <a:xfrm>
              <a:off x="2223135" y="3569269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F882AF-1A33-A366-57B5-B4B149844C1C}"/>
                </a:ext>
              </a:extLst>
            </p:cNvPr>
            <p:cNvSpPr/>
            <p:nvPr/>
          </p:nvSpPr>
          <p:spPr>
            <a:xfrm>
              <a:off x="2270593" y="3030760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E00F14-2A67-B123-551E-76364C17BB25}"/>
                </a:ext>
              </a:extLst>
            </p:cNvPr>
            <p:cNvSpPr/>
            <p:nvPr/>
          </p:nvSpPr>
          <p:spPr>
            <a:xfrm>
              <a:off x="1942064" y="2718624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A82AA2-E4B9-B28D-6101-72709DEA00FC}"/>
                </a:ext>
              </a:extLst>
            </p:cNvPr>
            <p:cNvSpPr/>
            <p:nvPr/>
          </p:nvSpPr>
          <p:spPr>
            <a:xfrm>
              <a:off x="3157707" y="3815373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29D0E-C713-EA82-5FAE-15D54CE0B94B}"/>
                </a:ext>
              </a:extLst>
            </p:cNvPr>
            <p:cNvSpPr/>
            <p:nvPr/>
          </p:nvSpPr>
          <p:spPr>
            <a:xfrm>
              <a:off x="2850329" y="3577037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EB2F17-B493-5628-624D-6FD3B8C1E2B4}"/>
                </a:ext>
              </a:extLst>
            </p:cNvPr>
            <p:cNvSpPr/>
            <p:nvPr/>
          </p:nvSpPr>
          <p:spPr>
            <a:xfrm>
              <a:off x="2560545" y="3323166"/>
              <a:ext cx="331357" cy="32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843205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1E76-988F-D78F-63F9-62A98C4EF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24F4-1614-A5F6-0D65-B51FA948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6306-D2D4-C675-C10A-6215964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 to represent each pixel as a single value, we convert the values to HEX, and merge.</a:t>
            </a:r>
          </a:p>
          <a:p>
            <a:r>
              <a:rPr lang="en-US" sz="4000" dirty="0"/>
              <a:t>e.g.</a:t>
            </a:r>
          </a:p>
          <a:p>
            <a:r>
              <a:rPr lang="en-US" sz="4000" dirty="0"/>
              <a:t>(255, 0, 0)      </a:t>
            </a:r>
            <a:r>
              <a:rPr lang="en-US" sz="4000" dirty="0">
                <a:sym typeface="Wingdings" panose="05000000000000000000" pitchFamily="2" charset="2"/>
              </a:rPr>
              <a:t> (FF, 0, 0</a:t>
            </a:r>
            <a:r>
              <a:rPr lang="en-US" sz="4000">
                <a:sym typeface="Wingdings" panose="05000000000000000000" pitchFamily="2" charset="2"/>
              </a:rPr>
              <a:t>)     </a:t>
            </a:r>
            <a:r>
              <a:rPr lang="en-US" sz="4000" dirty="0">
                <a:sym typeface="Wingdings" panose="05000000000000000000" pitchFamily="2" charset="2"/>
              </a:rPr>
              <a:t>#FF0000</a:t>
            </a:r>
            <a:endParaRPr lang="en-US" sz="4000" dirty="0"/>
          </a:p>
          <a:p>
            <a:r>
              <a:rPr lang="en-US" sz="4000" dirty="0"/>
              <a:t>(0, 255, 0)      </a:t>
            </a:r>
            <a:r>
              <a:rPr lang="en-US" sz="4000" dirty="0">
                <a:sym typeface="Wingdings" panose="05000000000000000000" pitchFamily="2" charset="2"/>
              </a:rPr>
              <a:t> (0, FF, 0)     #00FF00</a:t>
            </a:r>
          </a:p>
          <a:p>
            <a:r>
              <a:rPr lang="en-US" sz="4000" dirty="0"/>
              <a:t>(0, 128, 255) </a:t>
            </a:r>
            <a:r>
              <a:rPr lang="en-US" sz="4000" dirty="0">
                <a:sym typeface="Wingdings" panose="05000000000000000000" pitchFamily="2" charset="2"/>
              </a:rPr>
              <a:t> (0, 80, FF)  #0080FF</a:t>
            </a:r>
          </a:p>
          <a:p>
            <a:endParaRPr lang="en-US" sz="4000" dirty="0">
              <a:sym typeface="Wingdings" panose="05000000000000000000" pitchFamily="2" charset="2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6454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F6C97-5A20-AA32-59DD-C6F9BB3EE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xt “16 basic HTML colors with HEX codes and RGB codes”">
            <a:extLst>
              <a:ext uri="{FF2B5EF4-FFF2-40B4-BE49-F238E27FC236}">
                <a16:creationId xmlns:a16="http://schemas.microsoft.com/office/drawing/2014/main" id="{6533A9BC-EB32-6C44-2B8E-77960EC2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8" y="0"/>
            <a:ext cx="8328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84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27ACA-10B6-BB39-9015-706809F7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F19643-F55B-6B75-AC9C-D02B5F05A0FA}"/>
              </a:ext>
            </a:extLst>
          </p:cNvPr>
          <p:cNvGrpSpPr/>
          <p:nvPr/>
        </p:nvGrpSpPr>
        <p:grpSpPr>
          <a:xfrm>
            <a:off x="2924175" y="109792"/>
            <a:ext cx="6343650" cy="6638415"/>
            <a:chOff x="2924175" y="109792"/>
            <a:chExt cx="6343650" cy="663841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89D83D0-DC2E-86A7-B2CF-3964C8EAD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582" y="342581"/>
              <a:ext cx="6172835" cy="617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950C62-1B94-EFA3-D4DD-F833D08D936C}"/>
                </a:ext>
              </a:extLst>
            </p:cNvPr>
            <p:cNvSpPr/>
            <p:nvPr/>
          </p:nvSpPr>
          <p:spPr>
            <a:xfrm>
              <a:off x="2924175" y="109792"/>
              <a:ext cx="6343650" cy="663841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7972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torial 1: Image Filtering">
            <a:extLst>
              <a:ext uri="{FF2B5EF4-FFF2-40B4-BE49-F238E27FC236}">
                <a16:creationId xmlns:a16="http://schemas.microsoft.com/office/drawing/2014/main" id="{02F62B85-C776-E2D3-47FB-59D6436F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39" y="535571"/>
            <a:ext cx="7372521" cy="5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335C-92C9-0F7D-8222-2291B136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Pixels?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2FCE8-485C-A8F8-E196-394B2B95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pixel (“</a:t>
            </a:r>
            <a:r>
              <a:rPr lang="en-US" sz="3600" i="1" dirty="0"/>
              <a:t>picture element</a:t>
            </a:r>
            <a:r>
              <a:rPr lang="en-US" sz="3600" dirty="0"/>
              <a:t>”) is the basic unit of programmable content on a computer display or in a computer image.</a:t>
            </a:r>
          </a:p>
          <a:p>
            <a:endParaRPr lang="en-US" sz="3600" dirty="0"/>
          </a:p>
          <a:p>
            <a:r>
              <a:rPr lang="en-US" sz="3600" dirty="0"/>
              <a:t>Up to millions of pixels make up an image or video on a device's screen.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78254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F2776-D415-A0CF-F727-31ACC9A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77" y="2054025"/>
            <a:ext cx="3600000" cy="2410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BF41A-D78D-09C0-5FCF-DF42EAB4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25" y="2031546"/>
            <a:ext cx="3600000" cy="24070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1785D7-284A-F073-2170-5DA739D96C07}"/>
              </a:ext>
            </a:extLst>
          </p:cNvPr>
          <p:cNvSpPr txBox="1">
            <a:spLocks/>
          </p:cNvSpPr>
          <p:nvPr/>
        </p:nvSpPr>
        <p:spPr>
          <a:xfrm>
            <a:off x="4371975" y="4530725"/>
            <a:ext cx="3448050" cy="672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Greyscale Image</a:t>
            </a:r>
            <a:endParaRPr lang="en-IE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D00AF6-1E16-8C1A-3547-28A72F9ADE8E}"/>
              </a:ext>
            </a:extLst>
          </p:cNvPr>
          <p:cNvSpPr txBox="1">
            <a:spLocks/>
          </p:cNvSpPr>
          <p:nvPr/>
        </p:nvSpPr>
        <p:spPr>
          <a:xfrm>
            <a:off x="8240627" y="4530725"/>
            <a:ext cx="3448050" cy="672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/>
              <a:t>Colour</a:t>
            </a:r>
            <a:r>
              <a:rPr lang="en-US" sz="3200" dirty="0"/>
              <a:t> Image</a:t>
            </a:r>
            <a:endParaRPr lang="en-IE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4AEA82-A9DD-829C-AC6E-5106F647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98" y="2031546"/>
            <a:ext cx="3600000" cy="23956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FDF13E8-3310-A7EF-1AD2-79530BF01DBF}"/>
              </a:ext>
            </a:extLst>
          </p:cNvPr>
          <p:cNvSpPr txBox="1">
            <a:spLocks/>
          </p:cNvSpPr>
          <p:nvPr/>
        </p:nvSpPr>
        <p:spPr>
          <a:xfrm>
            <a:off x="569548" y="4530725"/>
            <a:ext cx="3448050" cy="672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B &amp; W Image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78481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0D2D-7656-F9EB-DCBE-A6CA89578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 &amp; W Images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5D930-29B2-5E69-8DAB-65B045FF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97" y="3691890"/>
            <a:ext cx="4330352" cy="2881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39755-00C5-CA69-520C-5AE6B439C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81" y="3691890"/>
            <a:ext cx="4386520" cy="2870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8A15A-6D64-77A4-1B4B-5126A3D5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499" y="87994"/>
            <a:ext cx="3459181" cy="22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3352</Words>
  <Application>Microsoft Office PowerPoint</Application>
  <PresentationFormat>Widescreen</PresentationFormat>
  <Paragraphs>2151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Aptos</vt:lpstr>
      <vt:lpstr>Aptos Display</vt:lpstr>
      <vt:lpstr>Arial</vt:lpstr>
      <vt:lpstr>Wingdings</vt:lpstr>
      <vt:lpstr>Office Theme</vt:lpstr>
      <vt:lpstr>Introduction to Image Processing</vt:lpstr>
      <vt:lpstr>Image Processing</vt:lpstr>
      <vt:lpstr>Image Processing</vt:lpstr>
      <vt:lpstr>Image Processing</vt:lpstr>
      <vt:lpstr>PowerPoint Presentation</vt:lpstr>
      <vt:lpstr>PowerPoint Presentation</vt:lpstr>
      <vt:lpstr>What is Pixels?</vt:lpstr>
      <vt:lpstr>PowerPoint Presentation</vt:lpstr>
      <vt:lpstr>B &amp; W Images</vt:lpstr>
      <vt:lpstr>Image Processing</vt:lpstr>
      <vt:lpstr>Image Processing</vt:lpstr>
      <vt:lpstr>Image Processing</vt:lpstr>
      <vt:lpstr>Image Processing</vt:lpstr>
      <vt:lpstr>Image Processing</vt:lpstr>
      <vt:lpstr>Greyscale Images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Image Processing</vt:lpstr>
      <vt:lpstr>PowerPoint Presentation</vt:lpstr>
      <vt:lpstr>PowerPoint Presentation</vt:lpstr>
      <vt:lpstr>Image Processing</vt:lpstr>
      <vt:lpstr>PowerPoint Presentation</vt:lpstr>
      <vt:lpstr>Image Processing</vt:lpstr>
      <vt:lpstr>PowerPoint Presentation</vt:lpstr>
      <vt:lpstr>PowerPoint Presentation</vt:lpstr>
      <vt:lpstr>PowerPoint Presentation</vt:lpstr>
      <vt:lpstr>PowerPoint Presentation</vt:lpstr>
      <vt:lpstr>Colour Images</vt:lpstr>
      <vt:lpstr>Image Processing</vt:lpstr>
      <vt:lpstr>PowerPoint Presentation</vt:lpstr>
      <vt:lpstr>PowerPoint Presentation</vt:lpstr>
      <vt:lpstr>PowerPoint Presentation</vt:lpstr>
      <vt:lpstr>Image Processing</vt:lpstr>
      <vt:lpstr>Image Processing</vt:lpstr>
      <vt:lpstr>Image Processing</vt:lpstr>
      <vt:lpstr>Image Processing</vt:lpstr>
      <vt:lpstr>PowerPoint Presentation</vt:lpstr>
      <vt:lpstr>PowerPoint Presentation</vt:lpstr>
      <vt:lpstr>Image Processing</vt:lpstr>
      <vt:lpstr>Image Processing</vt:lpstr>
      <vt:lpstr>Image Processing</vt:lpstr>
      <vt:lpstr>Image Processing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Damian Gordon</dc:creator>
  <cp:lastModifiedBy>Damian Gordon</cp:lastModifiedBy>
  <cp:revision>1</cp:revision>
  <dcterms:created xsi:type="dcterms:W3CDTF">2025-03-14T13:29:36Z</dcterms:created>
  <dcterms:modified xsi:type="dcterms:W3CDTF">2025-03-26T14:15:20Z</dcterms:modified>
</cp:coreProperties>
</file>