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30"/>
  </p:notesMasterIdLst>
  <p:sldIdLst>
    <p:sldId id="673" r:id="rId2"/>
    <p:sldId id="686" r:id="rId3"/>
    <p:sldId id="687" r:id="rId4"/>
    <p:sldId id="259" r:id="rId5"/>
    <p:sldId id="270" r:id="rId6"/>
    <p:sldId id="680" r:id="rId7"/>
    <p:sldId id="679" r:id="rId8"/>
    <p:sldId id="681" r:id="rId9"/>
    <p:sldId id="682" r:id="rId10"/>
    <p:sldId id="260" r:id="rId11"/>
    <p:sldId id="678" r:id="rId12"/>
    <p:sldId id="674" r:id="rId13"/>
    <p:sldId id="675" r:id="rId14"/>
    <p:sldId id="677" r:id="rId15"/>
    <p:sldId id="683" r:id="rId16"/>
    <p:sldId id="676" r:id="rId17"/>
    <p:sldId id="261" r:id="rId18"/>
    <p:sldId id="271" r:id="rId19"/>
    <p:sldId id="262" r:id="rId20"/>
    <p:sldId id="684" r:id="rId21"/>
    <p:sldId id="685" r:id="rId22"/>
    <p:sldId id="263" r:id="rId23"/>
    <p:sldId id="264" r:id="rId24"/>
    <p:sldId id="266" r:id="rId25"/>
    <p:sldId id="265" r:id="rId26"/>
    <p:sldId id="272" r:id="rId27"/>
    <p:sldId id="267"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846FD8-A9CA-491A-AC87-300B779422B8}" v="141" dt="2025-03-27T11:53:17.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04" y="44"/>
      </p:cViewPr>
      <p:guideLst/>
    </p:cSldViewPr>
  </p:slideViewPr>
  <p:notesTextViewPr>
    <p:cViewPr>
      <p:scale>
        <a:sx n="1" d="1"/>
        <a:sy n="1" d="1"/>
      </p:scale>
      <p:origin x="0" y="0"/>
    </p:cViewPr>
  </p:notesTextViewPr>
  <p:sorterViewPr>
    <p:cViewPr>
      <p:scale>
        <a:sx n="100" d="100"/>
        <a:sy n="100" d="100"/>
      </p:scale>
      <p:origin x="0" y="-84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Gordon" userId="796278f3-970d-4a3b-8137-dc597a054133" providerId="ADAL" clId="{84F1617C-B36D-4F3D-B550-36194416E66F}"/>
    <pc:docChg chg="undo redo custSel addSld delSld modSld sldOrd">
      <pc:chgData name="Damian Gordon" userId="796278f3-970d-4a3b-8137-dc597a054133" providerId="ADAL" clId="{84F1617C-B36D-4F3D-B550-36194416E66F}" dt="2024-10-19T16:18:40.112" v="4977" actId="14100"/>
      <pc:docMkLst>
        <pc:docMk/>
      </pc:docMkLst>
      <pc:sldChg chg="addSp delSp modSp mod">
        <pc:chgData name="Damian Gordon" userId="796278f3-970d-4a3b-8137-dc597a054133" providerId="ADAL" clId="{84F1617C-B36D-4F3D-B550-36194416E66F}" dt="2024-10-19T15:07:30.154" v="4736" actId="1036"/>
        <pc:sldMkLst>
          <pc:docMk/>
          <pc:sldMk cId="1941464876" sldId="256"/>
        </pc:sldMkLst>
      </pc:sldChg>
      <pc:sldChg chg="delSp modSp mod">
        <pc:chgData name="Damian Gordon" userId="796278f3-970d-4a3b-8137-dc597a054133" providerId="ADAL" clId="{84F1617C-B36D-4F3D-B550-36194416E66F}" dt="2024-10-09T08:56:44.347" v="49" actId="15"/>
        <pc:sldMkLst>
          <pc:docMk/>
          <pc:sldMk cId="321388942" sldId="259"/>
        </pc:sldMkLst>
      </pc:sldChg>
      <pc:sldChg chg="modSp add mod ord">
        <pc:chgData name="Damian Gordon" userId="796278f3-970d-4a3b-8137-dc597a054133" providerId="ADAL" clId="{84F1617C-B36D-4F3D-B550-36194416E66F}" dt="2024-10-17T10:32:54.452" v="470"/>
        <pc:sldMkLst>
          <pc:docMk/>
          <pc:sldMk cId="0" sldId="271"/>
        </pc:sldMkLst>
      </pc:sldChg>
      <pc:sldChg chg="addSp delSp modSp add mod ord">
        <pc:chgData name="Damian Gordon" userId="796278f3-970d-4a3b-8137-dc597a054133" providerId="ADAL" clId="{84F1617C-B36D-4F3D-B550-36194416E66F}" dt="2024-10-18T23:12:45.973" v="1456" actId="20577"/>
        <pc:sldMkLst>
          <pc:docMk/>
          <pc:sldMk cId="2931273747" sldId="320"/>
        </pc:sldMkLst>
      </pc:sldChg>
      <pc:sldChg chg="addSp delSp modSp mod delAnim">
        <pc:chgData name="Damian Gordon" userId="796278f3-970d-4a3b-8137-dc597a054133" providerId="ADAL" clId="{84F1617C-B36D-4F3D-B550-36194416E66F}" dt="2024-10-17T10:32:07.418" v="464" actId="403"/>
        <pc:sldMkLst>
          <pc:docMk/>
          <pc:sldMk cId="1898965013" sldId="426"/>
        </pc:sldMkLst>
      </pc:sldChg>
      <pc:sldChg chg="modSp add del mod">
        <pc:chgData name="Damian Gordon" userId="796278f3-970d-4a3b-8137-dc597a054133" providerId="ADAL" clId="{84F1617C-B36D-4F3D-B550-36194416E66F}" dt="2024-10-19T14:33:18.188" v="4150" actId="1037"/>
        <pc:sldMkLst>
          <pc:docMk/>
          <pc:sldMk cId="3735875418" sldId="430"/>
        </pc:sldMkLst>
      </pc:sldChg>
      <pc:sldChg chg="del">
        <pc:chgData name="Damian Gordon" userId="796278f3-970d-4a3b-8137-dc597a054133" providerId="ADAL" clId="{84F1617C-B36D-4F3D-B550-36194416E66F}" dt="2024-10-17T10:31:48.013" v="457" actId="47"/>
        <pc:sldMkLst>
          <pc:docMk/>
          <pc:sldMk cId="1233871246" sldId="431"/>
        </pc:sldMkLst>
      </pc:sldChg>
      <pc:sldChg chg="addSp delSp modSp mod">
        <pc:chgData name="Damian Gordon" userId="796278f3-970d-4a3b-8137-dc597a054133" providerId="ADAL" clId="{84F1617C-B36D-4F3D-B550-36194416E66F}" dt="2024-10-17T10:21:16.362" v="235" actId="114"/>
        <pc:sldMkLst>
          <pc:docMk/>
          <pc:sldMk cId="3316991471" sldId="453"/>
        </pc:sldMkLst>
      </pc:sldChg>
      <pc:sldChg chg="del">
        <pc:chgData name="Damian Gordon" userId="796278f3-970d-4a3b-8137-dc597a054133" providerId="ADAL" clId="{84F1617C-B36D-4F3D-B550-36194416E66F}" dt="2024-10-17T10:31:48.013" v="457" actId="47"/>
        <pc:sldMkLst>
          <pc:docMk/>
          <pc:sldMk cId="730100669" sldId="454"/>
        </pc:sldMkLst>
      </pc:sldChg>
      <pc:sldChg chg="del">
        <pc:chgData name="Damian Gordon" userId="796278f3-970d-4a3b-8137-dc597a054133" providerId="ADAL" clId="{84F1617C-B36D-4F3D-B550-36194416E66F}" dt="2024-10-17T10:31:48.013" v="457" actId="47"/>
        <pc:sldMkLst>
          <pc:docMk/>
          <pc:sldMk cId="2603971186" sldId="457"/>
        </pc:sldMkLst>
      </pc:sldChg>
      <pc:sldChg chg="del">
        <pc:chgData name="Damian Gordon" userId="796278f3-970d-4a3b-8137-dc597a054133" providerId="ADAL" clId="{84F1617C-B36D-4F3D-B550-36194416E66F}" dt="2024-10-17T10:31:48.013" v="457" actId="47"/>
        <pc:sldMkLst>
          <pc:docMk/>
          <pc:sldMk cId="2123894225" sldId="458"/>
        </pc:sldMkLst>
      </pc:sldChg>
      <pc:sldChg chg="del">
        <pc:chgData name="Damian Gordon" userId="796278f3-970d-4a3b-8137-dc597a054133" providerId="ADAL" clId="{84F1617C-B36D-4F3D-B550-36194416E66F}" dt="2024-10-17T10:31:48.013" v="457" actId="47"/>
        <pc:sldMkLst>
          <pc:docMk/>
          <pc:sldMk cId="535991383" sldId="459"/>
        </pc:sldMkLst>
      </pc:sldChg>
      <pc:sldChg chg="del">
        <pc:chgData name="Damian Gordon" userId="796278f3-970d-4a3b-8137-dc597a054133" providerId="ADAL" clId="{84F1617C-B36D-4F3D-B550-36194416E66F}" dt="2024-10-17T10:31:48.013" v="457" actId="47"/>
        <pc:sldMkLst>
          <pc:docMk/>
          <pc:sldMk cId="3805323869" sldId="461"/>
        </pc:sldMkLst>
      </pc:sldChg>
      <pc:sldChg chg="addSp delSp modSp mod setBg">
        <pc:chgData name="Damian Gordon" userId="796278f3-970d-4a3b-8137-dc597a054133" providerId="ADAL" clId="{84F1617C-B36D-4F3D-B550-36194416E66F}" dt="2024-10-17T10:22:28.480" v="244" actId="26606"/>
        <pc:sldMkLst>
          <pc:docMk/>
          <pc:sldMk cId="904566246" sldId="462"/>
        </pc:sldMkLst>
      </pc:sldChg>
      <pc:sldChg chg="del">
        <pc:chgData name="Damian Gordon" userId="796278f3-970d-4a3b-8137-dc597a054133" providerId="ADAL" clId="{84F1617C-B36D-4F3D-B550-36194416E66F}" dt="2024-10-17T10:31:48.013" v="457" actId="47"/>
        <pc:sldMkLst>
          <pc:docMk/>
          <pc:sldMk cId="1192466586" sldId="464"/>
        </pc:sldMkLst>
      </pc:sldChg>
      <pc:sldChg chg="del">
        <pc:chgData name="Damian Gordon" userId="796278f3-970d-4a3b-8137-dc597a054133" providerId="ADAL" clId="{84F1617C-B36D-4F3D-B550-36194416E66F}" dt="2024-10-17T10:31:48.013" v="457" actId="47"/>
        <pc:sldMkLst>
          <pc:docMk/>
          <pc:sldMk cId="1760058381" sldId="465"/>
        </pc:sldMkLst>
      </pc:sldChg>
      <pc:sldChg chg="del">
        <pc:chgData name="Damian Gordon" userId="796278f3-970d-4a3b-8137-dc597a054133" providerId="ADAL" clId="{84F1617C-B36D-4F3D-B550-36194416E66F}" dt="2024-10-17T10:31:48.013" v="457" actId="47"/>
        <pc:sldMkLst>
          <pc:docMk/>
          <pc:sldMk cId="1257956994" sldId="466"/>
        </pc:sldMkLst>
      </pc:sldChg>
      <pc:sldChg chg="del">
        <pc:chgData name="Damian Gordon" userId="796278f3-970d-4a3b-8137-dc597a054133" providerId="ADAL" clId="{84F1617C-B36D-4F3D-B550-36194416E66F}" dt="2024-10-17T10:31:48.013" v="457" actId="47"/>
        <pc:sldMkLst>
          <pc:docMk/>
          <pc:sldMk cId="2442904923" sldId="467"/>
        </pc:sldMkLst>
      </pc:sldChg>
      <pc:sldChg chg="del">
        <pc:chgData name="Damian Gordon" userId="796278f3-970d-4a3b-8137-dc597a054133" providerId="ADAL" clId="{84F1617C-B36D-4F3D-B550-36194416E66F}" dt="2024-10-17T10:31:48.013" v="457" actId="47"/>
        <pc:sldMkLst>
          <pc:docMk/>
          <pc:sldMk cId="4229316256" sldId="468"/>
        </pc:sldMkLst>
      </pc:sldChg>
      <pc:sldChg chg="del">
        <pc:chgData name="Damian Gordon" userId="796278f3-970d-4a3b-8137-dc597a054133" providerId="ADAL" clId="{84F1617C-B36D-4F3D-B550-36194416E66F}" dt="2024-10-17T10:31:48.013" v="457" actId="47"/>
        <pc:sldMkLst>
          <pc:docMk/>
          <pc:sldMk cId="2479653310" sldId="469"/>
        </pc:sldMkLst>
      </pc:sldChg>
      <pc:sldChg chg="del">
        <pc:chgData name="Damian Gordon" userId="796278f3-970d-4a3b-8137-dc597a054133" providerId="ADAL" clId="{84F1617C-B36D-4F3D-B550-36194416E66F}" dt="2024-10-17T10:31:48.013" v="457" actId="47"/>
        <pc:sldMkLst>
          <pc:docMk/>
          <pc:sldMk cId="3367475694" sldId="470"/>
        </pc:sldMkLst>
      </pc:sldChg>
      <pc:sldChg chg="del">
        <pc:chgData name="Damian Gordon" userId="796278f3-970d-4a3b-8137-dc597a054133" providerId="ADAL" clId="{84F1617C-B36D-4F3D-B550-36194416E66F}" dt="2024-10-17T10:31:48.013" v="457" actId="47"/>
        <pc:sldMkLst>
          <pc:docMk/>
          <pc:sldMk cId="2270169773" sldId="471"/>
        </pc:sldMkLst>
      </pc:sldChg>
      <pc:sldChg chg="del">
        <pc:chgData name="Damian Gordon" userId="796278f3-970d-4a3b-8137-dc597a054133" providerId="ADAL" clId="{84F1617C-B36D-4F3D-B550-36194416E66F}" dt="2024-10-17T10:31:48.013" v="457" actId="47"/>
        <pc:sldMkLst>
          <pc:docMk/>
          <pc:sldMk cId="771842511" sldId="472"/>
        </pc:sldMkLst>
      </pc:sldChg>
      <pc:sldChg chg="del">
        <pc:chgData name="Damian Gordon" userId="796278f3-970d-4a3b-8137-dc597a054133" providerId="ADAL" clId="{84F1617C-B36D-4F3D-B550-36194416E66F}" dt="2024-10-17T10:31:48.013" v="457" actId="47"/>
        <pc:sldMkLst>
          <pc:docMk/>
          <pc:sldMk cId="242179878" sldId="473"/>
        </pc:sldMkLst>
      </pc:sldChg>
      <pc:sldChg chg="del">
        <pc:chgData name="Damian Gordon" userId="796278f3-970d-4a3b-8137-dc597a054133" providerId="ADAL" clId="{84F1617C-B36D-4F3D-B550-36194416E66F}" dt="2024-10-17T10:31:48.013" v="457" actId="47"/>
        <pc:sldMkLst>
          <pc:docMk/>
          <pc:sldMk cId="4095918154" sldId="474"/>
        </pc:sldMkLst>
      </pc:sldChg>
      <pc:sldChg chg="del">
        <pc:chgData name="Damian Gordon" userId="796278f3-970d-4a3b-8137-dc597a054133" providerId="ADAL" clId="{84F1617C-B36D-4F3D-B550-36194416E66F}" dt="2024-10-17T10:31:48.013" v="457" actId="47"/>
        <pc:sldMkLst>
          <pc:docMk/>
          <pc:sldMk cId="1680599265" sldId="475"/>
        </pc:sldMkLst>
      </pc:sldChg>
      <pc:sldChg chg="del">
        <pc:chgData name="Damian Gordon" userId="796278f3-970d-4a3b-8137-dc597a054133" providerId="ADAL" clId="{84F1617C-B36D-4F3D-B550-36194416E66F}" dt="2024-10-17T10:31:48.013" v="457" actId="47"/>
        <pc:sldMkLst>
          <pc:docMk/>
          <pc:sldMk cId="726544470" sldId="476"/>
        </pc:sldMkLst>
      </pc:sldChg>
      <pc:sldChg chg="del">
        <pc:chgData name="Damian Gordon" userId="796278f3-970d-4a3b-8137-dc597a054133" providerId="ADAL" clId="{84F1617C-B36D-4F3D-B550-36194416E66F}" dt="2024-10-17T10:31:48.013" v="457" actId="47"/>
        <pc:sldMkLst>
          <pc:docMk/>
          <pc:sldMk cId="3244980195" sldId="477"/>
        </pc:sldMkLst>
      </pc:sldChg>
      <pc:sldChg chg="addSp delSp modSp add del mod setBg">
        <pc:chgData name="Damian Gordon" userId="796278f3-970d-4a3b-8137-dc597a054133" providerId="ADAL" clId="{84F1617C-B36D-4F3D-B550-36194416E66F}" dt="2024-10-19T14:50:16.679" v="4256" actId="1076"/>
        <pc:sldMkLst>
          <pc:docMk/>
          <pc:sldMk cId="1250634738" sldId="478"/>
        </pc:sldMkLst>
      </pc:sldChg>
      <pc:sldChg chg="del">
        <pc:chgData name="Damian Gordon" userId="796278f3-970d-4a3b-8137-dc597a054133" providerId="ADAL" clId="{84F1617C-B36D-4F3D-B550-36194416E66F}" dt="2024-10-17T10:31:48.013" v="457" actId="47"/>
        <pc:sldMkLst>
          <pc:docMk/>
          <pc:sldMk cId="1806556789" sldId="479"/>
        </pc:sldMkLst>
      </pc:sldChg>
      <pc:sldChg chg="del">
        <pc:chgData name="Damian Gordon" userId="796278f3-970d-4a3b-8137-dc597a054133" providerId="ADAL" clId="{84F1617C-B36D-4F3D-B550-36194416E66F}" dt="2024-10-17T10:31:48.013" v="457" actId="47"/>
        <pc:sldMkLst>
          <pc:docMk/>
          <pc:sldMk cId="3206431685" sldId="481"/>
        </pc:sldMkLst>
      </pc:sldChg>
      <pc:sldChg chg="del">
        <pc:chgData name="Damian Gordon" userId="796278f3-970d-4a3b-8137-dc597a054133" providerId="ADAL" clId="{84F1617C-B36D-4F3D-B550-36194416E66F}" dt="2024-10-17T10:31:48.013" v="457" actId="47"/>
        <pc:sldMkLst>
          <pc:docMk/>
          <pc:sldMk cId="3546274248" sldId="482"/>
        </pc:sldMkLst>
      </pc:sldChg>
      <pc:sldChg chg="del">
        <pc:chgData name="Damian Gordon" userId="796278f3-970d-4a3b-8137-dc597a054133" providerId="ADAL" clId="{84F1617C-B36D-4F3D-B550-36194416E66F}" dt="2024-10-17T10:31:48.013" v="457" actId="47"/>
        <pc:sldMkLst>
          <pc:docMk/>
          <pc:sldMk cId="379198112" sldId="483"/>
        </pc:sldMkLst>
      </pc:sldChg>
      <pc:sldChg chg="del">
        <pc:chgData name="Damian Gordon" userId="796278f3-970d-4a3b-8137-dc597a054133" providerId="ADAL" clId="{84F1617C-B36D-4F3D-B550-36194416E66F}" dt="2024-10-17T10:31:48.013" v="457" actId="47"/>
        <pc:sldMkLst>
          <pc:docMk/>
          <pc:sldMk cId="984733568" sldId="484"/>
        </pc:sldMkLst>
      </pc:sldChg>
      <pc:sldChg chg="modSp mod ord">
        <pc:chgData name="Damian Gordon" userId="796278f3-970d-4a3b-8137-dc597a054133" providerId="ADAL" clId="{84F1617C-B36D-4F3D-B550-36194416E66F}" dt="2024-10-19T12:09:25.710" v="2341" actId="5793"/>
        <pc:sldMkLst>
          <pc:docMk/>
          <pc:sldMk cId="2307912514" sldId="485"/>
        </pc:sldMkLst>
      </pc:sldChg>
      <pc:sldChg chg="del">
        <pc:chgData name="Damian Gordon" userId="796278f3-970d-4a3b-8137-dc597a054133" providerId="ADAL" clId="{84F1617C-B36D-4F3D-B550-36194416E66F}" dt="2024-10-17T10:31:48.013" v="457" actId="47"/>
        <pc:sldMkLst>
          <pc:docMk/>
          <pc:sldMk cId="4201349747" sldId="488"/>
        </pc:sldMkLst>
      </pc:sldChg>
      <pc:sldChg chg="del">
        <pc:chgData name="Damian Gordon" userId="796278f3-970d-4a3b-8137-dc597a054133" providerId="ADAL" clId="{84F1617C-B36D-4F3D-B550-36194416E66F}" dt="2024-10-17T10:31:48.013" v="457" actId="47"/>
        <pc:sldMkLst>
          <pc:docMk/>
          <pc:sldMk cId="4253531965" sldId="489"/>
        </pc:sldMkLst>
      </pc:sldChg>
      <pc:sldChg chg="del">
        <pc:chgData name="Damian Gordon" userId="796278f3-970d-4a3b-8137-dc597a054133" providerId="ADAL" clId="{84F1617C-B36D-4F3D-B550-36194416E66F}" dt="2024-10-17T10:31:48.013" v="457" actId="47"/>
        <pc:sldMkLst>
          <pc:docMk/>
          <pc:sldMk cId="1380855924" sldId="490"/>
        </pc:sldMkLst>
      </pc:sldChg>
      <pc:sldChg chg="del">
        <pc:chgData name="Damian Gordon" userId="796278f3-970d-4a3b-8137-dc597a054133" providerId="ADAL" clId="{84F1617C-B36D-4F3D-B550-36194416E66F}" dt="2024-10-17T10:31:48.013" v="457" actId="47"/>
        <pc:sldMkLst>
          <pc:docMk/>
          <pc:sldMk cId="2429902519" sldId="491"/>
        </pc:sldMkLst>
      </pc:sldChg>
      <pc:sldChg chg="del">
        <pc:chgData name="Damian Gordon" userId="796278f3-970d-4a3b-8137-dc597a054133" providerId="ADAL" clId="{84F1617C-B36D-4F3D-B550-36194416E66F}" dt="2024-10-17T10:31:48.013" v="457" actId="47"/>
        <pc:sldMkLst>
          <pc:docMk/>
          <pc:sldMk cId="604262449" sldId="492"/>
        </pc:sldMkLst>
      </pc:sldChg>
      <pc:sldChg chg="del">
        <pc:chgData name="Damian Gordon" userId="796278f3-970d-4a3b-8137-dc597a054133" providerId="ADAL" clId="{84F1617C-B36D-4F3D-B550-36194416E66F}" dt="2024-10-17T10:31:48.013" v="457" actId="47"/>
        <pc:sldMkLst>
          <pc:docMk/>
          <pc:sldMk cId="2042089025" sldId="493"/>
        </pc:sldMkLst>
      </pc:sldChg>
      <pc:sldChg chg="del">
        <pc:chgData name="Damian Gordon" userId="796278f3-970d-4a3b-8137-dc597a054133" providerId="ADAL" clId="{84F1617C-B36D-4F3D-B550-36194416E66F}" dt="2024-10-17T10:31:48.013" v="457" actId="47"/>
        <pc:sldMkLst>
          <pc:docMk/>
          <pc:sldMk cId="3013569237" sldId="494"/>
        </pc:sldMkLst>
      </pc:sldChg>
      <pc:sldChg chg="del">
        <pc:chgData name="Damian Gordon" userId="796278f3-970d-4a3b-8137-dc597a054133" providerId="ADAL" clId="{84F1617C-B36D-4F3D-B550-36194416E66F}" dt="2024-10-17T10:31:48.013" v="457" actId="47"/>
        <pc:sldMkLst>
          <pc:docMk/>
          <pc:sldMk cId="2129605758" sldId="495"/>
        </pc:sldMkLst>
      </pc:sldChg>
      <pc:sldChg chg="del">
        <pc:chgData name="Damian Gordon" userId="796278f3-970d-4a3b-8137-dc597a054133" providerId="ADAL" clId="{84F1617C-B36D-4F3D-B550-36194416E66F}" dt="2024-10-17T10:31:48.013" v="457" actId="47"/>
        <pc:sldMkLst>
          <pc:docMk/>
          <pc:sldMk cId="916282007" sldId="496"/>
        </pc:sldMkLst>
      </pc:sldChg>
      <pc:sldChg chg="del">
        <pc:chgData name="Damian Gordon" userId="796278f3-970d-4a3b-8137-dc597a054133" providerId="ADAL" clId="{84F1617C-B36D-4F3D-B550-36194416E66F}" dt="2024-10-17T10:31:48.013" v="457" actId="47"/>
        <pc:sldMkLst>
          <pc:docMk/>
          <pc:sldMk cId="1714894558" sldId="497"/>
        </pc:sldMkLst>
      </pc:sldChg>
      <pc:sldChg chg="del">
        <pc:chgData name="Damian Gordon" userId="796278f3-970d-4a3b-8137-dc597a054133" providerId="ADAL" clId="{84F1617C-B36D-4F3D-B550-36194416E66F}" dt="2024-10-17T10:31:48.013" v="457" actId="47"/>
        <pc:sldMkLst>
          <pc:docMk/>
          <pc:sldMk cId="3235607215" sldId="498"/>
        </pc:sldMkLst>
      </pc:sldChg>
      <pc:sldChg chg="del">
        <pc:chgData name="Damian Gordon" userId="796278f3-970d-4a3b-8137-dc597a054133" providerId="ADAL" clId="{84F1617C-B36D-4F3D-B550-36194416E66F}" dt="2024-10-17T10:31:48.013" v="457" actId="47"/>
        <pc:sldMkLst>
          <pc:docMk/>
          <pc:sldMk cId="1002063520" sldId="499"/>
        </pc:sldMkLst>
      </pc:sldChg>
      <pc:sldChg chg="del">
        <pc:chgData name="Damian Gordon" userId="796278f3-970d-4a3b-8137-dc597a054133" providerId="ADAL" clId="{84F1617C-B36D-4F3D-B550-36194416E66F}" dt="2024-10-17T10:31:48.013" v="457" actId="47"/>
        <pc:sldMkLst>
          <pc:docMk/>
          <pc:sldMk cId="1877588735" sldId="500"/>
        </pc:sldMkLst>
      </pc:sldChg>
      <pc:sldChg chg="del">
        <pc:chgData name="Damian Gordon" userId="796278f3-970d-4a3b-8137-dc597a054133" providerId="ADAL" clId="{84F1617C-B36D-4F3D-B550-36194416E66F}" dt="2024-10-17T10:31:48.013" v="457" actId="47"/>
        <pc:sldMkLst>
          <pc:docMk/>
          <pc:sldMk cId="3745148219" sldId="501"/>
        </pc:sldMkLst>
      </pc:sldChg>
      <pc:sldChg chg="del">
        <pc:chgData name="Damian Gordon" userId="796278f3-970d-4a3b-8137-dc597a054133" providerId="ADAL" clId="{84F1617C-B36D-4F3D-B550-36194416E66F}" dt="2024-10-17T10:31:48.013" v="457" actId="47"/>
        <pc:sldMkLst>
          <pc:docMk/>
          <pc:sldMk cId="845731733" sldId="502"/>
        </pc:sldMkLst>
      </pc:sldChg>
      <pc:sldChg chg="del">
        <pc:chgData name="Damian Gordon" userId="796278f3-970d-4a3b-8137-dc597a054133" providerId="ADAL" clId="{84F1617C-B36D-4F3D-B550-36194416E66F}" dt="2024-10-17T10:31:48.013" v="457" actId="47"/>
        <pc:sldMkLst>
          <pc:docMk/>
          <pc:sldMk cId="4159563849" sldId="503"/>
        </pc:sldMkLst>
      </pc:sldChg>
      <pc:sldChg chg="del">
        <pc:chgData name="Damian Gordon" userId="796278f3-970d-4a3b-8137-dc597a054133" providerId="ADAL" clId="{84F1617C-B36D-4F3D-B550-36194416E66F}" dt="2024-10-17T10:31:48.013" v="457" actId="47"/>
        <pc:sldMkLst>
          <pc:docMk/>
          <pc:sldMk cId="2602717721" sldId="504"/>
        </pc:sldMkLst>
      </pc:sldChg>
      <pc:sldChg chg="del">
        <pc:chgData name="Damian Gordon" userId="796278f3-970d-4a3b-8137-dc597a054133" providerId="ADAL" clId="{84F1617C-B36D-4F3D-B550-36194416E66F}" dt="2024-10-17T10:31:48.013" v="457" actId="47"/>
        <pc:sldMkLst>
          <pc:docMk/>
          <pc:sldMk cId="1870675293" sldId="505"/>
        </pc:sldMkLst>
      </pc:sldChg>
      <pc:sldChg chg="del">
        <pc:chgData name="Damian Gordon" userId="796278f3-970d-4a3b-8137-dc597a054133" providerId="ADAL" clId="{84F1617C-B36D-4F3D-B550-36194416E66F}" dt="2024-10-17T10:31:48.013" v="457" actId="47"/>
        <pc:sldMkLst>
          <pc:docMk/>
          <pc:sldMk cId="1322034671" sldId="506"/>
        </pc:sldMkLst>
      </pc:sldChg>
      <pc:sldChg chg="del">
        <pc:chgData name="Damian Gordon" userId="796278f3-970d-4a3b-8137-dc597a054133" providerId="ADAL" clId="{84F1617C-B36D-4F3D-B550-36194416E66F}" dt="2024-10-17T10:31:48.013" v="457" actId="47"/>
        <pc:sldMkLst>
          <pc:docMk/>
          <pc:sldMk cId="734396448" sldId="507"/>
        </pc:sldMkLst>
      </pc:sldChg>
      <pc:sldChg chg="addSp delSp modSp mod ord setBg chgLayout">
        <pc:chgData name="Damian Gordon" userId="796278f3-970d-4a3b-8137-dc597a054133" providerId="ADAL" clId="{84F1617C-B36D-4F3D-B550-36194416E66F}" dt="2024-10-19T14:55:49.013" v="4658" actId="20577"/>
        <pc:sldMkLst>
          <pc:docMk/>
          <pc:sldMk cId="1721466139" sldId="508"/>
        </pc:sldMkLst>
      </pc:sldChg>
      <pc:sldChg chg="del">
        <pc:chgData name="Damian Gordon" userId="796278f3-970d-4a3b-8137-dc597a054133" providerId="ADAL" clId="{84F1617C-B36D-4F3D-B550-36194416E66F}" dt="2024-10-17T10:31:48.013" v="457" actId="47"/>
        <pc:sldMkLst>
          <pc:docMk/>
          <pc:sldMk cId="2822760810" sldId="509"/>
        </pc:sldMkLst>
      </pc:sldChg>
      <pc:sldChg chg="del">
        <pc:chgData name="Damian Gordon" userId="796278f3-970d-4a3b-8137-dc597a054133" providerId="ADAL" clId="{84F1617C-B36D-4F3D-B550-36194416E66F}" dt="2024-10-17T10:31:48.013" v="457" actId="47"/>
        <pc:sldMkLst>
          <pc:docMk/>
          <pc:sldMk cId="4265199667" sldId="510"/>
        </pc:sldMkLst>
      </pc:sldChg>
      <pc:sldChg chg="del">
        <pc:chgData name="Damian Gordon" userId="796278f3-970d-4a3b-8137-dc597a054133" providerId="ADAL" clId="{84F1617C-B36D-4F3D-B550-36194416E66F}" dt="2024-10-17T10:31:48.013" v="457" actId="47"/>
        <pc:sldMkLst>
          <pc:docMk/>
          <pc:sldMk cId="2228028331" sldId="511"/>
        </pc:sldMkLst>
      </pc:sldChg>
      <pc:sldChg chg="del">
        <pc:chgData name="Damian Gordon" userId="796278f3-970d-4a3b-8137-dc597a054133" providerId="ADAL" clId="{84F1617C-B36D-4F3D-B550-36194416E66F}" dt="2024-10-17T10:31:48.013" v="457" actId="47"/>
        <pc:sldMkLst>
          <pc:docMk/>
          <pc:sldMk cId="432110398" sldId="512"/>
        </pc:sldMkLst>
      </pc:sldChg>
      <pc:sldChg chg="del">
        <pc:chgData name="Damian Gordon" userId="796278f3-970d-4a3b-8137-dc597a054133" providerId="ADAL" clId="{84F1617C-B36D-4F3D-B550-36194416E66F}" dt="2024-10-17T10:31:48.013" v="457" actId="47"/>
        <pc:sldMkLst>
          <pc:docMk/>
          <pc:sldMk cId="1333166156" sldId="513"/>
        </pc:sldMkLst>
      </pc:sldChg>
      <pc:sldChg chg="del">
        <pc:chgData name="Damian Gordon" userId="796278f3-970d-4a3b-8137-dc597a054133" providerId="ADAL" clId="{84F1617C-B36D-4F3D-B550-36194416E66F}" dt="2024-10-17T10:31:48.013" v="457" actId="47"/>
        <pc:sldMkLst>
          <pc:docMk/>
          <pc:sldMk cId="2619792849" sldId="514"/>
        </pc:sldMkLst>
      </pc:sldChg>
      <pc:sldChg chg="del">
        <pc:chgData name="Damian Gordon" userId="796278f3-970d-4a3b-8137-dc597a054133" providerId="ADAL" clId="{84F1617C-B36D-4F3D-B550-36194416E66F}" dt="2024-10-17T10:31:48.013" v="457" actId="47"/>
        <pc:sldMkLst>
          <pc:docMk/>
          <pc:sldMk cId="2361069070" sldId="515"/>
        </pc:sldMkLst>
      </pc:sldChg>
      <pc:sldChg chg="del">
        <pc:chgData name="Damian Gordon" userId="796278f3-970d-4a3b-8137-dc597a054133" providerId="ADAL" clId="{84F1617C-B36D-4F3D-B550-36194416E66F}" dt="2024-10-17T10:31:48.013" v="457" actId="47"/>
        <pc:sldMkLst>
          <pc:docMk/>
          <pc:sldMk cId="3330554156" sldId="516"/>
        </pc:sldMkLst>
      </pc:sldChg>
      <pc:sldChg chg="del">
        <pc:chgData name="Damian Gordon" userId="796278f3-970d-4a3b-8137-dc597a054133" providerId="ADAL" clId="{84F1617C-B36D-4F3D-B550-36194416E66F}" dt="2024-10-17T10:31:48.013" v="457" actId="47"/>
        <pc:sldMkLst>
          <pc:docMk/>
          <pc:sldMk cId="2356892724" sldId="517"/>
        </pc:sldMkLst>
      </pc:sldChg>
      <pc:sldChg chg="del">
        <pc:chgData name="Damian Gordon" userId="796278f3-970d-4a3b-8137-dc597a054133" providerId="ADAL" clId="{84F1617C-B36D-4F3D-B550-36194416E66F}" dt="2024-10-17T10:31:48.013" v="457" actId="47"/>
        <pc:sldMkLst>
          <pc:docMk/>
          <pc:sldMk cId="3900040505" sldId="519"/>
        </pc:sldMkLst>
      </pc:sldChg>
      <pc:sldChg chg="del">
        <pc:chgData name="Damian Gordon" userId="796278f3-970d-4a3b-8137-dc597a054133" providerId="ADAL" clId="{84F1617C-B36D-4F3D-B550-36194416E66F}" dt="2024-10-17T10:31:48.013" v="457" actId="47"/>
        <pc:sldMkLst>
          <pc:docMk/>
          <pc:sldMk cId="1392760388" sldId="520"/>
        </pc:sldMkLst>
      </pc:sldChg>
      <pc:sldChg chg="del">
        <pc:chgData name="Damian Gordon" userId="796278f3-970d-4a3b-8137-dc597a054133" providerId="ADAL" clId="{84F1617C-B36D-4F3D-B550-36194416E66F}" dt="2024-10-17T10:31:48.013" v="457" actId="47"/>
        <pc:sldMkLst>
          <pc:docMk/>
          <pc:sldMk cId="90912281" sldId="521"/>
        </pc:sldMkLst>
      </pc:sldChg>
      <pc:sldChg chg="del">
        <pc:chgData name="Damian Gordon" userId="796278f3-970d-4a3b-8137-dc597a054133" providerId="ADAL" clId="{84F1617C-B36D-4F3D-B550-36194416E66F}" dt="2024-10-17T10:31:48.013" v="457" actId="47"/>
        <pc:sldMkLst>
          <pc:docMk/>
          <pc:sldMk cId="3759057335" sldId="522"/>
        </pc:sldMkLst>
      </pc:sldChg>
      <pc:sldChg chg="del">
        <pc:chgData name="Damian Gordon" userId="796278f3-970d-4a3b-8137-dc597a054133" providerId="ADAL" clId="{84F1617C-B36D-4F3D-B550-36194416E66F}" dt="2024-10-17T10:31:48.013" v="457" actId="47"/>
        <pc:sldMkLst>
          <pc:docMk/>
          <pc:sldMk cId="1480789399" sldId="523"/>
        </pc:sldMkLst>
      </pc:sldChg>
      <pc:sldChg chg="del">
        <pc:chgData name="Damian Gordon" userId="796278f3-970d-4a3b-8137-dc597a054133" providerId="ADAL" clId="{84F1617C-B36D-4F3D-B550-36194416E66F}" dt="2024-10-17T10:31:48.013" v="457" actId="47"/>
        <pc:sldMkLst>
          <pc:docMk/>
          <pc:sldMk cId="3150756904" sldId="524"/>
        </pc:sldMkLst>
      </pc:sldChg>
      <pc:sldChg chg="del">
        <pc:chgData name="Damian Gordon" userId="796278f3-970d-4a3b-8137-dc597a054133" providerId="ADAL" clId="{84F1617C-B36D-4F3D-B550-36194416E66F}" dt="2024-10-17T10:31:48.013" v="457" actId="47"/>
        <pc:sldMkLst>
          <pc:docMk/>
          <pc:sldMk cId="168884867" sldId="525"/>
        </pc:sldMkLst>
      </pc:sldChg>
      <pc:sldChg chg="del">
        <pc:chgData name="Damian Gordon" userId="796278f3-970d-4a3b-8137-dc597a054133" providerId="ADAL" clId="{84F1617C-B36D-4F3D-B550-36194416E66F}" dt="2024-10-17T10:31:48.013" v="457" actId="47"/>
        <pc:sldMkLst>
          <pc:docMk/>
          <pc:sldMk cId="2598802286" sldId="526"/>
        </pc:sldMkLst>
      </pc:sldChg>
      <pc:sldChg chg="del">
        <pc:chgData name="Damian Gordon" userId="796278f3-970d-4a3b-8137-dc597a054133" providerId="ADAL" clId="{84F1617C-B36D-4F3D-B550-36194416E66F}" dt="2024-10-17T10:31:48.013" v="457" actId="47"/>
        <pc:sldMkLst>
          <pc:docMk/>
          <pc:sldMk cId="2508920386" sldId="528"/>
        </pc:sldMkLst>
      </pc:sldChg>
      <pc:sldChg chg="del">
        <pc:chgData name="Damian Gordon" userId="796278f3-970d-4a3b-8137-dc597a054133" providerId="ADAL" clId="{84F1617C-B36D-4F3D-B550-36194416E66F}" dt="2024-10-17T10:31:48.013" v="457" actId="47"/>
        <pc:sldMkLst>
          <pc:docMk/>
          <pc:sldMk cId="2648661551" sldId="529"/>
        </pc:sldMkLst>
      </pc:sldChg>
      <pc:sldChg chg="del">
        <pc:chgData name="Damian Gordon" userId="796278f3-970d-4a3b-8137-dc597a054133" providerId="ADAL" clId="{84F1617C-B36D-4F3D-B550-36194416E66F}" dt="2024-10-17T10:31:48.013" v="457" actId="47"/>
        <pc:sldMkLst>
          <pc:docMk/>
          <pc:sldMk cId="1997344540" sldId="530"/>
        </pc:sldMkLst>
      </pc:sldChg>
      <pc:sldChg chg="del">
        <pc:chgData name="Damian Gordon" userId="796278f3-970d-4a3b-8137-dc597a054133" providerId="ADAL" clId="{84F1617C-B36D-4F3D-B550-36194416E66F}" dt="2024-10-17T10:31:48.013" v="457" actId="47"/>
        <pc:sldMkLst>
          <pc:docMk/>
          <pc:sldMk cId="14068166" sldId="532"/>
        </pc:sldMkLst>
      </pc:sldChg>
      <pc:sldChg chg="del">
        <pc:chgData name="Damian Gordon" userId="796278f3-970d-4a3b-8137-dc597a054133" providerId="ADAL" clId="{84F1617C-B36D-4F3D-B550-36194416E66F}" dt="2024-10-17T10:31:48.013" v="457" actId="47"/>
        <pc:sldMkLst>
          <pc:docMk/>
          <pc:sldMk cId="1092859899" sldId="533"/>
        </pc:sldMkLst>
      </pc:sldChg>
      <pc:sldChg chg="del">
        <pc:chgData name="Damian Gordon" userId="796278f3-970d-4a3b-8137-dc597a054133" providerId="ADAL" clId="{84F1617C-B36D-4F3D-B550-36194416E66F}" dt="2024-10-17T10:31:48.013" v="457" actId="47"/>
        <pc:sldMkLst>
          <pc:docMk/>
          <pc:sldMk cId="2813614338" sldId="534"/>
        </pc:sldMkLst>
      </pc:sldChg>
      <pc:sldChg chg="del">
        <pc:chgData name="Damian Gordon" userId="796278f3-970d-4a3b-8137-dc597a054133" providerId="ADAL" clId="{84F1617C-B36D-4F3D-B550-36194416E66F}" dt="2024-10-17T10:31:48.013" v="457" actId="47"/>
        <pc:sldMkLst>
          <pc:docMk/>
          <pc:sldMk cId="1876897265" sldId="535"/>
        </pc:sldMkLst>
      </pc:sldChg>
      <pc:sldChg chg="del">
        <pc:chgData name="Damian Gordon" userId="796278f3-970d-4a3b-8137-dc597a054133" providerId="ADAL" clId="{84F1617C-B36D-4F3D-B550-36194416E66F}" dt="2024-10-17T10:31:48.013" v="457" actId="47"/>
        <pc:sldMkLst>
          <pc:docMk/>
          <pc:sldMk cId="3619686503" sldId="536"/>
        </pc:sldMkLst>
      </pc:sldChg>
      <pc:sldChg chg="del">
        <pc:chgData name="Damian Gordon" userId="796278f3-970d-4a3b-8137-dc597a054133" providerId="ADAL" clId="{84F1617C-B36D-4F3D-B550-36194416E66F}" dt="2024-10-17T10:31:48.013" v="457" actId="47"/>
        <pc:sldMkLst>
          <pc:docMk/>
          <pc:sldMk cId="3309501322" sldId="537"/>
        </pc:sldMkLst>
      </pc:sldChg>
      <pc:sldChg chg="del">
        <pc:chgData name="Damian Gordon" userId="796278f3-970d-4a3b-8137-dc597a054133" providerId="ADAL" clId="{84F1617C-B36D-4F3D-B550-36194416E66F}" dt="2024-10-17T10:31:48.013" v="457" actId="47"/>
        <pc:sldMkLst>
          <pc:docMk/>
          <pc:sldMk cId="2418298055" sldId="538"/>
        </pc:sldMkLst>
      </pc:sldChg>
      <pc:sldChg chg="del">
        <pc:chgData name="Damian Gordon" userId="796278f3-970d-4a3b-8137-dc597a054133" providerId="ADAL" clId="{84F1617C-B36D-4F3D-B550-36194416E66F}" dt="2024-10-17T10:31:48.013" v="457" actId="47"/>
        <pc:sldMkLst>
          <pc:docMk/>
          <pc:sldMk cId="4186948603" sldId="539"/>
        </pc:sldMkLst>
      </pc:sldChg>
      <pc:sldChg chg="del">
        <pc:chgData name="Damian Gordon" userId="796278f3-970d-4a3b-8137-dc597a054133" providerId="ADAL" clId="{84F1617C-B36D-4F3D-B550-36194416E66F}" dt="2024-10-17T10:31:48.013" v="457" actId="47"/>
        <pc:sldMkLst>
          <pc:docMk/>
          <pc:sldMk cId="2787492798" sldId="540"/>
        </pc:sldMkLst>
      </pc:sldChg>
      <pc:sldChg chg="del">
        <pc:chgData name="Damian Gordon" userId="796278f3-970d-4a3b-8137-dc597a054133" providerId="ADAL" clId="{84F1617C-B36D-4F3D-B550-36194416E66F}" dt="2024-10-17T10:31:48.013" v="457" actId="47"/>
        <pc:sldMkLst>
          <pc:docMk/>
          <pc:sldMk cId="572223339" sldId="541"/>
        </pc:sldMkLst>
      </pc:sldChg>
      <pc:sldChg chg="del">
        <pc:chgData name="Damian Gordon" userId="796278f3-970d-4a3b-8137-dc597a054133" providerId="ADAL" clId="{84F1617C-B36D-4F3D-B550-36194416E66F}" dt="2024-10-17T10:31:48.013" v="457" actId="47"/>
        <pc:sldMkLst>
          <pc:docMk/>
          <pc:sldMk cId="4109757825" sldId="542"/>
        </pc:sldMkLst>
      </pc:sldChg>
      <pc:sldChg chg="del">
        <pc:chgData name="Damian Gordon" userId="796278f3-970d-4a3b-8137-dc597a054133" providerId="ADAL" clId="{84F1617C-B36D-4F3D-B550-36194416E66F}" dt="2024-10-17T10:31:48.013" v="457" actId="47"/>
        <pc:sldMkLst>
          <pc:docMk/>
          <pc:sldMk cId="1741549133" sldId="543"/>
        </pc:sldMkLst>
      </pc:sldChg>
      <pc:sldChg chg="del">
        <pc:chgData name="Damian Gordon" userId="796278f3-970d-4a3b-8137-dc597a054133" providerId="ADAL" clId="{84F1617C-B36D-4F3D-B550-36194416E66F}" dt="2024-10-17T10:31:48.013" v="457" actId="47"/>
        <pc:sldMkLst>
          <pc:docMk/>
          <pc:sldMk cId="1275048363" sldId="545"/>
        </pc:sldMkLst>
      </pc:sldChg>
      <pc:sldChg chg="del">
        <pc:chgData name="Damian Gordon" userId="796278f3-970d-4a3b-8137-dc597a054133" providerId="ADAL" clId="{84F1617C-B36D-4F3D-B550-36194416E66F}" dt="2024-10-17T10:31:48.013" v="457" actId="47"/>
        <pc:sldMkLst>
          <pc:docMk/>
          <pc:sldMk cId="3697168116" sldId="546"/>
        </pc:sldMkLst>
      </pc:sldChg>
      <pc:sldChg chg="del">
        <pc:chgData name="Damian Gordon" userId="796278f3-970d-4a3b-8137-dc597a054133" providerId="ADAL" clId="{84F1617C-B36D-4F3D-B550-36194416E66F}" dt="2024-10-17T10:31:48.013" v="457" actId="47"/>
        <pc:sldMkLst>
          <pc:docMk/>
          <pc:sldMk cId="810842889" sldId="547"/>
        </pc:sldMkLst>
      </pc:sldChg>
      <pc:sldChg chg="del">
        <pc:chgData name="Damian Gordon" userId="796278f3-970d-4a3b-8137-dc597a054133" providerId="ADAL" clId="{84F1617C-B36D-4F3D-B550-36194416E66F}" dt="2024-10-17T10:31:48.013" v="457" actId="47"/>
        <pc:sldMkLst>
          <pc:docMk/>
          <pc:sldMk cId="194116933" sldId="548"/>
        </pc:sldMkLst>
      </pc:sldChg>
      <pc:sldChg chg="del">
        <pc:chgData name="Damian Gordon" userId="796278f3-970d-4a3b-8137-dc597a054133" providerId="ADAL" clId="{84F1617C-B36D-4F3D-B550-36194416E66F}" dt="2024-10-17T10:31:48.013" v="457" actId="47"/>
        <pc:sldMkLst>
          <pc:docMk/>
          <pc:sldMk cId="3284315641" sldId="549"/>
        </pc:sldMkLst>
      </pc:sldChg>
      <pc:sldChg chg="del">
        <pc:chgData name="Damian Gordon" userId="796278f3-970d-4a3b-8137-dc597a054133" providerId="ADAL" clId="{84F1617C-B36D-4F3D-B550-36194416E66F}" dt="2024-10-17T10:31:48.013" v="457" actId="47"/>
        <pc:sldMkLst>
          <pc:docMk/>
          <pc:sldMk cId="2068285729" sldId="550"/>
        </pc:sldMkLst>
      </pc:sldChg>
      <pc:sldChg chg="del">
        <pc:chgData name="Damian Gordon" userId="796278f3-970d-4a3b-8137-dc597a054133" providerId="ADAL" clId="{84F1617C-B36D-4F3D-B550-36194416E66F}" dt="2024-10-17T10:31:48.013" v="457" actId="47"/>
        <pc:sldMkLst>
          <pc:docMk/>
          <pc:sldMk cId="4132202039" sldId="551"/>
        </pc:sldMkLst>
      </pc:sldChg>
      <pc:sldChg chg="del">
        <pc:chgData name="Damian Gordon" userId="796278f3-970d-4a3b-8137-dc597a054133" providerId="ADAL" clId="{84F1617C-B36D-4F3D-B550-36194416E66F}" dt="2024-10-17T10:31:48.013" v="457" actId="47"/>
        <pc:sldMkLst>
          <pc:docMk/>
          <pc:sldMk cId="1868398000" sldId="552"/>
        </pc:sldMkLst>
      </pc:sldChg>
      <pc:sldChg chg="del">
        <pc:chgData name="Damian Gordon" userId="796278f3-970d-4a3b-8137-dc597a054133" providerId="ADAL" clId="{84F1617C-B36D-4F3D-B550-36194416E66F}" dt="2024-10-17T10:31:48.013" v="457" actId="47"/>
        <pc:sldMkLst>
          <pc:docMk/>
          <pc:sldMk cId="2363125076" sldId="553"/>
        </pc:sldMkLst>
      </pc:sldChg>
      <pc:sldChg chg="del">
        <pc:chgData name="Damian Gordon" userId="796278f3-970d-4a3b-8137-dc597a054133" providerId="ADAL" clId="{84F1617C-B36D-4F3D-B550-36194416E66F}" dt="2024-10-17T10:31:48.013" v="457" actId="47"/>
        <pc:sldMkLst>
          <pc:docMk/>
          <pc:sldMk cId="1314442596" sldId="554"/>
        </pc:sldMkLst>
      </pc:sldChg>
      <pc:sldChg chg="del">
        <pc:chgData name="Damian Gordon" userId="796278f3-970d-4a3b-8137-dc597a054133" providerId="ADAL" clId="{84F1617C-B36D-4F3D-B550-36194416E66F}" dt="2024-10-17T10:31:48.013" v="457" actId="47"/>
        <pc:sldMkLst>
          <pc:docMk/>
          <pc:sldMk cId="3826350951" sldId="555"/>
        </pc:sldMkLst>
      </pc:sldChg>
      <pc:sldChg chg="del">
        <pc:chgData name="Damian Gordon" userId="796278f3-970d-4a3b-8137-dc597a054133" providerId="ADAL" clId="{84F1617C-B36D-4F3D-B550-36194416E66F}" dt="2024-10-17T10:31:48.013" v="457" actId="47"/>
        <pc:sldMkLst>
          <pc:docMk/>
          <pc:sldMk cId="2558959071" sldId="556"/>
        </pc:sldMkLst>
      </pc:sldChg>
      <pc:sldChg chg="del">
        <pc:chgData name="Damian Gordon" userId="796278f3-970d-4a3b-8137-dc597a054133" providerId="ADAL" clId="{84F1617C-B36D-4F3D-B550-36194416E66F}" dt="2024-10-17T10:31:48.013" v="457" actId="47"/>
        <pc:sldMkLst>
          <pc:docMk/>
          <pc:sldMk cId="62470669" sldId="557"/>
        </pc:sldMkLst>
      </pc:sldChg>
      <pc:sldChg chg="modSp add mod">
        <pc:chgData name="Damian Gordon" userId="796278f3-970d-4a3b-8137-dc597a054133" providerId="ADAL" clId="{84F1617C-B36D-4F3D-B550-36194416E66F}" dt="2024-10-19T15:15:28.795" v="4908" actId="27636"/>
        <pc:sldMkLst>
          <pc:docMk/>
          <pc:sldMk cId="526580696" sldId="557"/>
        </pc:sldMkLst>
      </pc:sldChg>
      <pc:sldChg chg="del">
        <pc:chgData name="Damian Gordon" userId="796278f3-970d-4a3b-8137-dc597a054133" providerId="ADAL" clId="{84F1617C-B36D-4F3D-B550-36194416E66F}" dt="2024-10-17T10:31:48.013" v="457" actId="47"/>
        <pc:sldMkLst>
          <pc:docMk/>
          <pc:sldMk cId="3337860375" sldId="558"/>
        </pc:sldMkLst>
      </pc:sldChg>
      <pc:sldChg chg="del">
        <pc:chgData name="Damian Gordon" userId="796278f3-970d-4a3b-8137-dc597a054133" providerId="ADAL" clId="{84F1617C-B36D-4F3D-B550-36194416E66F}" dt="2024-10-17T10:31:48.013" v="457" actId="47"/>
        <pc:sldMkLst>
          <pc:docMk/>
          <pc:sldMk cId="1375753814" sldId="559"/>
        </pc:sldMkLst>
      </pc:sldChg>
      <pc:sldChg chg="del">
        <pc:chgData name="Damian Gordon" userId="796278f3-970d-4a3b-8137-dc597a054133" providerId="ADAL" clId="{84F1617C-B36D-4F3D-B550-36194416E66F}" dt="2024-10-17T10:31:48.013" v="457" actId="47"/>
        <pc:sldMkLst>
          <pc:docMk/>
          <pc:sldMk cId="2845990101" sldId="560"/>
        </pc:sldMkLst>
      </pc:sldChg>
      <pc:sldChg chg="del">
        <pc:chgData name="Damian Gordon" userId="796278f3-970d-4a3b-8137-dc597a054133" providerId="ADAL" clId="{84F1617C-B36D-4F3D-B550-36194416E66F}" dt="2024-10-17T10:31:48.013" v="457" actId="47"/>
        <pc:sldMkLst>
          <pc:docMk/>
          <pc:sldMk cId="4152644878" sldId="561"/>
        </pc:sldMkLst>
      </pc:sldChg>
      <pc:sldChg chg="del">
        <pc:chgData name="Damian Gordon" userId="796278f3-970d-4a3b-8137-dc597a054133" providerId="ADAL" clId="{84F1617C-B36D-4F3D-B550-36194416E66F}" dt="2024-10-17T10:31:48.013" v="457" actId="47"/>
        <pc:sldMkLst>
          <pc:docMk/>
          <pc:sldMk cId="1655053635" sldId="562"/>
        </pc:sldMkLst>
      </pc:sldChg>
      <pc:sldChg chg="del">
        <pc:chgData name="Damian Gordon" userId="796278f3-970d-4a3b-8137-dc597a054133" providerId="ADAL" clId="{84F1617C-B36D-4F3D-B550-36194416E66F}" dt="2024-10-17T10:31:48.013" v="457" actId="47"/>
        <pc:sldMkLst>
          <pc:docMk/>
          <pc:sldMk cId="1142153425" sldId="563"/>
        </pc:sldMkLst>
      </pc:sldChg>
      <pc:sldChg chg="del">
        <pc:chgData name="Damian Gordon" userId="796278f3-970d-4a3b-8137-dc597a054133" providerId="ADAL" clId="{84F1617C-B36D-4F3D-B550-36194416E66F}" dt="2024-10-17T10:31:48.013" v="457" actId="47"/>
        <pc:sldMkLst>
          <pc:docMk/>
          <pc:sldMk cId="1023680307" sldId="564"/>
        </pc:sldMkLst>
      </pc:sldChg>
      <pc:sldChg chg="del">
        <pc:chgData name="Damian Gordon" userId="796278f3-970d-4a3b-8137-dc597a054133" providerId="ADAL" clId="{84F1617C-B36D-4F3D-B550-36194416E66F}" dt="2024-10-17T10:31:48.013" v="457" actId="47"/>
        <pc:sldMkLst>
          <pc:docMk/>
          <pc:sldMk cId="104314410" sldId="565"/>
        </pc:sldMkLst>
      </pc:sldChg>
      <pc:sldChg chg="del">
        <pc:chgData name="Damian Gordon" userId="796278f3-970d-4a3b-8137-dc597a054133" providerId="ADAL" clId="{84F1617C-B36D-4F3D-B550-36194416E66F}" dt="2024-10-17T10:31:48.013" v="457" actId="47"/>
        <pc:sldMkLst>
          <pc:docMk/>
          <pc:sldMk cId="1651527110" sldId="566"/>
        </pc:sldMkLst>
      </pc:sldChg>
      <pc:sldChg chg="del">
        <pc:chgData name="Damian Gordon" userId="796278f3-970d-4a3b-8137-dc597a054133" providerId="ADAL" clId="{84F1617C-B36D-4F3D-B550-36194416E66F}" dt="2024-10-17T10:31:48.013" v="457" actId="47"/>
        <pc:sldMkLst>
          <pc:docMk/>
          <pc:sldMk cId="1041985867" sldId="567"/>
        </pc:sldMkLst>
      </pc:sldChg>
      <pc:sldChg chg="del">
        <pc:chgData name="Damian Gordon" userId="796278f3-970d-4a3b-8137-dc597a054133" providerId="ADAL" clId="{84F1617C-B36D-4F3D-B550-36194416E66F}" dt="2024-10-17T10:31:48.013" v="457" actId="47"/>
        <pc:sldMkLst>
          <pc:docMk/>
          <pc:sldMk cId="1049163361" sldId="568"/>
        </pc:sldMkLst>
      </pc:sldChg>
      <pc:sldChg chg="del">
        <pc:chgData name="Damian Gordon" userId="796278f3-970d-4a3b-8137-dc597a054133" providerId="ADAL" clId="{84F1617C-B36D-4F3D-B550-36194416E66F}" dt="2024-10-17T10:31:48.013" v="457" actId="47"/>
        <pc:sldMkLst>
          <pc:docMk/>
          <pc:sldMk cId="3455537879" sldId="569"/>
        </pc:sldMkLst>
      </pc:sldChg>
      <pc:sldChg chg="addSp delSp modSp add del mod setBg delDesignElem">
        <pc:chgData name="Damian Gordon" userId="796278f3-970d-4a3b-8137-dc597a054133" providerId="ADAL" clId="{84F1617C-B36D-4F3D-B550-36194416E66F}" dt="2024-10-17T10:28:54.158" v="446" actId="47"/>
        <pc:sldMkLst>
          <pc:docMk/>
          <pc:sldMk cId="1990163567" sldId="570"/>
        </pc:sldMkLst>
      </pc:sldChg>
      <pc:sldChg chg="add del">
        <pc:chgData name="Damian Gordon" userId="796278f3-970d-4a3b-8137-dc597a054133" providerId="ADAL" clId="{84F1617C-B36D-4F3D-B550-36194416E66F}" dt="2024-10-17T10:31:27.297" v="456" actId="47"/>
        <pc:sldMkLst>
          <pc:docMk/>
          <pc:sldMk cId="2400790136" sldId="571"/>
        </pc:sldMkLst>
      </pc:sldChg>
      <pc:sldChg chg="addSp delSp modSp add mod">
        <pc:chgData name="Damian Gordon" userId="796278f3-970d-4a3b-8137-dc597a054133" providerId="ADAL" clId="{84F1617C-B36D-4F3D-B550-36194416E66F}" dt="2024-10-18T23:34:32.095" v="1831" actId="115"/>
        <pc:sldMkLst>
          <pc:docMk/>
          <pc:sldMk cId="839626607" sldId="572"/>
        </pc:sldMkLst>
      </pc:sldChg>
      <pc:sldChg chg="addSp delSp modSp add mod setBg">
        <pc:chgData name="Damian Gordon" userId="796278f3-970d-4a3b-8137-dc597a054133" providerId="ADAL" clId="{84F1617C-B36D-4F3D-B550-36194416E66F}" dt="2024-10-17T10:27:47.062" v="379" actId="26606"/>
        <pc:sldMkLst>
          <pc:docMk/>
          <pc:sldMk cId="1244504087" sldId="573"/>
        </pc:sldMkLst>
      </pc:sldChg>
      <pc:sldChg chg="modSp add mod ord">
        <pc:chgData name="Damian Gordon" userId="796278f3-970d-4a3b-8137-dc597a054133" providerId="ADAL" clId="{84F1617C-B36D-4F3D-B550-36194416E66F}" dt="2024-10-17T10:28:10.949" v="415" actId="20577"/>
        <pc:sldMkLst>
          <pc:docMk/>
          <pc:sldMk cId="773160902" sldId="574"/>
        </pc:sldMkLst>
      </pc:sldChg>
      <pc:sldChg chg="modSp add mod">
        <pc:chgData name="Damian Gordon" userId="796278f3-970d-4a3b-8137-dc597a054133" providerId="ADAL" clId="{84F1617C-B36D-4F3D-B550-36194416E66F}" dt="2024-10-17T10:28:26.559" v="445" actId="20577"/>
        <pc:sldMkLst>
          <pc:docMk/>
          <pc:sldMk cId="189954693" sldId="575"/>
        </pc:sldMkLst>
      </pc:sldChg>
      <pc:sldChg chg="addSp delSp modSp add mod ord setBg delDesignElem">
        <pc:chgData name="Damian Gordon" userId="796278f3-970d-4a3b-8137-dc597a054133" providerId="ADAL" clId="{84F1617C-B36D-4F3D-B550-36194416E66F}" dt="2024-10-17T10:33:58.945" v="493" actId="14100"/>
        <pc:sldMkLst>
          <pc:docMk/>
          <pc:sldMk cId="2379781686" sldId="576"/>
        </pc:sldMkLst>
      </pc:sldChg>
      <pc:sldChg chg="new del">
        <pc:chgData name="Damian Gordon" userId="796278f3-970d-4a3b-8137-dc597a054133" providerId="ADAL" clId="{84F1617C-B36D-4F3D-B550-36194416E66F}" dt="2024-10-17T10:30:47.579" v="453" actId="47"/>
        <pc:sldMkLst>
          <pc:docMk/>
          <pc:sldMk cId="3347814248" sldId="576"/>
        </pc:sldMkLst>
      </pc:sldChg>
      <pc:sldChg chg="addSp delSp modSp add mod modMedia setBg delDesignElem">
        <pc:chgData name="Damian Gordon" userId="796278f3-970d-4a3b-8137-dc597a054133" providerId="ADAL" clId="{84F1617C-B36D-4F3D-B550-36194416E66F}" dt="2024-10-17T10:36:13.885" v="562" actId="14100"/>
        <pc:sldMkLst>
          <pc:docMk/>
          <pc:sldMk cId="77183214" sldId="577"/>
        </pc:sldMkLst>
      </pc:sldChg>
      <pc:sldChg chg="addSp delSp modSp add del">
        <pc:chgData name="Damian Gordon" userId="796278f3-970d-4a3b-8137-dc597a054133" providerId="ADAL" clId="{84F1617C-B36D-4F3D-B550-36194416E66F}" dt="2024-10-17T10:30:45.548" v="452" actId="47"/>
        <pc:sldMkLst>
          <pc:docMk/>
          <pc:sldMk cId="1013369485" sldId="577"/>
        </pc:sldMkLst>
      </pc:sldChg>
      <pc:sldChg chg="modSp add mod">
        <pc:chgData name="Damian Gordon" userId="796278f3-970d-4a3b-8137-dc597a054133" providerId="ADAL" clId="{84F1617C-B36D-4F3D-B550-36194416E66F}" dt="2024-10-17T10:36:53.249" v="599" actId="20577"/>
        <pc:sldMkLst>
          <pc:docMk/>
          <pc:sldMk cId="207925299" sldId="578"/>
        </pc:sldMkLst>
      </pc:sldChg>
      <pc:sldChg chg="modSp add mod ord">
        <pc:chgData name="Damian Gordon" userId="796278f3-970d-4a3b-8137-dc597a054133" providerId="ADAL" clId="{84F1617C-B36D-4F3D-B550-36194416E66F}" dt="2024-10-19T13:10:26.426" v="3632" actId="20577"/>
        <pc:sldMkLst>
          <pc:docMk/>
          <pc:sldMk cId="1448981388" sldId="579"/>
        </pc:sldMkLst>
      </pc:sldChg>
      <pc:sldChg chg="modSp add mod">
        <pc:chgData name="Damian Gordon" userId="796278f3-970d-4a3b-8137-dc597a054133" providerId="ADAL" clId="{84F1617C-B36D-4F3D-B550-36194416E66F}" dt="2024-10-17T11:04:29.403" v="922"/>
        <pc:sldMkLst>
          <pc:docMk/>
          <pc:sldMk cId="3651613586" sldId="580"/>
        </pc:sldMkLst>
      </pc:sldChg>
      <pc:sldChg chg="modSp add mod">
        <pc:chgData name="Damian Gordon" userId="796278f3-970d-4a3b-8137-dc597a054133" providerId="ADAL" clId="{84F1617C-B36D-4F3D-B550-36194416E66F}" dt="2024-10-17T11:04:32.896" v="923"/>
        <pc:sldMkLst>
          <pc:docMk/>
          <pc:sldMk cId="1507638793" sldId="581"/>
        </pc:sldMkLst>
      </pc:sldChg>
      <pc:sldChg chg="modSp add mod">
        <pc:chgData name="Damian Gordon" userId="796278f3-970d-4a3b-8137-dc597a054133" providerId="ADAL" clId="{84F1617C-B36D-4F3D-B550-36194416E66F}" dt="2024-10-17T11:04:36.108" v="924"/>
        <pc:sldMkLst>
          <pc:docMk/>
          <pc:sldMk cId="631498680" sldId="582"/>
        </pc:sldMkLst>
      </pc:sldChg>
      <pc:sldChg chg="modSp add mod">
        <pc:chgData name="Damian Gordon" userId="796278f3-970d-4a3b-8137-dc597a054133" providerId="ADAL" clId="{84F1617C-B36D-4F3D-B550-36194416E66F}" dt="2024-10-17T11:04:23.015" v="921"/>
        <pc:sldMkLst>
          <pc:docMk/>
          <pc:sldMk cId="2788630526" sldId="583"/>
        </pc:sldMkLst>
      </pc:sldChg>
      <pc:sldChg chg="modSp add mod">
        <pc:chgData name="Damian Gordon" userId="796278f3-970d-4a3b-8137-dc597a054133" providerId="ADAL" clId="{84F1617C-B36D-4F3D-B550-36194416E66F}" dt="2024-10-17T11:04:39.662" v="925"/>
        <pc:sldMkLst>
          <pc:docMk/>
          <pc:sldMk cId="1771176557" sldId="584"/>
        </pc:sldMkLst>
      </pc:sldChg>
      <pc:sldChg chg="modSp add mod">
        <pc:chgData name="Damian Gordon" userId="796278f3-970d-4a3b-8137-dc597a054133" providerId="ADAL" clId="{84F1617C-B36D-4F3D-B550-36194416E66F}" dt="2024-10-17T11:04:43.514" v="926"/>
        <pc:sldMkLst>
          <pc:docMk/>
          <pc:sldMk cId="3113560448" sldId="585"/>
        </pc:sldMkLst>
      </pc:sldChg>
      <pc:sldChg chg="modSp add mod">
        <pc:chgData name="Damian Gordon" userId="796278f3-970d-4a3b-8137-dc597a054133" providerId="ADAL" clId="{84F1617C-B36D-4F3D-B550-36194416E66F}" dt="2024-10-17T11:04:47.446" v="927"/>
        <pc:sldMkLst>
          <pc:docMk/>
          <pc:sldMk cId="686308981" sldId="586"/>
        </pc:sldMkLst>
      </pc:sldChg>
      <pc:sldChg chg="modSp add mod">
        <pc:chgData name="Damian Gordon" userId="796278f3-970d-4a3b-8137-dc597a054133" providerId="ADAL" clId="{84F1617C-B36D-4F3D-B550-36194416E66F}" dt="2024-10-17T11:04:50.939" v="928"/>
        <pc:sldMkLst>
          <pc:docMk/>
          <pc:sldMk cId="2208023666" sldId="587"/>
        </pc:sldMkLst>
      </pc:sldChg>
      <pc:sldChg chg="modSp add mod">
        <pc:chgData name="Damian Gordon" userId="796278f3-970d-4a3b-8137-dc597a054133" providerId="ADAL" clId="{84F1617C-B36D-4F3D-B550-36194416E66F}" dt="2024-10-17T11:04:54.573" v="929"/>
        <pc:sldMkLst>
          <pc:docMk/>
          <pc:sldMk cId="838340077" sldId="588"/>
        </pc:sldMkLst>
      </pc:sldChg>
      <pc:sldChg chg="modSp add mod">
        <pc:chgData name="Damian Gordon" userId="796278f3-970d-4a3b-8137-dc597a054133" providerId="ADAL" clId="{84F1617C-B36D-4F3D-B550-36194416E66F}" dt="2024-10-17T11:04:59.023" v="930"/>
        <pc:sldMkLst>
          <pc:docMk/>
          <pc:sldMk cId="2051551516" sldId="589"/>
        </pc:sldMkLst>
      </pc:sldChg>
      <pc:sldChg chg="modSp add mod">
        <pc:chgData name="Damian Gordon" userId="796278f3-970d-4a3b-8137-dc597a054133" providerId="ADAL" clId="{84F1617C-B36D-4F3D-B550-36194416E66F}" dt="2024-10-17T11:05:37.995" v="937" actId="27636"/>
        <pc:sldMkLst>
          <pc:docMk/>
          <pc:sldMk cId="3302004955" sldId="590"/>
        </pc:sldMkLst>
      </pc:sldChg>
      <pc:sldChg chg="modSp add mod">
        <pc:chgData name="Damian Gordon" userId="796278f3-970d-4a3b-8137-dc597a054133" providerId="ADAL" clId="{84F1617C-B36D-4F3D-B550-36194416E66F}" dt="2024-10-17T11:06:07.930" v="944" actId="113"/>
        <pc:sldMkLst>
          <pc:docMk/>
          <pc:sldMk cId="1014005578" sldId="591"/>
        </pc:sldMkLst>
      </pc:sldChg>
      <pc:sldChg chg="modSp add mod">
        <pc:chgData name="Damian Gordon" userId="796278f3-970d-4a3b-8137-dc597a054133" providerId="ADAL" clId="{84F1617C-B36D-4F3D-B550-36194416E66F}" dt="2024-10-17T11:06:36.238" v="953" actId="113"/>
        <pc:sldMkLst>
          <pc:docMk/>
          <pc:sldMk cId="1086477066" sldId="592"/>
        </pc:sldMkLst>
      </pc:sldChg>
      <pc:sldChg chg="modSp add mod">
        <pc:chgData name="Damian Gordon" userId="796278f3-970d-4a3b-8137-dc597a054133" providerId="ADAL" clId="{84F1617C-B36D-4F3D-B550-36194416E66F}" dt="2024-10-17T11:07:04.629" v="960" actId="113"/>
        <pc:sldMkLst>
          <pc:docMk/>
          <pc:sldMk cId="1005801034" sldId="593"/>
        </pc:sldMkLst>
      </pc:sldChg>
      <pc:sldChg chg="modSp add mod">
        <pc:chgData name="Damian Gordon" userId="796278f3-970d-4a3b-8137-dc597a054133" providerId="ADAL" clId="{84F1617C-B36D-4F3D-B550-36194416E66F}" dt="2024-10-17T11:07:29.402" v="971" actId="113"/>
        <pc:sldMkLst>
          <pc:docMk/>
          <pc:sldMk cId="602244202" sldId="594"/>
        </pc:sldMkLst>
      </pc:sldChg>
      <pc:sldChg chg="modSp add mod">
        <pc:chgData name="Damian Gordon" userId="796278f3-970d-4a3b-8137-dc597a054133" providerId="ADAL" clId="{84F1617C-B36D-4F3D-B550-36194416E66F}" dt="2024-10-17T11:08:47.520" v="985" actId="113"/>
        <pc:sldMkLst>
          <pc:docMk/>
          <pc:sldMk cId="2506778634" sldId="595"/>
        </pc:sldMkLst>
      </pc:sldChg>
      <pc:sldChg chg="addSp delSp modSp add mod">
        <pc:chgData name="Damian Gordon" userId="796278f3-970d-4a3b-8137-dc597a054133" providerId="ADAL" clId="{84F1617C-B36D-4F3D-B550-36194416E66F}" dt="2024-10-18T22:58:59.142" v="1259" actId="21"/>
        <pc:sldMkLst>
          <pc:docMk/>
          <pc:sldMk cId="2558681166" sldId="596"/>
        </pc:sldMkLst>
      </pc:sldChg>
      <pc:sldChg chg="addSp modSp add mod ord">
        <pc:chgData name="Damian Gordon" userId="796278f3-970d-4a3b-8137-dc597a054133" providerId="ADAL" clId="{84F1617C-B36D-4F3D-B550-36194416E66F}" dt="2024-10-19T00:05:37.772" v="2071" actId="404"/>
        <pc:sldMkLst>
          <pc:docMk/>
          <pc:sldMk cId="2060835520" sldId="597"/>
        </pc:sldMkLst>
      </pc:sldChg>
      <pc:sldChg chg="addSp delSp modSp new mod setBg">
        <pc:chgData name="Damian Gordon" userId="796278f3-970d-4a3b-8137-dc597a054133" providerId="ADAL" clId="{84F1617C-B36D-4F3D-B550-36194416E66F}" dt="2024-10-19T00:16:11.083" v="2134" actId="113"/>
        <pc:sldMkLst>
          <pc:docMk/>
          <pc:sldMk cId="2032699942" sldId="598"/>
        </pc:sldMkLst>
      </pc:sldChg>
      <pc:sldChg chg="addSp delSp modSp add mod setBg delDesignElem">
        <pc:chgData name="Damian Gordon" userId="796278f3-970d-4a3b-8137-dc597a054133" providerId="ADAL" clId="{84F1617C-B36D-4F3D-B550-36194416E66F}" dt="2024-10-19T00:15:42.474" v="2133" actId="404"/>
        <pc:sldMkLst>
          <pc:docMk/>
          <pc:sldMk cId="2830020101" sldId="599"/>
        </pc:sldMkLst>
      </pc:sldChg>
      <pc:sldChg chg="addSp delSp modSp add mod ord">
        <pc:chgData name="Damian Gordon" userId="796278f3-970d-4a3b-8137-dc597a054133" providerId="ADAL" clId="{84F1617C-B36D-4F3D-B550-36194416E66F}" dt="2024-10-19T00:00:17.678" v="1970" actId="27636"/>
        <pc:sldMkLst>
          <pc:docMk/>
          <pc:sldMk cId="3651133721" sldId="600"/>
        </pc:sldMkLst>
      </pc:sldChg>
      <pc:sldChg chg="modSp new del mod">
        <pc:chgData name="Damian Gordon" userId="796278f3-970d-4a3b-8137-dc597a054133" providerId="ADAL" clId="{84F1617C-B36D-4F3D-B550-36194416E66F}" dt="2024-10-19T15:07:55.628" v="4737" actId="47"/>
        <pc:sldMkLst>
          <pc:docMk/>
          <pc:sldMk cId="1688804606" sldId="601"/>
        </pc:sldMkLst>
      </pc:sldChg>
      <pc:sldChg chg="add ord">
        <pc:chgData name="Damian Gordon" userId="796278f3-970d-4a3b-8137-dc597a054133" providerId="ADAL" clId="{84F1617C-B36D-4F3D-B550-36194416E66F}" dt="2024-10-18T23:01:26.758" v="1318"/>
        <pc:sldMkLst>
          <pc:docMk/>
          <pc:sldMk cId="1466856899" sldId="602"/>
        </pc:sldMkLst>
      </pc:sldChg>
      <pc:sldChg chg="addSp delSp modSp new mod modMedia setBg addAnim delAnim">
        <pc:chgData name="Damian Gordon" userId="796278f3-970d-4a3b-8137-dc597a054133" providerId="ADAL" clId="{84F1617C-B36D-4F3D-B550-36194416E66F}" dt="2024-10-18T22:58:10.474" v="1255" actId="1076"/>
        <pc:sldMkLst>
          <pc:docMk/>
          <pc:sldMk cId="964808733" sldId="603"/>
        </pc:sldMkLst>
      </pc:sldChg>
      <pc:sldChg chg="addSp delSp modSp new add del mod">
        <pc:chgData name="Damian Gordon" userId="796278f3-970d-4a3b-8137-dc597a054133" providerId="ADAL" clId="{84F1617C-B36D-4F3D-B550-36194416E66F}" dt="2024-10-18T23:10:24.031" v="1436" actId="47"/>
        <pc:sldMkLst>
          <pc:docMk/>
          <pc:sldMk cId="3436326460" sldId="604"/>
        </pc:sldMkLst>
      </pc:sldChg>
      <pc:sldChg chg="modSp add del mod">
        <pc:chgData name="Damian Gordon" userId="796278f3-970d-4a3b-8137-dc597a054133" providerId="ADAL" clId="{84F1617C-B36D-4F3D-B550-36194416E66F}" dt="2024-10-18T23:10:20.938" v="1435" actId="47"/>
        <pc:sldMkLst>
          <pc:docMk/>
          <pc:sldMk cId="1112509719" sldId="605"/>
        </pc:sldMkLst>
      </pc:sldChg>
      <pc:sldChg chg="add del">
        <pc:chgData name="Damian Gordon" userId="796278f3-970d-4a3b-8137-dc597a054133" providerId="ADAL" clId="{84F1617C-B36D-4F3D-B550-36194416E66F}" dt="2024-10-18T23:07:08.086" v="1367" actId="47"/>
        <pc:sldMkLst>
          <pc:docMk/>
          <pc:sldMk cId="3873258196" sldId="606"/>
        </pc:sldMkLst>
      </pc:sldChg>
      <pc:sldChg chg="add del">
        <pc:chgData name="Damian Gordon" userId="796278f3-970d-4a3b-8137-dc597a054133" providerId="ADAL" clId="{84F1617C-B36D-4F3D-B550-36194416E66F}" dt="2024-10-18T23:07:08.086" v="1367" actId="47"/>
        <pc:sldMkLst>
          <pc:docMk/>
          <pc:sldMk cId="2673514761" sldId="607"/>
        </pc:sldMkLst>
      </pc:sldChg>
      <pc:sldChg chg="addSp delSp modSp add mod ord">
        <pc:chgData name="Damian Gordon" userId="796278f3-970d-4a3b-8137-dc597a054133" providerId="ADAL" clId="{84F1617C-B36D-4F3D-B550-36194416E66F}" dt="2024-10-18T23:05:24.466" v="1356"/>
        <pc:sldMkLst>
          <pc:docMk/>
          <pc:sldMk cId="3479636883" sldId="608"/>
        </pc:sldMkLst>
      </pc:sldChg>
      <pc:sldChg chg="add del">
        <pc:chgData name="Damian Gordon" userId="796278f3-970d-4a3b-8137-dc597a054133" providerId="ADAL" clId="{84F1617C-B36D-4F3D-B550-36194416E66F}" dt="2024-10-18T23:07:08.086" v="1367" actId="47"/>
        <pc:sldMkLst>
          <pc:docMk/>
          <pc:sldMk cId="2909466374" sldId="609"/>
        </pc:sldMkLst>
      </pc:sldChg>
      <pc:sldChg chg="add del">
        <pc:chgData name="Damian Gordon" userId="796278f3-970d-4a3b-8137-dc597a054133" providerId="ADAL" clId="{84F1617C-B36D-4F3D-B550-36194416E66F}" dt="2024-10-18T23:07:08.086" v="1367" actId="47"/>
        <pc:sldMkLst>
          <pc:docMk/>
          <pc:sldMk cId="512849501" sldId="610"/>
        </pc:sldMkLst>
      </pc:sldChg>
      <pc:sldChg chg="addSp delSp modSp add mod">
        <pc:chgData name="Damian Gordon" userId="796278f3-970d-4a3b-8137-dc597a054133" providerId="ADAL" clId="{84F1617C-B36D-4F3D-B550-36194416E66F}" dt="2024-10-19T13:07:42.421" v="3576" actId="478"/>
        <pc:sldMkLst>
          <pc:docMk/>
          <pc:sldMk cId="2379643666" sldId="611"/>
        </pc:sldMkLst>
      </pc:sldChg>
      <pc:sldChg chg="add ord">
        <pc:chgData name="Damian Gordon" userId="796278f3-970d-4a3b-8137-dc597a054133" providerId="ADAL" clId="{84F1617C-B36D-4F3D-B550-36194416E66F}" dt="2024-10-18T23:04:19.133" v="1352"/>
        <pc:sldMkLst>
          <pc:docMk/>
          <pc:sldMk cId="525618946" sldId="612"/>
        </pc:sldMkLst>
      </pc:sldChg>
      <pc:sldChg chg="addSp delSp modSp add mod">
        <pc:chgData name="Damian Gordon" userId="796278f3-970d-4a3b-8137-dc597a054133" providerId="ADAL" clId="{84F1617C-B36D-4F3D-B550-36194416E66F}" dt="2024-10-18T23:08:18.018" v="1376" actId="20577"/>
        <pc:sldMkLst>
          <pc:docMk/>
          <pc:sldMk cId="3550473597" sldId="613"/>
        </pc:sldMkLst>
      </pc:sldChg>
      <pc:sldChg chg="addSp delSp modSp add mod">
        <pc:chgData name="Damian Gordon" userId="796278f3-970d-4a3b-8137-dc597a054133" providerId="ADAL" clId="{84F1617C-B36D-4F3D-B550-36194416E66F}" dt="2024-10-18T23:08:14.147" v="1375"/>
        <pc:sldMkLst>
          <pc:docMk/>
          <pc:sldMk cId="296221565" sldId="614"/>
        </pc:sldMkLst>
      </pc:sldChg>
      <pc:sldChg chg="addSp delSp modSp add mod">
        <pc:chgData name="Damian Gordon" userId="796278f3-970d-4a3b-8137-dc597a054133" providerId="ADAL" clId="{84F1617C-B36D-4F3D-B550-36194416E66F}" dt="2024-10-18T23:09:23.904" v="1406"/>
        <pc:sldMkLst>
          <pc:docMk/>
          <pc:sldMk cId="2454462450" sldId="615"/>
        </pc:sldMkLst>
      </pc:sldChg>
      <pc:sldChg chg="addSp delSp modSp add mod">
        <pc:chgData name="Damian Gordon" userId="796278f3-970d-4a3b-8137-dc597a054133" providerId="ADAL" clId="{84F1617C-B36D-4F3D-B550-36194416E66F}" dt="2024-10-18T23:10:16.225" v="1434"/>
        <pc:sldMkLst>
          <pc:docMk/>
          <pc:sldMk cId="10177195" sldId="616"/>
        </pc:sldMkLst>
      </pc:sldChg>
      <pc:sldChg chg="new del">
        <pc:chgData name="Damian Gordon" userId="796278f3-970d-4a3b-8137-dc597a054133" providerId="ADAL" clId="{84F1617C-B36D-4F3D-B550-36194416E66F}" dt="2024-10-18T23:11:00.394" v="1439" actId="47"/>
        <pc:sldMkLst>
          <pc:docMk/>
          <pc:sldMk cId="3563765216" sldId="617"/>
        </pc:sldMkLst>
      </pc:sldChg>
      <pc:sldChg chg="addSp delSp modSp new mod ord modMedia setBg addAnim delAnim">
        <pc:chgData name="Damian Gordon" userId="796278f3-970d-4a3b-8137-dc597a054133" providerId="ADAL" clId="{84F1617C-B36D-4F3D-B550-36194416E66F}" dt="2024-10-18T23:13:51.154" v="1463"/>
        <pc:sldMkLst>
          <pc:docMk/>
          <pc:sldMk cId="1398808854" sldId="618"/>
        </pc:sldMkLst>
      </pc:sldChg>
      <pc:sldChg chg="addSp delSp modSp new mod setBg addAnim">
        <pc:chgData name="Damian Gordon" userId="796278f3-970d-4a3b-8137-dc597a054133" providerId="ADAL" clId="{84F1617C-B36D-4F3D-B550-36194416E66F}" dt="2024-10-19T00:14:41.434" v="2128" actId="403"/>
        <pc:sldMkLst>
          <pc:docMk/>
          <pc:sldMk cId="1847146402" sldId="619"/>
        </pc:sldMkLst>
      </pc:sldChg>
      <pc:sldChg chg="addSp delSp modSp add mod ord setBg">
        <pc:chgData name="Damian Gordon" userId="796278f3-970d-4a3b-8137-dc597a054133" providerId="ADAL" clId="{84F1617C-B36D-4F3D-B550-36194416E66F}" dt="2024-10-19T14:55:18.572" v="4590" actId="20577"/>
        <pc:sldMkLst>
          <pc:docMk/>
          <pc:sldMk cId="1555778426" sldId="620"/>
        </pc:sldMkLst>
      </pc:sldChg>
      <pc:sldChg chg="addSp delSp modSp add mod setBg">
        <pc:chgData name="Damian Gordon" userId="796278f3-970d-4a3b-8137-dc597a054133" providerId="ADAL" clId="{84F1617C-B36D-4F3D-B550-36194416E66F}" dt="2024-10-19T14:55:33.107" v="4625" actId="20577"/>
        <pc:sldMkLst>
          <pc:docMk/>
          <pc:sldMk cId="1798420885" sldId="621"/>
        </pc:sldMkLst>
      </pc:sldChg>
      <pc:sldChg chg="addSp modSp new mod ord setBg">
        <pc:chgData name="Damian Gordon" userId="796278f3-970d-4a3b-8137-dc597a054133" providerId="ADAL" clId="{84F1617C-B36D-4F3D-B550-36194416E66F}" dt="2024-10-18T23:51:48.925" v="1940" actId="20577"/>
        <pc:sldMkLst>
          <pc:docMk/>
          <pc:sldMk cId="2172184244" sldId="622"/>
        </pc:sldMkLst>
      </pc:sldChg>
      <pc:sldChg chg="add">
        <pc:chgData name="Damian Gordon" userId="796278f3-970d-4a3b-8137-dc597a054133" providerId="ADAL" clId="{84F1617C-B36D-4F3D-B550-36194416E66F}" dt="2024-10-19T12:07:11.523" v="2135"/>
        <pc:sldMkLst>
          <pc:docMk/>
          <pc:sldMk cId="4005533376" sldId="623"/>
        </pc:sldMkLst>
      </pc:sldChg>
      <pc:sldChg chg="addSp delSp modSp add mod ord">
        <pc:chgData name="Damian Gordon" userId="796278f3-970d-4a3b-8137-dc597a054133" providerId="ADAL" clId="{84F1617C-B36D-4F3D-B550-36194416E66F}" dt="2024-10-19T14:52:42.224" v="4311" actId="115"/>
        <pc:sldMkLst>
          <pc:docMk/>
          <pc:sldMk cId="1136363882" sldId="624"/>
        </pc:sldMkLst>
      </pc:sldChg>
      <pc:sldChg chg="addSp delSp modSp add mod">
        <pc:chgData name="Damian Gordon" userId="796278f3-970d-4a3b-8137-dc597a054133" providerId="ADAL" clId="{84F1617C-B36D-4F3D-B550-36194416E66F}" dt="2024-10-19T13:11:22.041" v="3633" actId="1076"/>
        <pc:sldMkLst>
          <pc:docMk/>
          <pc:sldMk cId="2092574790" sldId="625"/>
        </pc:sldMkLst>
      </pc:sldChg>
      <pc:sldChg chg="modSp add mod ord">
        <pc:chgData name="Damian Gordon" userId="796278f3-970d-4a3b-8137-dc597a054133" providerId="ADAL" clId="{84F1617C-B36D-4F3D-B550-36194416E66F}" dt="2024-10-19T12:51:23.683" v="2915" actId="20577"/>
        <pc:sldMkLst>
          <pc:docMk/>
          <pc:sldMk cId="3610060152" sldId="626"/>
        </pc:sldMkLst>
      </pc:sldChg>
      <pc:sldChg chg="add">
        <pc:chgData name="Damian Gordon" userId="796278f3-970d-4a3b-8137-dc597a054133" providerId="ADAL" clId="{84F1617C-B36D-4F3D-B550-36194416E66F}" dt="2024-10-19T12:51:46.179" v="2916"/>
        <pc:sldMkLst>
          <pc:docMk/>
          <pc:sldMk cId="2213776326" sldId="627"/>
        </pc:sldMkLst>
      </pc:sldChg>
      <pc:sldChg chg="modSp add mod ord">
        <pc:chgData name="Damian Gordon" userId="796278f3-970d-4a3b-8137-dc597a054133" providerId="ADAL" clId="{84F1617C-B36D-4F3D-B550-36194416E66F}" dt="2024-10-19T13:04:38.874" v="3416" actId="27636"/>
        <pc:sldMkLst>
          <pc:docMk/>
          <pc:sldMk cId="2235542526" sldId="628"/>
        </pc:sldMkLst>
      </pc:sldChg>
      <pc:sldChg chg="modSp add mod ord">
        <pc:chgData name="Damian Gordon" userId="796278f3-970d-4a3b-8137-dc597a054133" providerId="ADAL" clId="{84F1617C-B36D-4F3D-B550-36194416E66F}" dt="2024-10-19T13:05:35.776" v="3422" actId="20577"/>
        <pc:sldMkLst>
          <pc:docMk/>
          <pc:sldMk cId="2447249763" sldId="629"/>
        </pc:sldMkLst>
      </pc:sldChg>
      <pc:sldChg chg="modSp add mod">
        <pc:chgData name="Damian Gordon" userId="796278f3-970d-4a3b-8137-dc597a054133" providerId="ADAL" clId="{84F1617C-B36D-4F3D-B550-36194416E66F}" dt="2024-10-19T13:05:49.818" v="3424"/>
        <pc:sldMkLst>
          <pc:docMk/>
          <pc:sldMk cId="2276236680" sldId="630"/>
        </pc:sldMkLst>
      </pc:sldChg>
      <pc:sldChg chg="modSp add mod ord">
        <pc:chgData name="Damian Gordon" userId="796278f3-970d-4a3b-8137-dc597a054133" providerId="ADAL" clId="{84F1617C-B36D-4F3D-B550-36194416E66F}" dt="2024-10-19T13:09:45.004" v="3602" actId="27636"/>
        <pc:sldMkLst>
          <pc:docMk/>
          <pc:sldMk cId="199292488" sldId="631"/>
        </pc:sldMkLst>
      </pc:sldChg>
      <pc:sldChg chg="addSp delSp modSp add mod">
        <pc:chgData name="Damian Gordon" userId="796278f3-970d-4a3b-8137-dc597a054133" providerId="ADAL" clId="{84F1617C-B36D-4F3D-B550-36194416E66F}" dt="2024-10-19T13:23:36.806" v="3764" actId="1035"/>
        <pc:sldMkLst>
          <pc:docMk/>
          <pc:sldMk cId="3223314941" sldId="632"/>
        </pc:sldMkLst>
      </pc:sldChg>
      <pc:sldChg chg="addSp delSp modSp add mod">
        <pc:chgData name="Damian Gordon" userId="796278f3-970d-4a3b-8137-dc597a054133" providerId="ADAL" clId="{84F1617C-B36D-4F3D-B550-36194416E66F}" dt="2024-10-19T13:38:17.293" v="3967" actId="478"/>
        <pc:sldMkLst>
          <pc:docMk/>
          <pc:sldMk cId="230874202" sldId="633"/>
        </pc:sldMkLst>
      </pc:sldChg>
      <pc:sldChg chg="add">
        <pc:chgData name="Damian Gordon" userId="796278f3-970d-4a3b-8137-dc597a054133" providerId="ADAL" clId="{84F1617C-B36D-4F3D-B550-36194416E66F}" dt="2024-10-19T13:35:07.744" v="3863"/>
        <pc:sldMkLst>
          <pc:docMk/>
          <pc:sldMk cId="1545177730" sldId="634"/>
        </pc:sldMkLst>
      </pc:sldChg>
      <pc:sldChg chg="delSp add mod">
        <pc:chgData name="Damian Gordon" userId="796278f3-970d-4a3b-8137-dc597a054133" providerId="ADAL" clId="{84F1617C-B36D-4F3D-B550-36194416E66F}" dt="2024-10-19T14:00:16.852" v="3970" actId="478"/>
        <pc:sldMkLst>
          <pc:docMk/>
          <pc:sldMk cId="446257756" sldId="635"/>
        </pc:sldMkLst>
      </pc:sldChg>
      <pc:sldChg chg="add">
        <pc:chgData name="Damian Gordon" userId="796278f3-970d-4a3b-8137-dc597a054133" providerId="ADAL" clId="{84F1617C-B36D-4F3D-B550-36194416E66F}" dt="2024-10-19T14:29:06.906" v="4102"/>
        <pc:sldMkLst>
          <pc:docMk/>
          <pc:sldMk cId="4189862130" sldId="636"/>
        </pc:sldMkLst>
      </pc:sldChg>
      <pc:sldChg chg="addSp delSp modSp new mod">
        <pc:chgData name="Damian Gordon" userId="796278f3-970d-4a3b-8137-dc597a054133" providerId="ADAL" clId="{84F1617C-B36D-4F3D-B550-36194416E66F}" dt="2024-10-19T15:07:15.223" v="4713" actId="403"/>
        <pc:sldMkLst>
          <pc:docMk/>
          <pc:sldMk cId="3537209873" sldId="637"/>
        </pc:sldMkLst>
      </pc:sldChg>
      <pc:sldChg chg="delSp add del mod">
        <pc:chgData name="Damian Gordon" userId="796278f3-970d-4a3b-8137-dc597a054133" providerId="ADAL" clId="{84F1617C-B36D-4F3D-B550-36194416E66F}" dt="2024-10-19T15:01:25.604" v="4676" actId="47"/>
        <pc:sldMkLst>
          <pc:docMk/>
          <pc:sldMk cId="1185315579" sldId="638"/>
        </pc:sldMkLst>
      </pc:sldChg>
      <pc:sldChg chg="modSp add mod">
        <pc:chgData name="Damian Gordon" userId="796278f3-970d-4a3b-8137-dc597a054133" providerId="ADAL" clId="{84F1617C-B36D-4F3D-B550-36194416E66F}" dt="2024-10-19T15:15:40.756" v="4915" actId="27636"/>
        <pc:sldMkLst>
          <pc:docMk/>
          <pc:sldMk cId="4031339277" sldId="638"/>
        </pc:sldMkLst>
      </pc:sldChg>
      <pc:sldChg chg="addSp delSp modSp add mod">
        <pc:chgData name="Damian Gordon" userId="796278f3-970d-4a3b-8137-dc597a054133" providerId="ADAL" clId="{84F1617C-B36D-4F3D-B550-36194416E66F}" dt="2024-10-19T16:18:40.112" v="4977" actId="14100"/>
        <pc:sldMkLst>
          <pc:docMk/>
          <pc:sldMk cId="2242840994" sldId="639"/>
        </pc:sldMkLst>
      </pc:sldChg>
    </pc:docChg>
  </pc:docChgLst>
  <pc:docChgLst>
    <pc:chgData name="Damian Gordon" userId="796278f3-970d-4a3b-8137-dc597a054133" providerId="ADAL" clId="{6C3C4689-DBEB-4494-A627-458BF867F015}"/>
    <pc:docChg chg="modSld">
      <pc:chgData name="Damian Gordon" userId="796278f3-970d-4a3b-8137-dc597a054133" providerId="ADAL" clId="{6C3C4689-DBEB-4494-A627-458BF867F015}" dt="2024-09-13T15:54:30.832" v="1" actId="20577"/>
      <pc:docMkLst>
        <pc:docMk/>
      </pc:docMkLst>
      <pc:sldChg chg="modSp mod">
        <pc:chgData name="Damian Gordon" userId="796278f3-970d-4a3b-8137-dc597a054133" providerId="ADAL" clId="{6C3C4689-DBEB-4494-A627-458BF867F015}" dt="2024-09-13T15:54:30.832" v="1" actId="20577"/>
        <pc:sldMkLst>
          <pc:docMk/>
          <pc:sldMk cId="3805323869" sldId="461"/>
        </pc:sldMkLst>
      </pc:sldChg>
    </pc:docChg>
  </pc:docChgLst>
  <pc:docChgLst>
    <pc:chgData name="Damian Gordon" userId="796278f3-970d-4a3b-8137-dc597a054133" providerId="ADAL" clId="{753F0878-E1D3-4609-BBF3-01F704C2291E}"/>
    <pc:docChg chg="custSel modSld">
      <pc:chgData name="Damian Gordon" userId="796278f3-970d-4a3b-8137-dc597a054133" providerId="ADAL" clId="{753F0878-E1D3-4609-BBF3-01F704C2291E}" dt="2024-10-04T22:08:39.108" v="17" actId="478"/>
      <pc:docMkLst>
        <pc:docMk/>
      </pc:docMkLst>
      <pc:sldChg chg="addSp delSp modSp mod">
        <pc:chgData name="Damian Gordon" userId="796278f3-970d-4a3b-8137-dc597a054133" providerId="ADAL" clId="{753F0878-E1D3-4609-BBF3-01F704C2291E}" dt="2024-10-04T22:08:39.108" v="17" actId="478"/>
        <pc:sldMkLst>
          <pc:docMk/>
          <pc:sldMk cId="321388942" sldId="259"/>
        </pc:sldMkLst>
      </pc:sldChg>
      <pc:sldChg chg="modSp mod">
        <pc:chgData name="Damian Gordon" userId="796278f3-970d-4a3b-8137-dc597a054133" providerId="ADAL" clId="{753F0878-E1D3-4609-BBF3-01F704C2291E}" dt="2024-10-04T17:52:00.191" v="7" actId="114"/>
        <pc:sldMkLst>
          <pc:docMk/>
          <pc:sldMk cId="1760058381" sldId="465"/>
        </pc:sldMkLst>
      </pc:sldChg>
      <pc:sldChg chg="modSp mod">
        <pc:chgData name="Damian Gordon" userId="796278f3-970d-4a3b-8137-dc597a054133" providerId="ADAL" clId="{753F0878-E1D3-4609-BBF3-01F704C2291E}" dt="2024-10-04T17:53:24.782" v="11" actId="27636"/>
        <pc:sldMkLst>
          <pc:docMk/>
          <pc:sldMk cId="2356892724" sldId="517"/>
        </pc:sldMkLst>
      </pc:sldChg>
    </pc:docChg>
  </pc:docChgLst>
  <pc:docChgLst>
    <pc:chgData name="Damian Gordon" userId="796278f3-970d-4a3b-8137-dc597a054133" providerId="ADAL" clId="{13490A5C-F9A2-4D78-A1DC-161CFF8B2E53}"/>
    <pc:docChg chg="custSel addSld delSld modSld sldOrd">
      <pc:chgData name="Damian Gordon" userId="796278f3-970d-4a3b-8137-dc597a054133" providerId="ADAL" clId="{13490A5C-F9A2-4D78-A1DC-161CFF8B2E53}" dt="2024-07-05T00:40:31.585" v="56" actId="20577"/>
      <pc:docMkLst>
        <pc:docMk/>
      </pc:docMkLst>
      <pc:sldChg chg="del">
        <pc:chgData name="Damian Gordon" userId="796278f3-970d-4a3b-8137-dc597a054133" providerId="ADAL" clId="{13490A5C-F9A2-4D78-A1DC-161CFF8B2E53}" dt="2024-07-05T00:38:28.067" v="0" actId="47"/>
        <pc:sldMkLst>
          <pc:docMk/>
          <pc:sldMk cId="2126172313" sldId="427"/>
        </pc:sldMkLst>
      </pc:sldChg>
      <pc:sldChg chg="del">
        <pc:chgData name="Damian Gordon" userId="796278f3-970d-4a3b-8137-dc597a054133" providerId="ADAL" clId="{13490A5C-F9A2-4D78-A1DC-161CFF8B2E53}" dt="2024-07-05T00:38:28.067" v="0" actId="47"/>
        <pc:sldMkLst>
          <pc:docMk/>
          <pc:sldMk cId="3444012768" sldId="428"/>
        </pc:sldMkLst>
      </pc:sldChg>
      <pc:sldChg chg="del">
        <pc:chgData name="Damian Gordon" userId="796278f3-970d-4a3b-8137-dc597a054133" providerId="ADAL" clId="{13490A5C-F9A2-4D78-A1DC-161CFF8B2E53}" dt="2024-07-05T00:38:28.067" v="0" actId="47"/>
        <pc:sldMkLst>
          <pc:docMk/>
          <pc:sldMk cId="695405805" sldId="448"/>
        </pc:sldMkLst>
      </pc:sldChg>
      <pc:sldChg chg="del">
        <pc:chgData name="Damian Gordon" userId="796278f3-970d-4a3b-8137-dc597a054133" providerId="ADAL" clId="{13490A5C-F9A2-4D78-A1DC-161CFF8B2E53}" dt="2024-07-05T00:38:28.067" v="0" actId="47"/>
        <pc:sldMkLst>
          <pc:docMk/>
          <pc:sldMk cId="349856633" sldId="480"/>
        </pc:sldMkLst>
      </pc:sldChg>
      <pc:sldChg chg="del">
        <pc:chgData name="Damian Gordon" userId="796278f3-970d-4a3b-8137-dc597a054133" providerId="ADAL" clId="{13490A5C-F9A2-4D78-A1DC-161CFF8B2E53}" dt="2024-07-05T00:38:28.067" v="0" actId="47"/>
        <pc:sldMkLst>
          <pc:docMk/>
          <pc:sldMk cId="848709099" sldId="486"/>
        </pc:sldMkLst>
      </pc:sldChg>
      <pc:sldChg chg="del">
        <pc:chgData name="Damian Gordon" userId="796278f3-970d-4a3b-8137-dc597a054133" providerId="ADAL" clId="{13490A5C-F9A2-4D78-A1DC-161CFF8B2E53}" dt="2024-07-05T00:38:28.067" v="0" actId="47"/>
        <pc:sldMkLst>
          <pc:docMk/>
          <pc:sldMk cId="1679135151" sldId="487"/>
        </pc:sldMkLst>
      </pc:sldChg>
      <pc:sldChg chg="modSp add ord">
        <pc:chgData name="Damian Gordon" userId="796278f3-970d-4a3b-8137-dc597a054133" providerId="ADAL" clId="{13490A5C-F9A2-4D78-A1DC-161CFF8B2E53}" dt="2024-07-05T00:40:31.585" v="56" actId="20577"/>
        <pc:sldMkLst>
          <pc:docMk/>
          <pc:sldMk cId="734396448" sldId="507"/>
        </pc:sldMkLst>
      </pc:sldChg>
      <pc:sldChg chg="addSp delSp modSp new del mod modClrScheme chgLayout">
        <pc:chgData name="Damian Gordon" userId="796278f3-970d-4a3b-8137-dc597a054133" providerId="ADAL" clId="{13490A5C-F9A2-4D78-A1DC-161CFF8B2E53}" dt="2024-07-05T00:40:10.041" v="34" actId="47"/>
        <pc:sldMkLst>
          <pc:docMk/>
          <pc:sldMk cId="3226372601" sldId="507"/>
        </pc:sldMkLst>
      </pc:sldChg>
    </pc:docChg>
  </pc:docChgLst>
  <pc:docChgLst>
    <pc:chgData name="Damian Gordon" userId="796278f3-970d-4a3b-8137-dc597a054133" providerId="ADAL" clId="{51C9C497-AE05-44AC-9738-DACC3ED90E3A}"/>
    <pc:docChg chg="undo custSel addSld delSld modSld">
      <pc:chgData name="Damian Gordon" userId="796278f3-970d-4a3b-8137-dc597a054133" providerId="ADAL" clId="{51C9C497-AE05-44AC-9738-DACC3ED90E3A}" dt="2024-09-17T10:19:49.115" v="651" actId="403"/>
      <pc:docMkLst>
        <pc:docMk/>
      </pc:docMkLst>
      <pc:sldChg chg="addSp modSp">
        <pc:chgData name="Damian Gordon" userId="796278f3-970d-4a3b-8137-dc597a054133" providerId="ADAL" clId="{51C9C497-AE05-44AC-9738-DACC3ED90E3A}" dt="2024-09-17T09:58:13.062" v="320"/>
        <pc:sldMkLst>
          <pc:docMk/>
          <pc:sldMk cId="1941464876" sldId="256"/>
        </pc:sldMkLst>
      </pc:sldChg>
      <pc:sldChg chg="addSp delSp modSp mod">
        <pc:chgData name="Damian Gordon" userId="796278f3-970d-4a3b-8137-dc597a054133" providerId="ADAL" clId="{51C9C497-AE05-44AC-9738-DACC3ED90E3A}" dt="2024-09-17T09:58:01.593" v="319"/>
        <pc:sldMkLst>
          <pc:docMk/>
          <pc:sldMk cId="1721466139" sldId="508"/>
        </pc:sldMkLst>
      </pc:sldChg>
      <pc:sldChg chg="addSp delSp modSp add mod">
        <pc:chgData name="Damian Gordon" userId="796278f3-970d-4a3b-8137-dc597a054133" providerId="ADAL" clId="{51C9C497-AE05-44AC-9738-DACC3ED90E3A}" dt="2024-09-17T09:44:14.798" v="135" actId="1076"/>
        <pc:sldMkLst>
          <pc:docMk/>
          <pc:sldMk cId="4109757825" sldId="542"/>
        </pc:sldMkLst>
      </pc:sldChg>
      <pc:sldChg chg="addSp delSp modSp add mod">
        <pc:chgData name="Damian Gordon" userId="796278f3-970d-4a3b-8137-dc597a054133" providerId="ADAL" clId="{51C9C497-AE05-44AC-9738-DACC3ED90E3A}" dt="2024-09-17T09:46:30.867" v="223" actId="478"/>
        <pc:sldMkLst>
          <pc:docMk/>
          <pc:sldMk cId="1741549133" sldId="543"/>
        </pc:sldMkLst>
      </pc:sldChg>
      <pc:sldChg chg="addSp delSp modSp add del mod">
        <pc:chgData name="Damian Gordon" userId="796278f3-970d-4a3b-8137-dc597a054133" providerId="ADAL" clId="{51C9C497-AE05-44AC-9738-DACC3ED90E3A}" dt="2024-09-17T09:49:43.985" v="280" actId="47"/>
        <pc:sldMkLst>
          <pc:docMk/>
          <pc:sldMk cId="3072973736" sldId="544"/>
        </pc:sldMkLst>
      </pc:sldChg>
      <pc:sldChg chg="addSp delSp modSp add mod">
        <pc:chgData name="Damian Gordon" userId="796278f3-970d-4a3b-8137-dc597a054133" providerId="ADAL" clId="{51C9C497-AE05-44AC-9738-DACC3ED90E3A}" dt="2024-09-17T09:49:29.398" v="279" actId="20577"/>
        <pc:sldMkLst>
          <pc:docMk/>
          <pc:sldMk cId="1275048363" sldId="545"/>
        </pc:sldMkLst>
      </pc:sldChg>
      <pc:sldChg chg="add">
        <pc:chgData name="Damian Gordon" userId="796278f3-970d-4a3b-8137-dc597a054133" providerId="ADAL" clId="{51C9C497-AE05-44AC-9738-DACC3ED90E3A}" dt="2024-09-17T09:50:53.184" v="281"/>
        <pc:sldMkLst>
          <pc:docMk/>
          <pc:sldMk cId="3697168116" sldId="546"/>
        </pc:sldMkLst>
      </pc:sldChg>
      <pc:sldChg chg="addSp modSp add mod">
        <pc:chgData name="Damian Gordon" userId="796278f3-970d-4a3b-8137-dc597a054133" providerId="ADAL" clId="{51C9C497-AE05-44AC-9738-DACC3ED90E3A}" dt="2024-09-17T09:55:49.376" v="310" actId="20577"/>
        <pc:sldMkLst>
          <pc:docMk/>
          <pc:sldMk cId="810842889" sldId="547"/>
        </pc:sldMkLst>
      </pc:sldChg>
      <pc:sldChg chg="addSp delSp modSp add mod setBg">
        <pc:chgData name="Damian Gordon" userId="796278f3-970d-4a3b-8137-dc597a054133" providerId="ADAL" clId="{51C9C497-AE05-44AC-9738-DACC3ED90E3A}" dt="2024-09-17T09:54:32.414" v="300" actId="26606"/>
        <pc:sldMkLst>
          <pc:docMk/>
          <pc:sldMk cId="194116933" sldId="548"/>
        </pc:sldMkLst>
      </pc:sldChg>
      <pc:sldChg chg="addSp delSp modSp add mod">
        <pc:chgData name="Damian Gordon" userId="796278f3-970d-4a3b-8137-dc597a054133" providerId="ADAL" clId="{51C9C497-AE05-44AC-9738-DACC3ED90E3A}" dt="2024-09-17T09:57:58.188" v="318" actId="21"/>
        <pc:sldMkLst>
          <pc:docMk/>
          <pc:sldMk cId="3284315641" sldId="549"/>
        </pc:sldMkLst>
      </pc:sldChg>
      <pc:sldChg chg="modSp add mod">
        <pc:chgData name="Damian Gordon" userId="796278f3-970d-4a3b-8137-dc597a054133" providerId="ADAL" clId="{51C9C497-AE05-44AC-9738-DACC3ED90E3A}" dt="2024-09-17T09:58:33.779" v="323" actId="27636"/>
        <pc:sldMkLst>
          <pc:docMk/>
          <pc:sldMk cId="2068285729" sldId="550"/>
        </pc:sldMkLst>
      </pc:sldChg>
      <pc:sldChg chg="addSp delSp modSp add mod modNotesTx">
        <pc:chgData name="Damian Gordon" userId="796278f3-970d-4a3b-8137-dc597a054133" providerId="ADAL" clId="{51C9C497-AE05-44AC-9738-DACC3ED90E3A}" dt="2024-09-17T10:01:14.340" v="451" actId="167"/>
        <pc:sldMkLst>
          <pc:docMk/>
          <pc:sldMk cId="4132202039" sldId="551"/>
        </pc:sldMkLst>
      </pc:sldChg>
      <pc:sldChg chg="delSp modSp add mod">
        <pc:chgData name="Damian Gordon" userId="796278f3-970d-4a3b-8137-dc597a054133" providerId="ADAL" clId="{51C9C497-AE05-44AC-9738-DACC3ED90E3A}" dt="2024-09-17T10:12:45.200" v="489" actId="20577"/>
        <pc:sldMkLst>
          <pc:docMk/>
          <pc:sldMk cId="1868398000" sldId="552"/>
        </pc:sldMkLst>
      </pc:sldChg>
      <pc:sldChg chg="add del">
        <pc:chgData name="Damian Gordon" userId="796278f3-970d-4a3b-8137-dc597a054133" providerId="ADAL" clId="{51C9C497-AE05-44AC-9738-DACC3ED90E3A}" dt="2024-09-17T10:12:44.718" v="488"/>
        <pc:sldMkLst>
          <pc:docMk/>
          <pc:sldMk cId="1648463634" sldId="553"/>
        </pc:sldMkLst>
      </pc:sldChg>
      <pc:sldChg chg="addSp modSp add mod">
        <pc:chgData name="Damian Gordon" userId="796278f3-970d-4a3b-8137-dc597a054133" providerId="ADAL" clId="{51C9C497-AE05-44AC-9738-DACC3ED90E3A}" dt="2024-09-17T10:13:38.188" v="533" actId="1076"/>
        <pc:sldMkLst>
          <pc:docMk/>
          <pc:sldMk cId="2363125076" sldId="553"/>
        </pc:sldMkLst>
      </pc:sldChg>
      <pc:sldChg chg="modSp add mod">
        <pc:chgData name="Damian Gordon" userId="796278f3-970d-4a3b-8137-dc597a054133" providerId="ADAL" clId="{51C9C497-AE05-44AC-9738-DACC3ED90E3A}" dt="2024-09-17T10:16:30.861" v="602" actId="20577"/>
        <pc:sldMkLst>
          <pc:docMk/>
          <pc:sldMk cId="1314442596" sldId="554"/>
        </pc:sldMkLst>
      </pc:sldChg>
      <pc:sldChg chg="add">
        <pc:chgData name="Damian Gordon" userId="796278f3-970d-4a3b-8137-dc597a054133" providerId="ADAL" clId="{51C9C497-AE05-44AC-9738-DACC3ED90E3A}" dt="2024-09-17T10:14:16.064" v="536"/>
        <pc:sldMkLst>
          <pc:docMk/>
          <pc:sldMk cId="3826350951" sldId="555"/>
        </pc:sldMkLst>
      </pc:sldChg>
      <pc:sldChg chg="add">
        <pc:chgData name="Damian Gordon" userId="796278f3-970d-4a3b-8137-dc597a054133" providerId="ADAL" clId="{51C9C497-AE05-44AC-9738-DACC3ED90E3A}" dt="2024-09-17T10:14:34.410" v="564"/>
        <pc:sldMkLst>
          <pc:docMk/>
          <pc:sldMk cId="2558959071" sldId="556"/>
        </pc:sldMkLst>
      </pc:sldChg>
      <pc:sldChg chg="modSp add mod">
        <pc:chgData name="Damian Gordon" userId="796278f3-970d-4a3b-8137-dc597a054133" providerId="ADAL" clId="{51C9C497-AE05-44AC-9738-DACC3ED90E3A}" dt="2024-09-17T10:15:22.309" v="592" actId="20577"/>
        <pc:sldMkLst>
          <pc:docMk/>
          <pc:sldMk cId="62470669" sldId="557"/>
        </pc:sldMkLst>
      </pc:sldChg>
      <pc:sldChg chg="modSp add mod">
        <pc:chgData name="Damian Gordon" userId="796278f3-970d-4a3b-8137-dc597a054133" providerId="ADAL" clId="{51C9C497-AE05-44AC-9738-DACC3ED90E3A}" dt="2024-09-17T10:15:04.638" v="590" actId="20577"/>
        <pc:sldMkLst>
          <pc:docMk/>
          <pc:sldMk cId="3337860375" sldId="558"/>
        </pc:sldMkLst>
      </pc:sldChg>
      <pc:sldChg chg="add">
        <pc:chgData name="Damian Gordon" userId="796278f3-970d-4a3b-8137-dc597a054133" providerId="ADAL" clId="{51C9C497-AE05-44AC-9738-DACC3ED90E3A}" dt="2024-09-17T10:15:13.905" v="591"/>
        <pc:sldMkLst>
          <pc:docMk/>
          <pc:sldMk cId="1375753814" sldId="559"/>
        </pc:sldMkLst>
      </pc:sldChg>
      <pc:sldChg chg="add">
        <pc:chgData name="Damian Gordon" userId="796278f3-970d-4a3b-8137-dc597a054133" providerId="ADAL" clId="{51C9C497-AE05-44AC-9738-DACC3ED90E3A}" dt="2024-09-17T10:15:59.829" v="595"/>
        <pc:sldMkLst>
          <pc:docMk/>
          <pc:sldMk cId="2845990101" sldId="560"/>
        </pc:sldMkLst>
      </pc:sldChg>
      <pc:sldChg chg="add">
        <pc:chgData name="Damian Gordon" userId="796278f3-970d-4a3b-8137-dc597a054133" providerId="ADAL" clId="{51C9C497-AE05-44AC-9738-DACC3ED90E3A}" dt="2024-09-17T10:16:09.895" v="597"/>
        <pc:sldMkLst>
          <pc:docMk/>
          <pc:sldMk cId="4152644878" sldId="561"/>
        </pc:sldMkLst>
      </pc:sldChg>
      <pc:sldChg chg="add">
        <pc:chgData name="Damian Gordon" userId="796278f3-970d-4a3b-8137-dc597a054133" providerId="ADAL" clId="{51C9C497-AE05-44AC-9738-DACC3ED90E3A}" dt="2024-09-17T10:16:17.733" v="599"/>
        <pc:sldMkLst>
          <pc:docMk/>
          <pc:sldMk cId="1655053635" sldId="562"/>
        </pc:sldMkLst>
      </pc:sldChg>
      <pc:sldChg chg="add">
        <pc:chgData name="Damian Gordon" userId="796278f3-970d-4a3b-8137-dc597a054133" providerId="ADAL" clId="{51C9C497-AE05-44AC-9738-DACC3ED90E3A}" dt="2024-09-17T10:16:26.077" v="601"/>
        <pc:sldMkLst>
          <pc:docMk/>
          <pc:sldMk cId="1142153425" sldId="563"/>
        </pc:sldMkLst>
      </pc:sldChg>
      <pc:sldChg chg="modSp add mod">
        <pc:chgData name="Damian Gordon" userId="796278f3-970d-4a3b-8137-dc597a054133" providerId="ADAL" clId="{51C9C497-AE05-44AC-9738-DACC3ED90E3A}" dt="2024-09-17T10:18:07.924" v="610" actId="403"/>
        <pc:sldMkLst>
          <pc:docMk/>
          <pc:sldMk cId="1023680307" sldId="564"/>
        </pc:sldMkLst>
      </pc:sldChg>
      <pc:sldChg chg="modSp add mod">
        <pc:chgData name="Damian Gordon" userId="796278f3-970d-4a3b-8137-dc597a054133" providerId="ADAL" clId="{51C9C497-AE05-44AC-9738-DACC3ED90E3A}" dt="2024-09-17T10:18:12.938" v="611" actId="403"/>
        <pc:sldMkLst>
          <pc:docMk/>
          <pc:sldMk cId="104314410" sldId="565"/>
        </pc:sldMkLst>
      </pc:sldChg>
      <pc:sldChg chg="modSp add mod">
        <pc:chgData name="Damian Gordon" userId="796278f3-970d-4a3b-8137-dc597a054133" providerId="ADAL" clId="{51C9C497-AE05-44AC-9738-DACC3ED90E3A}" dt="2024-09-17T10:18:33.214" v="615" actId="403"/>
        <pc:sldMkLst>
          <pc:docMk/>
          <pc:sldMk cId="1651527110" sldId="566"/>
        </pc:sldMkLst>
      </pc:sldChg>
      <pc:sldChg chg="modSp add mod">
        <pc:chgData name="Damian Gordon" userId="796278f3-970d-4a3b-8137-dc597a054133" providerId="ADAL" clId="{51C9C497-AE05-44AC-9738-DACC3ED90E3A}" dt="2024-09-17T10:18:51.431" v="619" actId="403"/>
        <pc:sldMkLst>
          <pc:docMk/>
          <pc:sldMk cId="1041985867" sldId="567"/>
        </pc:sldMkLst>
      </pc:sldChg>
      <pc:sldChg chg="modSp add mod">
        <pc:chgData name="Damian Gordon" userId="796278f3-970d-4a3b-8137-dc597a054133" providerId="ADAL" clId="{51C9C497-AE05-44AC-9738-DACC3ED90E3A}" dt="2024-09-17T10:19:11.544" v="623" actId="403"/>
        <pc:sldMkLst>
          <pc:docMk/>
          <pc:sldMk cId="1049163361" sldId="568"/>
        </pc:sldMkLst>
      </pc:sldChg>
      <pc:sldChg chg="modSp add mod">
        <pc:chgData name="Damian Gordon" userId="796278f3-970d-4a3b-8137-dc597a054133" providerId="ADAL" clId="{51C9C497-AE05-44AC-9738-DACC3ED90E3A}" dt="2024-09-17T10:19:49.115" v="651" actId="403"/>
        <pc:sldMkLst>
          <pc:docMk/>
          <pc:sldMk cId="3455537879" sldId="569"/>
        </pc:sldMkLst>
      </pc:sldChg>
    </pc:docChg>
  </pc:docChgLst>
  <pc:docChgLst>
    <pc:chgData name="Damian Gordon" userId="796278f3-970d-4a3b-8137-dc597a054133" providerId="ADAL" clId="{91098114-DB80-49B4-90E0-86E578A1CDF1}"/>
    <pc:docChg chg="undo redo custSel addSld delSld modSld sldOrd">
      <pc:chgData name="Damian Gordon" userId="796278f3-970d-4a3b-8137-dc597a054133" providerId="ADAL" clId="{91098114-DB80-49B4-90E0-86E578A1CDF1}" dt="2024-11-05T09:57:16.236" v="8372" actId="20577"/>
      <pc:docMkLst>
        <pc:docMk/>
      </pc:docMkLst>
      <pc:sldChg chg="modSp mod">
        <pc:chgData name="Damian Gordon" userId="796278f3-970d-4a3b-8137-dc597a054133" providerId="ADAL" clId="{91098114-DB80-49B4-90E0-86E578A1CDF1}" dt="2024-10-28T13:20:16.877" v="649" actId="20577"/>
        <pc:sldMkLst>
          <pc:docMk/>
          <pc:sldMk cId="1941464876" sldId="256"/>
        </pc:sldMkLst>
      </pc:sldChg>
      <pc:sldChg chg="modSp mod">
        <pc:chgData name="Damian Gordon" userId="796278f3-970d-4a3b-8137-dc597a054133" providerId="ADAL" clId="{91098114-DB80-49B4-90E0-86E578A1CDF1}" dt="2024-10-31T11:48:51.215" v="7864" actId="27636"/>
        <pc:sldMkLst>
          <pc:docMk/>
          <pc:sldMk cId="321388942" sldId="259"/>
        </pc:sldMkLst>
      </pc:sldChg>
      <pc:sldChg chg="del">
        <pc:chgData name="Damian Gordon" userId="796278f3-970d-4a3b-8137-dc597a054133" providerId="ADAL" clId="{91098114-DB80-49B4-90E0-86E578A1CDF1}" dt="2024-10-31T01:10:01.847" v="5762" actId="47"/>
        <pc:sldMkLst>
          <pc:docMk/>
          <pc:sldMk cId="0" sldId="271"/>
        </pc:sldMkLst>
      </pc:sldChg>
      <pc:sldChg chg="del">
        <pc:chgData name="Damian Gordon" userId="796278f3-970d-4a3b-8137-dc597a054133" providerId="ADAL" clId="{91098114-DB80-49B4-90E0-86E578A1CDF1}" dt="2024-10-31T01:10:01.847" v="5762" actId="47"/>
        <pc:sldMkLst>
          <pc:docMk/>
          <pc:sldMk cId="2931273747" sldId="320"/>
        </pc:sldMkLst>
      </pc:sldChg>
      <pc:sldChg chg="del">
        <pc:chgData name="Damian Gordon" userId="796278f3-970d-4a3b-8137-dc597a054133" providerId="ADAL" clId="{91098114-DB80-49B4-90E0-86E578A1CDF1}" dt="2024-10-29T11:09:26.986" v="654" actId="47"/>
        <pc:sldMkLst>
          <pc:docMk/>
          <pc:sldMk cId="1898965013" sldId="426"/>
        </pc:sldMkLst>
      </pc:sldChg>
      <pc:sldChg chg="addSp delSp modSp mod">
        <pc:chgData name="Damian Gordon" userId="796278f3-970d-4a3b-8137-dc597a054133" providerId="ADAL" clId="{91098114-DB80-49B4-90E0-86E578A1CDF1}" dt="2024-10-31T01:52:27.300" v="6588" actId="20577"/>
        <pc:sldMkLst>
          <pc:docMk/>
          <pc:sldMk cId="3735875418" sldId="430"/>
        </pc:sldMkLst>
      </pc:sldChg>
      <pc:sldChg chg="del">
        <pc:chgData name="Damian Gordon" userId="796278f3-970d-4a3b-8137-dc597a054133" providerId="ADAL" clId="{91098114-DB80-49B4-90E0-86E578A1CDF1}" dt="2024-10-31T01:09:46.180" v="5760" actId="47"/>
        <pc:sldMkLst>
          <pc:docMk/>
          <pc:sldMk cId="3316991471" sldId="453"/>
        </pc:sldMkLst>
      </pc:sldChg>
      <pc:sldChg chg="del">
        <pc:chgData name="Damian Gordon" userId="796278f3-970d-4a3b-8137-dc597a054133" providerId="ADAL" clId="{91098114-DB80-49B4-90E0-86E578A1CDF1}" dt="2024-10-31T01:09:46.180" v="5760" actId="47"/>
        <pc:sldMkLst>
          <pc:docMk/>
          <pc:sldMk cId="904566246" sldId="462"/>
        </pc:sldMkLst>
      </pc:sldChg>
      <pc:sldChg chg="addSp delSp modSp mod">
        <pc:chgData name="Damian Gordon" userId="796278f3-970d-4a3b-8137-dc597a054133" providerId="ADAL" clId="{91098114-DB80-49B4-90E0-86E578A1CDF1}" dt="2024-11-01T19:52:28.523" v="8341" actId="22"/>
        <pc:sldMkLst>
          <pc:docMk/>
          <pc:sldMk cId="1250634738" sldId="478"/>
        </pc:sldMkLst>
      </pc:sldChg>
      <pc:sldChg chg="addSp delSp modSp mod ord chgLayout">
        <pc:chgData name="Damian Gordon" userId="796278f3-970d-4a3b-8137-dc597a054133" providerId="ADAL" clId="{91098114-DB80-49B4-90E0-86E578A1CDF1}" dt="2024-10-31T03:29:21.731" v="6848" actId="403"/>
        <pc:sldMkLst>
          <pc:docMk/>
          <pc:sldMk cId="2307912514" sldId="485"/>
        </pc:sldMkLst>
      </pc:sldChg>
      <pc:sldChg chg="modSp add mod modNotesTx">
        <pc:chgData name="Damian Gordon" userId="796278f3-970d-4a3b-8137-dc597a054133" providerId="ADAL" clId="{91098114-DB80-49B4-90E0-86E578A1CDF1}" dt="2024-10-29T16:24:58.753" v="1828" actId="404"/>
        <pc:sldMkLst>
          <pc:docMk/>
          <pc:sldMk cId="2776212791" sldId="489"/>
        </pc:sldMkLst>
      </pc:sldChg>
      <pc:sldChg chg="modSp add mod">
        <pc:chgData name="Damian Gordon" userId="796278f3-970d-4a3b-8137-dc597a054133" providerId="ADAL" clId="{91098114-DB80-49B4-90E0-86E578A1CDF1}" dt="2024-10-29T12:05:23.681" v="1306"/>
        <pc:sldMkLst>
          <pc:docMk/>
          <pc:sldMk cId="604262449" sldId="492"/>
        </pc:sldMkLst>
      </pc:sldChg>
      <pc:sldChg chg="modSp add del mod">
        <pc:chgData name="Damian Gordon" userId="796278f3-970d-4a3b-8137-dc597a054133" providerId="ADAL" clId="{91098114-DB80-49B4-90E0-86E578A1CDF1}" dt="2024-10-30T23:29:12.057" v="3944" actId="47"/>
        <pc:sldMkLst>
          <pc:docMk/>
          <pc:sldMk cId="2042089025" sldId="493"/>
        </pc:sldMkLst>
      </pc:sldChg>
      <pc:sldChg chg="modSp add del mod">
        <pc:chgData name="Damian Gordon" userId="796278f3-970d-4a3b-8137-dc597a054133" providerId="ADAL" clId="{91098114-DB80-49B4-90E0-86E578A1CDF1}" dt="2024-10-31T00:44:32.435" v="4606" actId="47"/>
        <pc:sldMkLst>
          <pc:docMk/>
          <pc:sldMk cId="3013569237" sldId="494"/>
        </pc:sldMkLst>
      </pc:sldChg>
      <pc:sldChg chg="del">
        <pc:chgData name="Damian Gordon" userId="796278f3-970d-4a3b-8137-dc597a054133" providerId="ADAL" clId="{91098114-DB80-49B4-90E0-86E578A1CDF1}" dt="2024-10-31T01:09:55.306" v="5761" actId="47"/>
        <pc:sldMkLst>
          <pc:docMk/>
          <pc:sldMk cId="1721466139" sldId="508"/>
        </pc:sldMkLst>
      </pc:sldChg>
      <pc:sldChg chg="delSp modSp add mod">
        <pc:chgData name="Damian Gordon" userId="796278f3-970d-4a3b-8137-dc597a054133" providerId="ADAL" clId="{91098114-DB80-49B4-90E0-86E578A1CDF1}" dt="2024-10-29T16:10:30.143" v="1778" actId="20577"/>
        <pc:sldMkLst>
          <pc:docMk/>
          <pc:sldMk cId="2594675155" sldId="553"/>
        </pc:sldMkLst>
      </pc:sldChg>
      <pc:sldChg chg="del">
        <pc:chgData name="Damian Gordon" userId="796278f3-970d-4a3b-8137-dc597a054133" providerId="ADAL" clId="{91098114-DB80-49B4-90E0-86E578A1CDF1}" dt="2024-10-31T01:09:46.180" v="5760" actId="47"/>
        <pc:sldMkLst>
          <pc:docMk/>
          <pc:sldMk cId="526580696" sldId="557"/>
        </pc:sldMkLst>
      </pc:sldChg>
      <pc:sldChg chg="del">
        <pc:chgData name="Damian Gordon" userId="796278f3-970d-4a3b-8137-dc597a054133" providerId="ADAL" clId="{91098114-DB80-49B4-90E0-86E578A1CDF1}" dt="2024-10-31T01:09:46.180" v="5760" actId="47"/>
        <pc:sldMkLst>
          <pc:docMk/>
          <pc:sldMk cId="839626607" sldId="572"/>
        </pc:sldMkLst>
      </pc:sldChg>
      <pc:sldChg chg="del">
        <pc:chgData name="Damian Gordon" userId="796278f3-970d-4a3b-8137-dc597a054133" providerId="ADAL" clId="{91098114-DB80-49B4-90E0-86E578A1CDF1}" dt="2024-10-31T01:09:46.180" v="5760" actId="47"/>
        <pc:sldMkLst>
          <pc:docMk/>
          <pc:sldMk cId="1244504087" sldId="573"/>
        </pc:sldMkLst>
      </pc:sldChg>
      <pc:sldChg chg="del">
        <pc:chgData name="Damian Gordon" userId="796278f3-970d-4a3b-8137-dc597a054133" providerId="ADAL" clId="{91098114-DB80-49B4-90E0-86E578A1CDF1}" dt="2024-10-31T01:09:46.180" v="5760" actId="47"/>
        <pc:sldMkLst>
          <pc:docMk/>
          <pc:sldMk cId="773160902" sldId="574"/>
        </pc:sldMkLst>
      </pc:sldChg>
      <pc:sldChg chg="del">
        <pc:chgData name="Damian Gordon" userId="796278f3-970d-4a3b-8137-dc597a054133" providerId="ADAL" clId="{91098114-DB80-49B4-90E0-86E578A1CDF1}" dt="2024-10-31T01:09:46.180" v="5760" actId="47"/>
        <pc:sldMkLst>
          <pc:docMk/>
          <pc:sldMk cId="189954693" sldId="575"/>
        </pc:sldMkLst>
      </pc:sldChg>
      <pc:sldChg chg="del">
        <pc:chgData name="Damian Gordon" userId="796278f3-970d-4a3b-8137-dc597a054133" providerId="ADAL" clId="{91098114-DB80-49B4-90E0-86E578A1CDF1}" dt="2024-10-31T01:09:46.180" v="5760" actId="47"/>
        <pc:sldMkLst>
          <pc:docMk/>
          <pc:sldMk cId="2379781686" sldId="576"/>
        </pc:sldMkLst>
      </pc:sldChg>
      <pc:sldChg chg="del">
        <pc:chgData name="Damian Gordon" userId="796278f3-970d-4a3b-8137-dc597a054133" providerId="ADAL" clId="{91098114-DB80-49B4-90E0-86E578A1CDF1}" dt="2024-10-31T01:10:01.847" v="5762" actId="47"/>
        <pc:sldMkLst>
          <pc:docMk/>
          <pc:sldMk cId="77183214" sldId="577"/>
        </pc:sldMkLst>
      </pc:sldChg>
      <pc:sldChg chg="del">
        <pc:chgData name="Damian Gordon" userId="796278f3-970d-4a3b-8137-dc597a054133" providerId="ADAL" clId="{91098114-DB80-49B4-90E0-86E578A1CDF1}" dt="2024-10-31T01:09:46.180" v="5760" actId="47"/>
        <pc:sldMkLst>
          <pc:docMk/>
          <pc:sldMk cId="207925299" sldId="578"/>
        </pc:sldMkLst>
      </pc:sldChg>
      <pc:sldChg chg="del">
        <pc:chgData name="Damian Gordon" userId="796278f3-970d-4a3b-8137-dc597a054133" providerId="ADAL" clId="{91098114-DB80-49B4-90E0-86E578A1CDF1}" dt="2024-10-31T01:10:01.847" v="5762" actId="47"/>
        <pc:sldMkLst>
          <pc:docMk/>
          <pc:sldMk cId="1448981388" sldId="579"/>
        </pc:sldMkLst>
      </pc:sldChg>
      <pc:sldChg chg="del">
        <pc:chgData name="Damian Gordon" userId="796278f3-970d-4a3b-8137-dc597a054133" providerId="ADAL" clId="{91098114-DB80-49B4-90E0-86E578A1CDF1}" dt="2024-10-31T01:10:01.847" v="5762" actId="47"/>
        <pc:sldMkLst>
          <pc:docMk/>
          <pc:sldMk cId="3651613586" sldId="580"/>
        </pc:sldMkLst>
      </pc:sldChg>
      <pc:sldChg chg="del">
        <pc:chgData name="Damian Gordon" userId="796278f3-970d-4a3b-8137-dc597a054133" providerId="ADAL" clId="{91098114-DB80-49B4-90E0-86E578A1CDF1}" dt="2024-10-31T01:10:01.847" v="5762" actId="47"/>
        <pc:sldMkLst>
          <pc:docMk/>
          <pc:sldMk cId="1507638793" sldId="581"/>
        </pc:sldMkLst>
      </pc:sldChg>
      <pc:sldChg chg="del">
        <pc:chgData name="Damian Gordon" userId="796278f3-970d-4a3b-8137-dc597a054133" providerId="ADAL" clId="{91098114-DB80-49B4-90E0-86E578A1CDF1}" dt="2024-10-31T01:10:01.847" v="5762" actId="47"/>
        <pc:sldMkLst>
          <pc:docMk/>
          <pc:sldMk cId="631498680" sldId="582"/>
        </pc:sldMkLst>
      </pc:sldChg>
      <pc:sldChg chg="del">
        <pc:chgData name="Damian Gordon" userId="796278f3-970d-4a3b-8137-dc597a054133" providerId="ADAL" clId="{91098114-DB80-49B4-90E0-86E578A1CDF1}" dt="2024-10-31T01:10:01.847" v="5762" actId="47"/>
        <pc:sldMkLst>
          <pc:docMk/>
          <pc:sldMk cId="2788630526" sldId="583"/>
        </pc:sldMkLst>
      </pc:sldChg>
      <pc:sldChg chg="del">
        <pc:chgData name="Damian Gordon" userId="796278f3-970d-4a3b-8137-dc597a054133" providerId="ADAL" clId="{91098114-DB80-49B4-90E0-86E578A1CDF1}" dt="2024-10-31T01:10:01.847" v="5762" actId="47"/>
        <pc:sldMkLst>
          <pc:docMk/>
          <pc:sldMk cId="1771176557" sldId="584"/>
        </pc:sldMkLst>
      </pc:sldChg>
      <pc:sldChg chg="del">
        <pc:chgData name="Damian Gordon" userId="796278f3-970d-4a3b-8137-dc597a054133" providerId="ADAL" clId="{91098114-DB80-49B4-90E0-86E578A1CDF1}" dt="2024-10-31T01:10:01.847" v="5762" actId="47"/>
        <pc:sldMkLst>
          <pc:docMk/>
          <pc:sldMk cId="3113560448" sldId="585"/>
        </pc:sldMkLst>
      </pc:sldChg>
      <pc:sldChg chg="del">
        <pc:chgData name="Damian Gordon" userId="796278f3-970d-4a3b-8137-dc597a054133" providerId="ADAL" clId="{91098114-DB80-49B4-90E0-86E578A1CDF1}" dt="2024-10-31T01:10:01.847" v="5762" actId="47"/>
        <pc:sldMkLst>
          <pc:docMk/>
          <pc:sldMk cId="686308981" sldId="586"/>
        </pc:sldMkLst>
      </pc:sldChg>
      <pc:sldChg chg="del">
        <pc:chgData name="Damian Gordon" userId="796278f3-970d-4a3b-8137-dc597a054133" providerId="ADAL" clId="{91098114-DB80-49B4-90E0-86E578A1CDF1}" dt="2024-10-31T01:10:01.847" v="5762" actId="47"/>
        <pc:sldMkLst>
          <pc:docMk/>
          <pc:sldMk cId="2208023666" sldId="587"/>
        </pc:sldMkLst>
      </pc:sldChg>
      <pc:sldChg chg="del">
        <pc:chgData name="Damian Gordon" userId="796278f3-970d-4a3b-8137-dc597a054133" providerId="ADAL" clId="{91098114-DB80-49B4-90E0-86E578A1CDF1}" dt="2024-10-31T01:10:01.847" v="5762" actId="47"/>
        <pc:sldMkLst>
          <pc:docMk/>
          <pc:sldMk cId="838340077" sldId="588"/>
        </pc:sldMkLst>
      </pc:sldChg>
      <pc:sldChg chg="del">
        <pc:chgData name="Damian Gordon" userId="796278f3-970d-4a3b-8137-dc597a054133" providerId="ADAL" clId="{91098114-DB80-49B4-90E0-86E578A1CDF1}" dt="2024-10-31T01:10:01.847" v="5762" actId="47"/>
        <pc:sldMkLst>
          <pc:docMk/>
          <pc:sldMk cId="2051551516" sldId="589"/>
        </pc:sldMkLst>
      </pc:sldChg>
      <pc:sldChg chg="del">
        <pc:chgData name="Damian Gordon" userId="796278f3-970d-4a3b-8137-dc597a054133" providerId="ADAL" clId="{91098114-DB80-49B4-90E0-86E578A1CDF1}" dt="2024-10-31T01:10:01.847" v="5762" actId="47"/>
        <pc:sldMkLst>
          <pc:docMk/>
          <pc:sldMk cId="3302004955" sldId="590"/>
        </pc:sldMkLst>
      </pc:sldChg>
      <pc:sldChg chg="del">
        <pc:chgData name="Damian Gordon" userId="796278f3-970d-4a3b-8137-dc597a054133" providerId="ADAL" clId="{91098114-DB80-49B4-90E0-86E578A1CDF1}" dt="2024-10-31T01:10:01.847" v="5762" actId="47"/>
        <pc:sldMkLst>
          <pc:docMk/>
          <pc:sldMk cId="1014005578" sldId="591"/>
        </pc:sldMkLst>
      </pc:sldChg>
      <pc:sldChg chg="del">
        <pc:chgData name="Damian Gordon" userId="796278f3-970d-4a3b-8137-dc597a054133" providerId="ADAL" clId="{91098114-DB80-49B4-90E0-86E578A1CDF1}" dt="2024-10-31T01:10:01.847" v="5762" actId="47"/>
        <pc:sldMkLst>
          <pc:docMk/>
          <pc:sldMk cId="1086477066" sldId="592"/>
        </pc:sldMkLst>
      </pc:sldChg>
      <pc:sldChg chg="del">
        <pc:chgData name="Damian Gordon" userId="796278f3-970d-4a3b-8137-dc597a054133" providerId="ADAL" clId="{91098114-DB80-49B4-90E0-86E578A1CDF1}" dt="2024-10-31T01:10:01.847" v="5762" actId="47"/>
        <pc:sldMkLst>
          <pc:docMk/>
          <pc:sldMk cId="1005801034" sldId="593"/>
        </pc:sldMkLst>
      </pc:sldChg>
      <pc:sldChg chg="del">
        <pc:chgData name="Damian Gordon" userId="796278f3-970d-4a3b-8137-dc597a054133" providerId="ADAL" clId="{91098114-DB80-49B4-90E0-86E578A1CDF1}" dt="2024-10-31T01:10:01.847" v="5762" actId="47"/>
        <pc:sldMkLst>
          <pc:docMk/>
          <pc:sldMk cId="602244202" sldId="594"/>
        </pc:sldMkLst>
      </pc:sldChg>
      <pc:sldChg chg="del">
        <pc:chgData name="Damian Gordon" userId="796278f3-970d-4a3b-8137-dc597a054133" providerId="ADAL" clId="{91098114-DB80-49B4-90E0-86E578A1CDF1}" dt="2024-10-31T01:10:01.847" v="5762" actId="47"/>
        <pc:sldMkLst>
          <pc:docMk/>
          <pc:sldMk cId="2506778634" sldId="595"/>
        </pc:sldMkLst>
      </pc:sldChg>
      <pc:sldChg chg="del">
        <pc:chgData name="Damian Gordon" userId="796278f3-970d-4a3b-8137-dc597a054133" providerId="ADAL" clId="{91098114-DB80-49B4-90E0-86E578A1CDF1}" dt="2024-10-31T01:10:01.847" v="5762" actId="47"/>
        <pc:sldMkLst>
          <pc:docMk/>
          <pc:sldMk cId="2558681166" sldId="596"/>
        </pc:sldMkLst>
      </pc:sldChg>
      <pc:sldChg chg="del">
        <pc:chgData name="Damian Gordon" userId="796278f3-970d-4a3b-8137-dc597a054133" providerId="ADAL" clId="{91098114-DB80-49B4-90E0-86E578A1CDF1}" dt="2024-10-31T01:09:55.306" v="5761" actId="47"/>
        <pc:sldMkLst>
          <pc:docMk/>
          <pc:sldMk cId="2060835520" sldId="597"/>
        </pc:sldMkLst>
      </pc:sldChg>
      <pc:sldChg chg="del">
        <pc:chgData name="Damian Gordon" userId="796278f3-970d-4a3b-8137-dc597a054133" providerId="ADAL" clId="{91098114-DB80-49B4-90E0-86E578A1CDF1}" dt="2024-10-31T01:09:55.306" v="5761" actId="47"/>
        <pc:sldMkLst>
          <pc:docMk/>
          <pc:sldMk cId="2032699942" sldId="598"/>
        </pc:sldMkLst>
      </pc:sldChg>
      <pc:sldChg chg="del">
        <pc:chgData name="Damian Gordon" userId="796278f3-970d-4a3b-8137-dc597a054133" providerId="ADAL" clId="{91098114-DB80-49B4-90E0-86E578A1CDF1}" dt="2024-10-31T01:09:55.306" v="5761" actId="47"/>
        <pc:sldMkLst>
          <pc:docMk/>
          <pc:sldMk cId="2830020101" sldId="599"/>
        </pc:sldMkLst>
      </pc:sldChg>
      <pc:sldChg chg="del">
        <pc:chgData name="Damian Gordon" userId="796278f3-970d-4a3b-8137-dc597a054133" providerId="ADAL" clId="{91098114-DB80-49B4-90E0-86E578A1CDF1}" dt="2024-10-31T01:09:55.306" v="5761" actId="47"/>
        <pc:sldMkLst>
          <pc:docMk/>
          <pc:sldMk cId="3651133721" sldId="600"/>
        </pc:sldMkLst>
      </pc:sldChg>
      <pc:sldChg chg="del">
        <pc:chgData name="Damian Gordon" userId="796278f3-970d-4a3b-8137-dc597a054133" providerId="ADAL" clId="{91098114-DB80-49B4-90E0-86E578A1CDF1}" dt="2024-10-31T01:10:01.847" v="5762" actId="47"/>
        <pc:sldMkLst>
          <pc:docMk/>
          <pc:sldMk cId="1466856899" sldId="602"/>
        </pc:sldMkLst>
      </pc:sldChg>
      <pc:sldChg chg="del">
        <pc:chgData name="Damian Gordon" userId="796278f3-970d-4a3b-8137-dc597a054133" providerId="ADAL" clId="{91098114-DB80-49B4-90E0-86E578A1CDF1}" dt="2024-10-31T01:10:01.847" v="5762" actId="47"/>
        <pc:sldMkLst>
          <pc:docMk/>
          <pc:sldMk cId="964808733" sldId="603"/>
        </pc:sldMkLst>
      </pc:sldChg>
      <pc:sldChg chg="del">
        <pc:chgData name="Damian Gordon" userId="796278f3-970d-4a3b-8137-dc597a054133" providerId="ADAL" clId="{91098114-DB80-49B4-90E0-86E578A1CDF1}" dt="2024-10-31T01:10:01.847" v="5762" actId="47"/>
        <pc:sldMkLst>
          <pc:docMk/>
          <pc:sldMk cId="3479636883" sldId="608"/>
        </pc:sldMkLst>
      </pc:sldChg>
      <pc:sldChg chg="del">
        <pc:chgData name="Damian Gordon" userId="796278f3-970d-4a3b-8137-dc597a054133" providerId="ADAL" clId="{91098114-DB80-49B4-90E0-86E578A1CDF1}" dt="2024-10-31T01:10:01.847" v="5762" actId="47"/>
        <pc:sldMkLst>
          <pc:docMk/>
          <pc:sldMk cId="2379643666" sldId="611"/>
        </pc:sldMkLst>
      </pc:sldChg>
      <pc:sldChg chg="del">
        <pc:chgData name="Damian Gordon" userId="796278f3-970d-4a3b-8137-dc597a054133" providerId="ADAL" clId="{91098114-DB80-49B4-90E0-86E578A1CDF1}" dt="2024-10-31T01:10:01.847" v="5762" actId="47"/>
        <pc:sldMkLst>
          <pc:docMk/>
          <pc:sldMk cId="525618946" sldId="612"/>
        </pc:sldMkLst>
      </pc:sldChg>
      <pc:sldChg chg="del">
        <pc:chgData name="Damian Gordon" userId="796278f3-970d-4a3b-8137-dc597a054133" providerId="ADAL" clId="{91098114-DB80-49B4-90E0-86E578A1CDF1}" dt="2024-10-31T01:10:01.847" v="5762" actId="47"/>
        <pc:sldMkLst>
          <pc:docMk/>
          <pc:sldMk cId="3550473597" sldId="613"/>
        </pc:sldMkLst>
      </pc:sldChg>
      <pc:sldChg chg="del">
        <pc:chgData name="Damian Gordon" userId="796278f3-970d-4a3b-8137-dc597a054133" providerId="ADAL" clId="{91098114-DB80-49B4-90E0-86E578A1CDF1}" dt="2024-10-31T01:10:01.847" v="5762" actId="47"/>
        <pc:sldMkLst>
          <pc:docMk/>
          <pc:sldMk cId="296221565" sldId="614"/>
        </pc:sldMkLst>
      </pc:sldChg>
      <pc:sldChg chg="del">
        <pc:chgData name="Damian Gordon" userId="796278f3-970d-4a3b-8137-dc597a054133" providerId="ADAL" clId="{91098114-DB80-49B4-90E0-86E578A1CDF1}" dt="2024-10-31T01:10:01.847" v="5762" actId="47"/>
        <pc:sldMkLst>
          <pc:docMk/>
          <pc:sldMk cId="2454462450" sldId="615"/>
        </pc:sldMkLst>
      </pc:sldChg>
      <pc:sldChg chg="del">
        <pc:chgData name="Damian Gordon" userId="796278f3-970d-4a3b-8137-dc597a054133" providerId="ADAL" clId="{91098114-DB80-49B4-90E0-86E578A1CDF1}" dt="2024-10-31T01:10:01.847" v="5762" actId="47"/>
        <pc:sldMkLst>
          <pc:docMk/>
          <pc:sldMk cId="10177195" sldId="616"/>
        </pc:sldMkLst>
      </pc:sldChg>
      <pc:sldChg chg="del">
        <pc:chgData name="Damian Gordon" userId="796278f3-970d-4a3b-8137-dc597a054133" providerId="ADAL" clId="{91098114-DB80-49B4-90E0-86E578A1CDF1}" dt="2024-10-31T01:10:01.847" v="5762" actId="47"/>
        <pc:sldMkLst>
          <pc:docMk/>
          <pc:sldMk cId="1398808854" sldId="618"/>
        </pc:sldMkLst>
      </pc:sldChg>
      <pc:sldChg chg="del">
        <pc:chgData name="Damian Gordon" userId="796278f3-970d-4a3b-8137-dc597a054133" providerId="ADAL" clId="{91098114-DB80-49B4-90E0-86E578A1CDF1}" dt="2024-10-31T01:10:01.847" v="5762" actId="47"/>
        <pc:sldMkLst>
          <pc:docMk/>
          <pc:sldMk cId="1847146402" sldId="619"/>
        </pc:sldMkLst>
      </pc:sldChg>
      <pc:sldChg chg="del">
        <pc:chgData name="Damian Gordon" userId="796278f3-970d-4a3b-8137-dc597a054133" providerId="ADAL" clId="{91098114-DB80-49B4-90E0-86E578A1CDF1}" dt="2024-10-31T01:09:55.306" v="5761" actId="47"/>
        <pc:sldMkLst>
          <pc:docMk/>
          <pc:sldMk cId="1555778426" sldId="620"/>
        </pc:sldMkLst>
      </pc:sldChg>
      <pc:sldChg chg="del">
        <pc:chgData name="Damian Gordon" userId="796278f3-970d-4a3b-8137-dc597a054133" providerId="ADAL" clId="{91098114-DB80-49B4-90E0-86E578A1CDF1}" dt="2024-10-31T01:09:55.306" v="5761" actId="47"/>
        <pc:sldMkLst>
          <pc:docMk/>
          <pc:sldMk cId="1798420885" sldId="621"/>
        </pc:sldMkLst>
      </pc:sldChg>
      <pc:sldChg chg="del">
        <pc:chgData name="Damian Gordon" userId="796278f3-970d-4a3b-8137-dc597a054133" providerId="ADAL" clId="{91098114-DB80-49B4-90E0-86E578A1CDF1}" dt="2024-10-31T01:09:55.306" v="5761" actId="47"/>
        <pc:sldMkLst>
          <pc:docMk/>
          <pc:sldMk cId="2172184244" sldId="622"/>
        </pc:sldMkLst>
      </pc:sldChg>
      <pc:sldChg chg="del">
        <pc:chgData name="Damian Gordon" userId="796278f3-970d-4a3b-8137-dc597a054133" providerId="ADAL" clId="{91098114-DB80-49B4-90E0-86E578A1CDF1}" dt="2024-10-31T01:09:46.180" v="5760" actId="47"/>
        <pc:sldMkLst>
          <pc:docMk/>
          <pc:sldMk cId="4005533376" sldId="623"/>
        </pc:sldMkLst>
      </pc:sldChg>
      <pc:sldChg chg="del">
        <pc:chgData name="Damian Gordon" userId="796278f3-970d-4a3b-8137-dc597a054133" providerId="ADAL" clId="{91098114-DB80-49B4-90E0-86E578A1CDF1}" dt="2024-10-28T13:20:27.779" v="650" actId="47"/>
        <pc:sldMkLst>
          <pc:docMk/>
          <pc:sldMk cId="1136363882" sldId="624"/>
        </pc:sldMkLst>
      </pc:sldChg>
      <pc:sldChg chg="del">
        <pc:chgData name="Damian Gordon" userId="796278f3-970d-4a3b-8137-dc597a054133" providerId="ADAL" clId="{91098114-DB80-49B4-90E0-86E578A1CDF1}" dt="2024-10-28T12:52:29.790" v="418" actId="47"/>
        <pc:sldMkLst>
          <pc:docMk/>
          <pc:sldMk cId="2092574790" sldId="625"/>
        </pc:sldMkLst>
      </pc:sldChg>
      <pc:sldChg chg="del">
        <pc:chgData name="Damian Gordon" userId="796278f3-970d-4a3b-8137-dc597a054133" providerId="ADAL" clId="{91098114-DB80-49B4-90E0-86E578A1CDF1}" dt="2024-10-31T01:09:46.180" v="5760" actId="47"/>
        <pc:sldMkLst>
          <pc:docMk/>
          <pc:sldMk cId="3610060152" sldId="626"/>
        </pc:sldMkLst>
      </pc:sldChg>
      <pc:sldChg chg="del">
        <pc:chgData name="Damian Gordon" userId="796278f3-970d-4a3b-8137-dc597a054133" providerId="ADAL" clId="{91098114-DB80-49B4-90E0-86E578A1CDF1}" dt="2024-10-31T01:10:01.847" v="5762" actId="47"/>
        <pc:sldMkLst>
          <pc:docMk/>
          <pc:sldMk cId="2213776326" sldId="627"/>
        </pc:sldMkLst>
      </pc:sldChg>
      <pc:sldChg chg="del">
        <pc:chgData name="Damian Gordon" userId="796278f3-970d-4a3b-8137-dc597a054133" providerId="ADAL" clId="{91098114-DB80-49B4-90E0-86E578A1CDF1}" dt="2024-10-31T01:10:01.847" v="5762" actId="47"/>
        <pc:sldMkLst>
          <pc:docMk/>
          <pc:sldMk cId="2235542526" sldId="628"/>
        </pc:sldMkLst>
      </pc:sldChg>
      <pc:sldChg chg="del">
        <pc:chgData name="Damian Gordon" userId="796278f3-970d-4a3b-8137-dc597a054133" providerId="ADAL" clId="{91098114-DB80-49B4-90E0-86E578A1CDF1}" dt="2024-10-31T01:10:01.847" v="5762" actId="47"/>
        <pc:sldMkLst>
          <pc:docMk/>
          <pc:sldMk cId="2447249763" sldId="629"/>
        </pc:sldMkLst>
      </pc:sldChg>
      <pc:sldChg chg="del">
        <pc:chgData name="Damian Gordon" userId="796278f3-970d-4a3b-8137-dc597a054133" providerId="ADAL" clId="{91098114-DB80-49B4-90E0-86E578A1CDF1}" dt="2024-10-31T01:10:01.847" v="5762" actId="47"/>
        <pc:sldMkLst>
          <pc:docMk/>
          <pc:sldMk cId="2276236680" sldId="630"/>
        </pc:sldMkLst>
      </pc:sldChg>
      <pc:sldChg chg="del">
        <pc:chgData name="Damian Gordon" userId="796278f3-970d-4a3b-8137-dc597a054133" providerId="ADAL" clId="{91098114-DB80-49B4-90E0-86E578A1CDF1}" dt="2024-10-31T01:10:01.847" v="5762" actId="47"/>
        <pc:sldMkLst>
          <pc:docMk/>
          <pc:sldMk cId="199292488" sldId="631"/>
        </pc:sldMkLst>
      </pc:sldChg>
      <pc:sldChg chg="del">
        <pc:chgData name="Damian Gordon" userId="796278f3-970d-4a3b-8137-dc597a054133" providerId="ADAL" clId="{91098114-DB80-49B4-90E0-86E578A1CDF1}" dt="2024-10-31T01:09:55.306" v="5761" actId="47"/>
        <pc:sldMkLst>
          <pc:docMk/>
          <pc:sldMk cId="3223314941" sldId="632"/>
        </pc:sldMkLst>
      </pc:sldChg>
      <pc:sldChg chg="del">
        <pc:chgData name="Damian Gordon" userId="796278f3-970d-4a3b-8137-dc597a054133" providerId="ADAL" clId="{91098114-DB80-49B4-90E0-86E578A1CDF1}" dt="2024-10-31T01:09:46.180" v="5760" actId="47"/>
        <pc:sldMkLst>
          <pc:docMk/>
          <pc:sldMk cId="230874202" sldId="633"/>
        </pc:sldMkLst>
      </pc:sldChg>
      <pc:sldChg chg="del">
        <pc:chgData name="Damian Gordon" userId="796278f3-970d-4a3b-8137-dc597a054133" providerId="ADAL" clId="{91098114-DB80-49B4-90E0-86E578A1CDF1}" dt="2024-10-31T01:09:46.180" v="5760" actId="47"/>
        <pc:sldMkLst>
          <pc:docMk/>
          <pc:sldMk cId="1545177730" sldId="634"/>
        </pc:sldMkLst>
      </pc:sldChg>
      <pc:sldChg chg="del">
        <pc:chgData name="Damian Gordon" userId="796278f3-970d-4a3b-8137-dc597a054133" providerId="ADAL" clId="{91098114-DB80-49B4-90E0-86E578A1CDF1}" dt="2024-10-28T12:52:28.331" v="417" actId="47"/>
        <pc:sldMkLst>
          <pc:docMk/>
          <pc:sldMk cId="446257756" sldId="635"/>
        </pc:sldMkLst>
      </pc:sldChg>
      <pc:sldChg chg="del">
        <pc:chgData name="Damian Gordon" userId="796278f3-970d-4a3b-8137-dc597a054133" providerId="ADAL" clId="{91098114-DB80-49B4-90E0-86E578A1CDF1}" dt="2024-10-31T01:09:55.306" v="5761" actId="47"/>
        <pc:sldMkLst>
          <pc:docMk/>
          <pc:sldMk cId="4189862130" sldId="636"/>
        </pc:sldMkLst>
      </pc:sldChg>
      <pc:sldChg chg="del">
        <pc:chgData name="Damian Gordon" userId="796278f3-970d-4a3b-8137-dc597a054133" providerId="ADAL" clId="{91098114-DB80-49B4-90E0-86E578A1CDF1}" dt="2024-10-31T01:09:55.306" v="5761" actId="47"/>
        <pc:sldMkLst>
          <pc:docMk/>
          <pc:sldMk cId="3537209873" sldId="637"/>
        </pc:sldMkLst>
      </pc:sldChg>
      <pc:sldChg chg="del">
        <pc:chgData name="Damian Gordon" userId="796278f3-970d-4a3b-8137-dc597a054133" providerId="ADAL" clId="{91098114-DB80-49B4-90E0-86E578A1CDF1}" dt="2024-10-31T01:09:46.180" v="5760" actId="47"/>
        <pc:sldMkLst>
          <pc:docMk/>
          <pc:sldMk cId="4031339277" sldId="638"/>
        </pc:sldMkLst>
      </pc:sldChg>
      <pc:sldChg chg="del">
        <pc:chgData name="Damian Gordon" userId="796278f3-970d-4a3b-8137-dc597a054133" providerId="ADAL" clId="{91098114-DB80-49B4-90E0-86E578A1CDF1}" dt="2024-10-31T01:09:55.306" v="5761" actId="47"/>
        <pc:sldMkLst>
          <pc:docMk/>
          <pc:sldMk cId="2242840994" sldId="639"/>
        </pc:sldMkLst>
      </pc:sldChg>
      <pc:sldChg chg="modSp add mod">
        <pc:chgData name="Damian Gordon" userId="796278f3-970d-4a3b-8137-dc597a054133" providerId="ADAL" clId="{91098114-DB80-49B4-90E0-86E578A1CDF1}" dt="2024-10-28T12:53:04.917" v="422" actId="20577"/>
        <pc:sldMkLst>
          <pc:docMk/>
          <pc:sldMk cId="500370295" sldId="640"/>
        </pc:sldMkLst>
      </pc:sldChg>
      <pc:sldChg chg="modSp add mod">
        <pc:chgData name="Damian Gordon" userId="796278f3-970d-4a3b-8137-dc597a054133" providerId="ADAL" clId="{91098114-DB80-49B4-90E0-86E578A1CDF1}" dt="2024-11-05T09:56:54.196" v="8351" actId="20577"/>
        <pc:sldMkLst>
          <pc:docMk/>
          <pc:sldMk cId="2739927211" sldId="641"/>
        </pc:sldMkLst>
      </pc:sldChg>
      <pc:sldChg chg="modSp add mod">
        <pc:chgData name="Damian Gordon" userId="796278f3-970d-4a3b-8137-dc597a054133" providerId="ADAL" clId="{91098114-DB80-49B4-90E0-86E578A1CDF1}" dt="2024-10-28T12:51:06.651" v="379" actId="20577"/>
        <pc:sldMkLst>
          <pc:docMk/>
          <pc:sldMk cId="2814604538" sldId="642"/>
        </pc:sldMkLst>
      </pc:sldChg>
      <pc:sldChg chg="modSp add mod">
        <pc:chgData name="Damian Gordon" userId="796278f3-970d-4a3b-8137-dc597a054133" providerId="ADAL" clId="{91098114-DB80-49B4-90E0-86E578A1CDF1}" dt="2024-10-28T12:13:43.308" v="222" actId="20577"/>
        <pc:sldMkLst>
          <pc:docMk/>
          <pc:sldMk cId="3587822540" sldId="643"/>
        </pc:sldMkLst>
      </pc:sldChg>
      <pc:sldChg chg="modSp add mod">
        <pc:chgData name="Damian Gordon" userId="796278f3-970d-4a3b-8137-dc597a054133" providerId="ADAL" clId="{91098114-DB80-49B4-90E0-86E578A1CDF1}" dt="2024-10-28T12:14:14.208" v="227" actId="20577"/>
        <pc:sldMkLst>
          <pc:docMk/>
          <pc:sldMk cId="3167794066" sldId="644"/>
        </pc:sldMkLst>
      </pc:sldChg>
      <pc:sldChg chg="add">
        <pc:chgData name="Damian Gordon" userId="796278f3-970d-4a3b-8137-dc597a054133" providerId="ADAL" clId="{91098114-DB80-49B4-90E0-86E578A1CDF1}" dt="2024-10-28T12:38:21.552" v="228"/>
        <pc:sldMkLst>
          <pc:docMk/>
          <pc:sldMk cId="2304768768" sldId="645"/>
        </pc:sldMkLst>
      </pc:sldChg>
      <pc:sldChg chg="modSp add mod">
        <pc:chgData name="Damian Gordon" userId="796278f3-970d-4a3b-8137-dc597a054133" providerId="ADAL" clId="{91098114-DB80-49B4-90E0-86E578A1CDF1}" dt="2024-10-28T12:50:54.370" v="378" actId="20577"/>
        <pc:sldMkLst>
          <pc:docMk/>
          <pc:sldMk cId="2941779782" sldId="646"/>
        </pc:sldMkLst>
      </pc:sldChg>
      <pc:sldChg chg="modSp add mod">
        <pc:chgData name="Damian Gordon" userId="796278f3-970d-4a3b-8137-dc597a054133" providerId="ADAL" clId="{91098114-DB80-49B4-90E0-86E578A1CDF1}" dt="2024-10-28T12:52:08.557" v="416" actId="20577"/>
        <pc:sldMkLst>
          <pc:docMk/>
          <pc:sldMk cId="157803537" sldId="647"/>
        </pc:sldMkLst>
      </pc:sldChg>
      <pc:sldChg chg="modSp add mod">
        <pc:chgData name="Damian Gordon" userId="796278f3-970d-4a3b-8137-dc597a054133" providerId="ADAL" clId="{91098114-DB80-49B4-90E0-86E578A1CDF1}" dt="2024-10-28T12:54:39.243" v="463" actId="20577"/>
        <pc:sldMkLst>
          <pc:docMk/>
          <pc:sldMk cId="1645815381" sldId="648"/>
        </pc:sldMkLst>
      </pc:sldChg>
      <pc:sldChg chg="modSp add mod">
        <pc:chgData name="Damian Gordon" userId="796278f3-970d-4a3b-8137-dc597a054133" providerId="ADAL" clId="{91098114-DB80-49B4-90E0-86E578A1CDF1}" dt="2024-10-28T12:56:08.485" v="515" actId="20577"/>
        <pc:sldMkLst>
          <pc:docMk/>
          <pc:sldMk cId="2553764562" sldId="649"/>
        </pc:sldMkLst>
      </pc:sldChg>
      <pc:sldChg chg="modSp add mod">
        <pc:chgData name="Damian Gordon" userId="796278f3-970d-4a3b-8137-dc597a054133" providerId="ADAL" clId="{91098114-DB80-49B4-90E0-86E578A1CDF1}" dt="2024-10-28T12:57:32.263" v="563" actId="403"/>
        <pc:sldMkLst>
          <pc:docMk/>
          <pc:sldMk cId="81605662" sldId="650"/>
        </pc:sldMkLst>
      </pc:sldChg>
      <pc:sldChg chg="modSp add mod">
        <pc:chgData name="Damian Gordon" userId="796278f3-970d-4a3b-8137-dc597a054133" providerId="ADAL" clId="{91098114-DB80-49B4-90E0-86E578A1CDF1}" dt="2024-11-05T09:57:16.236" v="8372" actId="20577"/>
        <pc:sldMkLst>
          <pc:docMk/>
          <pc:sldMk cId="3479307202" sldId="651"/>
        </pc:sldMkLst>
      </pc:sldChg>
      <pc:sldChg chg="addSp delSp modSp add mod">
        <pc:chgData name="Damian Gordon" userId="796278f3-970d-4a3b-8137-dc597a054133" providerId="ADAL" clId="{91098114-DB80-49B4-90E0-86E578A1CDF1}" dt="2024-10-29T11:30:42.942" v="1303" actId="14734"/>
        <pc:sldMkLst>
          <pc:docMk/>
          <pc:sldMk cId="548446927" sldId="652"/>
        </pc:sldMkLst>
      </pc:sldChg>
      <pc:sldChg chg="modSp add del mod">
        <pc:chgData name="Damian Gordon" userId="796278f3-970d-4a3b-8137-dc597a054133" providerId="ADAL" clId="{91098114-DB80-49B4-90E0-86E578A1CDF1}" dt="2024-10-28T12:59:03.962" v="589" actId="47"/>
        <pc:sldMkLst>
          <pc:docMk/>
          <pc:sldMk cId="4152181963" sldId="652"/>
        </pc:sldMkLst>
      </pc:sldChg>
      <pc:sldChg chg="delSp modSp add mod">
        <pc:chgData name="Damian Gordon" userId="796278f3-970d-4a3b-8137-dc597a054133" providerId="ADAL" clId="{91098114-DB80-49B4-90E0-86E578A1CDF1}" dt="2024-10-29T11:24:03.561" v="1240" actId="114"/>
        <pc:sldMkLst>
          <pc:docMk/>
          <pc:sldMk cId="3226883154" sldId="653"/>
        </pc:sldMkLst>
      </pc:sldChg>
      <pc:sldChg chg="addSp delSp modSp add mod ord">
        <pc:chgData name="Damian Gordon" userId="796278f3-970d-4a3b-8137-dc597a054133" providerId="ADAL" clId="{91098114-DB80-49B4-90E0-86E578A1CDF1}" dt="2024-10-31T01:44:58.139" v="6373" actId="478"/>
        <pc:sldMkLst>
          <pc:docMk/>
          <pc:sldMk cId="478379076" sldId="654"/>
        </pc:sldMkLst>
      </pc:sldChg>
      <pc:sldChg chg="addSp delSp modSp add del mod">
        <pc:chgData name="Damian Gordon" userId="796278f3-970d-4a3b-8137-dc597a054133" providerId="ADAL" clId="{91098114-DB80-49B4-90E0-86E578A1CDF1}" dt="2024-10-29T11:27:39.055" v="1279" actId="47"/>
        <pc:sldMkLst>
          <pc:docMk/>
          <pc:sldMk cId="2226598302" sldId="655"/>
        </pc:sldMkLst>
      </pc:sldChg>
      <pc:sldChg chg="addSp delSp modSp add mod">
        <pc:chgData name="Damian Gordon" userId="796278f3-970d-4a3b-8137-dc597a054133" providerId="ADAL" clId="{91098114-DB80-49B4-90E0-86E578A1CDF1}" dt="2024-10-30T23:33:10.666" v="4056" actId="1076"/>
        <pc:sldMkLst>
          <pc:docMk/>
          <pc:sldMk cId="3284633779" sldId="655"/>
        </pc:sldMkLst>
      </pc:sldChg>
      <pc:sldChg chg="addSp delSp modSp add mod ord">
        <pc:chgData name="Damian Gordon" userId="796278f3-970d-4a3b-8137-dc597a054133" providerId="ADAL" clId="{91098114-DB80-49B4-90E0-86E578A1CDF1}" dt="2024-10-31T01:01:26.772" v="5209"/>
        <pc:sldMkLst>
          <pc:docMk/>
          <pc:sldMk cId="2585751148" sldId="656"/>
        </pc:sldMkLst>
      </pc:sldChg>
      <pc:sldChg chg="addSp delSp modSp add mod ord">
        <pc:chgData name="Damian Gordon" userId="796278f3-970d-4a3b-8137-dc597a054133" providerId="ADAL" clId="{91098114-DB80-49B4-90E0-86E578A1CDF1}" dt="2024-10-29T15:24:10.579" v="1386"/>
        <pc:sldMkLst>
          <pc:docMk/>
          <pc:sldMk cId="2723572040" sldId="657"/>
        </pc:sldMkLst>
      </pc:sldChg>
      <pc:sldChg chg="addSp delSp modSp add mod ord">
        <pc:chgData name="Damian Gordon" userId="796278f3-970d-4a3b-8137-dc597a054133" providerId="ADAL" clId="{91098114-DB80-49B4-90E0-86E578A1CDF1}" dt="2024-10-31T01:30:07.683" v="6112" actId="14100"/>
        <pc:sldMkLst>
          <pc:docMk/>
          <pc:sldMk cId="3893562540" sldId="658"/>
        </pc:sldMkLst>
      </pc:sldChg>
      <pc:sldChg chg="delSp add del">
        <pc:chgData name="Damian Gordon" userId="796278f3-970d-4a3b-8137-dc597a054133" providerId="ADAL" clId="{91098114-DB80-49B4-90E0-86E578A1CDF1}" dt="2024-10-29T12:29:27.290" v="1379" actId="47"/>
        <pc:sldMkLst>
          <pc:docMk/>
          <pc:sldMk cId="1371397691" sldId="659"/>
        </pc:sldMkLst>
      </pc:sldChg>
      <pc:sldChg chg="addSp delSp modSp new mod setBg">
        <pc:chgData name="Damian Gordon" userId="796278f3-970d-4a3b-8137-dc597a054133" providerId="ADAL" clId="{91098114-DB80-49B4-90E0-86E578A1CDF1}" dt="2024-10-29T12:29:18.648" v="1378" actId="26606"/>
        <pc:sldMkLst>
          <pc:docMk/>
          <pc:sldMk cId="4290007679" sldId="660"/>
        </pc:sldMkLst>
      </pc:sldChg>
      <pc:sldChg chg="addSp delSp modSp add ord">
        <pc:chgData name="Damian Gordon" userId="796278f3-970d-4a3b-8137-dc597a054133" providerId="ADAL" clId="{91098114-DB80-49B4-90E0-86E578A1CDF1}" dt="2024-10-31T00:50:28.027" v="4855"/>
        <pc:sldMkLst>
          <pc:docMk/>
          <pc:sldMk cId="2015398259" sldId="661"/>
        </pc:sldMkLst>
      </pc:sldChg>
      <pc:sldChg chg="addSp delSp modSp new del mod setBg addAnim">
        <pc:chgData name="Damian Gordon" userId="796278f3-970d-4a3b-8137-dc597a054133" providerId="ADAL" clId="{91098114-DB80-49B4-90E0-86E578A1CDF1}" dt="2024-10-31T00:44:21.029" v="4604" actId="47"/>
        <pc:sldMkLst>
          <pc:docMk/>
          <pc:sldMk cId="1468576175" sldId="662"/>
        </pc:sldMkLst>
      </pc:sldChg>
      <pc:sldChg chg="addSp delSp modSp add mod ord">
        <pc:chgData name="Damian Gordon" userId="796278f3-970d-4a3b-8137-dc597a054133" providerId="ADAL" clId="{91098114-DB80-49B4-90E0-86E578A1CDF1}" dt="2024-11-01T19:52:55.385" v="8343"/>
        <pc:sldMkLst>
          <pc:docMk/>
          <pc:sldMk cId="260823557" sldId="663"/>
        </pc:sldMkLst>
      </pc:sldChg>
      <pc:sldChg chg="add ord">
        <pc:chgData name="Damian Gordon" userId="796278f3-970d-4a3b-8137-dc597a054133" providerId="ADAL" clId="{91098114-DB80-49B4-90E0-86E578A1CDF1}" dt="2024-10-29T16:10:41.325" v="1781"/>
        <pc:sldMkLst>
          <pc:docMk/>
          <pc:sldMk cId="2221610386" sldId="664"/>
        </pc:sldMkLst>
      </pc:sldChg>
      <pc:sldChg chg="add del">
        <pc:chgData name="Damian Gordon" userId="796278f3-970d-4a3b-8137-dc597a054133" providerId="ADAL" clId="{91098114-DB80-49B4-90E0-86E578A1CDF1}" dt="2024-11-01T18:37:10.118" v="7865" actId="47"/>
        <pc:sldMkLst>
          <pc:docMk/>
          <pc:sldMk cId="3508959107" sldId="665"/>
        </pc:sldMkLst>
      </pc:sldChg>
      <pc:sldChg chg="addSp delSp modSp add mod modNotesTx">
        <pc:chgData name="Damian Gordon" userId="796278f3-970d-4a3b-8137-dc597a054133" providerId="ADAL" clId="{91098114-DB80-49B4-90E0-86E578A1CDF1}" dt="2024-10-29T16:55:11.547" v="2313" actId="1038"/>
        <pc:sldMkLst>
          <pc:docMk/>
          <pc:sldMk cId="1307098878" sldId="666"/>
        </pc:sldMkLst>
      </pc:sldChg>
      <pc:sldChg chg="addSp delSp modSp add mod">
        <pc:chgData name="Damian Gordon" userId="796278f3-970d-4a3b-8137-dc597a054133" providerId="ADAL" clId="{91098114-DB80-49B4-90E0-86E578A1CDF1}" dt="2024-10-29T16:58:55.910" v="2579" actId="207"/>
        <pc:sldMkLst>
          <pc:docMk/>
          <pc:sldMk cId="1574798373" sldId="667"/>
        </pc:sldMkLst>
      </pc:sldChg>
      <pc:sldChg chg="modSp add mod modNotesTx">
        <pc:chgData name="Damian Gordon" userId="796278f3-970d-4a3b-8137-dc597a054133" providerId="ADAL" clId="{91098114-DB80-49B4-90E0-86E578A1CDF1}" dt="2024-10-30T23:16:41.344" v="3045" actId="20577"/>
        <pc:sldMkLst>
          <pc:docMk/>
          <pc:sldMk cId="4241132793" sldId="668"/>
        </pc:sldMkLst>
      </pc:sldChg>
      <pc:sldChg chg="modSp add mod ord">
        <pc:chgData name="Damian Gordon" userId="796278f3-970d-4a3b-8137-dc597a054133" providerId="ADAL" clId="{91098114-DB80-49B4-90E0-86E578A1CDF1}" dt="2024-10-29T16:59:39.351" v="2586" actId="20577"/>
        <pc:sldMkLst>
          <pc:docMk/>
          <pc:sldMk cId="3892139638" sldId="669"/>
        </pc:sldMkLst>
      </pc:sldChg>
      <pc:sldChg chg="addSp delSp modSp add mod">
        <pc:chgData name="Damian Gordon" userId="796278f3-970d-4a3b-8137-dc597a054133" providerId="ADAL" clId="{91098114-DB80-49B4-90E0-86E578A1CDF1}" dt="2024-10-29T17:59:01.982" v="2697" actId="20577"/>
        <pc:sldMkLst>
          <pc:docMk/>
          <pc:sldMk cId="2557096355" sldId="670"/>
        </pc:sldMkLst>
      </pc:sldChg>
      <pc:sldChg chg="modSp add mod ord">
        <pc:chgData name="Damian Gordon" userId="796278f3-970d-4a3b-8137-dc597a054133" providerId="ADAL" clId="{91098114-DB80-49B4-90E0-86E578A1CDF1}" dt="2024-10-29T18:02:20.657" v="3043" actId="20577"/>
        <pc:sldMkLst>
          <pc:docMk/>
          <pc:sldMk cId="2420368151" sldId="671"/>
        </pc:sldMkLst>
      </pc:sldChg>
      <pc:sldChg chg="addSp delSp modSp new mod setBg">
        <pc:chgData name="Damian Gordon" userId="796278f3-970d-4a3b-8137-dc597a054133" providerId="ADAL" clId="{91098114-DB80-49B4-90E0-86E578A1CDF1}" dt="2024-10-30T23:18:44.610" v="3103" actId="1076"/>
        <pc:sldMkLst>
          <pc:docMk/>
          <pc:sldMk cId="1814876306" sldId="672"/>
        </pc:sldMkLst>
      </pc:sldChg>
      <pc:sldChg chg="addSp delSp modSp new mod setBg addAnim setClrOvrMap">
        <pc:chgData name="Damian Gordon" userId="796278f3-970d-4a3b-8137-dc597a054133" providerId="ADAL" clId="{91098114-DB80-49B4-90E0-86E578A1CDF1}" dt="2024-10-30T23:20:20.968" v="3130" actId="404"/>
        <pc:sldMkLst>
          <pc:docMk/>
          <pc:sldMk cId="1505531879" sldId="673"/>
        </pc:sldMkLst>
      </pc:sldChg>
      <pc:sldChg chg="add">
        <pc:chgData name="Damian Gordon" userId="796278f3-970d-4a3b-8137-dc597a054133" providerId="ADAL" clId="{91098114-DB80-49B4-90E0-86E578A1CDF1}" dt="2024-10-30T23:21:00.889" v="3131"/>
        <pc:sldMkLst>
          <pc:docMk/>
          <pc:sldMk cId="4181301380" sldId="674"/>
        </pc:sldMkLst>
      </pc:sldChg>
      <pc:sldChg chg="addSp delSp modSp add mod">
        <pc:chgData name="Damian Gordon" userId="796278f3-970d-4a3b-8137-dc597a054133" providerId="ADAL" clId="{91098114-DB80-49B4-90E0-86E578A1CDF1}" dt="2024-10-31T01:11:50.431" v="5796" actId="20577"/>
        <pc:sldMkLst>
          <pc:docMk/>
          <pc:sldMk cId="4001440301" sldId="675"/>
        </pc:sldMkLst>
      </pc:sldChg>
      <pc:sldChg chg="modSp add mod">
        <pc:chgData name="Damian Gordon" userId="796278f3-970d-4a3b-8137-dc597a054133" providerId="ADAL" clId="{91098114-DB80-49B4-90E0-86E578A1CDF1}" dt="2024-10-30T23:29:03.668" v="3943" actId="20577"/>
        <pc:sldMkLst>
          <pc:docMk/>
          <pc:sldMk cId="1212316520" sldId="676"/>
        </pc:sldMkLst>
      </pc:sldChg>
      <pc:sldChg chg="addSp delSp modSp add mod">
        <pc:chgData name="Damian Gordon" userId="796278f3-970d-4a3b-8137-dc597a054133" providerId="ADAL" clId="{91098114-DB80-49B4-90E0-86E578A1CDF1}" dt="2024-10-31T00:05:06.892" v="4110" actId="14100"/>
        <pc:sldMkLst>
          <pc:docMk/>
          <pc:sldMk cId="2642139919" sldId="677"/>
        </pc:sldMkLst>
      </pc:sldChg>
      <pc:sldChg chg="delSp modSp add mod">
        <pc:chgData name="Damian Gordon" userId="796278f3-970d-4a3b-8137-dc597a054133" providerId="ADAL" clId="{91098114-DB80-49B4-90E0-86E578A1CDF1}" dt="2024-10-31T00:32:25.651" v="4408" actId="14100"/>
        <pc:sldMkLst>
          <pc:docMk/>
          <pc:sldMk cId="2010074743" sldId="678"/>
        </pc:sldMkLst>
      </pc:sldChg>
      <pc:sldChg chg="addSp delSp modSp add mod">
        <pc:chgData name="Damian Gordon" userId="796278f3-970d-4a3b-8137-dc597a054133" providerId="ADAL" clId="{91098114-DB80-49B4-90E0-86E578A1CDF1}" dt="2024-10-31T00:32:20.959" v="4407" actId="14100"/>
        <pc:sldMkLst>
          <pc:docMk/>
          <pc:sldMk cId="1257953897" sldId="679"/>
        </pc:sldMkLst>
      </pc:sldChg>
      <pc:sldChg chg="addSp delSp modSp add mod">
        <pc:chgData name="Damian Gordon" userId="796278f3-970d-4a3b-8137-dc597a054133" providerId="ADAL" clId="{91098114-DB80-49B4-90E0-86E578A1CDF1}" dt="2024-10-31T00:32:16.702" v="4406" actId="14100"/>
        <pc:sldMkLst>
          <pc:docMk/>
          <pc:sldMk cId="2078360145" sldId="680"/>
        </pc:sldMkLst>
      </pc:sldChg>
      <pc:sldChg chg="addSp delSp modSp add mod">
        <pc:chgData name="Damian Gordon" userId="796278f3-970d-4a3b-8137-dc597a054133" providerId="ADAL" clId="{91098114-DB80-49B4-90E0-86E578A1CDF1}" dt="2024-10-31T00:32:10.938" v="4405" actId="14100"/>
        <pc:sldMkLst>
          <pc:docMk/>
          <pc:sldMk cId="1415322877" sldId="681"/>
        </pc:sldMkLst>
      </pc:sldChg>
      <pc:sldChg chg="addSp delSp modSp add mod">
        <pc:chgData name="Damian Gordon" userId="796278f3-970d-4a3b-8137-dc597a054133" providerId="ADAL" clId="{91098114-DB80-49B4-90E0-86E578A1CDF1}" dt="2024-10-31T00:33:56.916" v="4427" actId="14100"/>
        <pc:sldMkLst>
          <pc:docMk/>
          <pc:sldMk cId="1873594642" sldId="682"/>
        </pc:sldMkLst>
      </pc:sldChg>
      <pc:sldChg chg="addSp delSp modSp add mod">
        <pc:chgData name="Damian Gordon" userId="796278f3-970d-4a3b-8137-dc597a054133" providerId="ADAL" clId="{91098114-DB80-49B4-90E0-86E578A1CDF1}" dt="2024-10-31T00:44:06.275" v="4603" actId="1076"/>
        <pc:sldMkLst>
          <pc:docMk/>
          <pc:sldMk cId="1275535071" sldId="683"/>
        </pc:sldMkLst>
      </pc:sldChg>
      <pc:sldChg chg="modSp add mod ord">
        <pc:chgData name="Damian Gordon" userId="796278f3-970d-4a3b-8137-dc597a054133" providerId="ADAL" clId="{91098114-DB80-49B4-90E0-86E578A1CDF1}" dt="2024-10-31T00:44:58.026" v="4659" actId="20577"/>
        <pc:sldMkLst>
          <pc:docMk/>
          <pc:sldMk cId="2139756814" sldId="684"/>
        </pc:sldMkLst>
      </pc:sldChg>
      <pc:sldChg chg="modSp add mod">
        <pc:chgData name="Damian Gordon" userId="796278f3-970d-4a3b-8137-dc597a054133" providerId="ADAL" clId="{91098114-DB80-49B4-90E0-86E578A1CDF1}" dt="2024-10-31T00:45:16.708" v="4705" actId="20577"/>
        <pc:sldMkLst>
          <pc:docMk/>
          <pc:sldMk cId="378114471" sldId="685"/>
        </pc:sldMkLst>
      </pc:sldChg>
      <pc:sldChg chg="addSp delSp modSp add mod ord">
        <pc:chgData name="Damian Gordon" userId="796278f3-970d-4a3b-8137-dc597a054133" providerId="ADAL" clId="{91098114-DB80-49B4-90E0-86E578A1CDF1}" dt="2024-10-31T00:49:34.199" v="4763"/>
        <pc:sldMkLst>
          <pc:docMk/>
          <pc:sldMk cId="245661914" sldId="686"/>
        </pc:sldMkLst>
      </pc:sldChg>
      <pc:sldChg chg="modSp add mod ord">
        <pc:chgData name="Damian Gordon" userId="796278f3-970d-4a3b-8137-dc597a054133" providerId="ADAL" clId="{91098114-DB80-49B4-90E0-86E578A1CDF1}" dt="2024-10-31T01:06:40.203" v="5470" actId="20577"/>
        <pc:sldMkLst>
          <pc:docMk/>
          <pc:sldMk cId="2754685051" sldId="687"/>
        </pc:sldMkLst>
      </pc:sldChg>
      <pc:sldChg chg="addSp delSp modSp add mod ord">
        <pc:chgData name="Damian Gordon" userId="796278f3-970d-4a3b-8137-dc597a054133" providerId="ADAL" clId="{91098114-DB80-49B4-90E0-86E578A1CDF1}" dt="2024-10-31T01:07:15.823" v="5524" actId="14100"/>
        <pc:sldMkLst>
          <pc:docMk/>
          <pc:sldMk cId="3179686466" sldId="688"/>
        </pc:sldMkLst>
      </pc:sldChg>
      <pc:sldChg chg="modSp add mod ord">
        <pc:chgData name="Damian Gordon" userId="796278f3-970d-4a3b-8137-dc597a054133" providerId="ADAL" clId="{91098114-DB80-49B4-90E0-86E578A1CDF1}" dt="2024-10-31T01:01:08.040" v="5207" actId="20577"/>
        <pc:sldMkLst>
          <pc:docMk/>
          <pc:sldMk cId="1945392958" sldId="689"/>
        </pc:sldMkLst>
      </pc:sldChg>
      <pc:sldChg chg="modSp add mod ord">
        <pc:chgData name="Damian Gordon" userId="796278f3-970d-4a3b-8137-dc597a054133" providerId="ADAL" clId="{91098114-DB80-49B4-90E0-86E578A1CDF1}" dt="2024-10-31T01:02:05.557" v="5254" actId="20577"/>
        <pc:sldMkLst>
          <pc:docMk/>
          <pc:sldMk cId="2792110109" sldId="690"/>
        </pc:sldMkLst>
      </pc:sldChg>
      <pc:sldChg chg="modSp add mod">
        <pc:chgData name="Damian Gordon" userId="796278f3-970d-4a3b-8137-dc597a054133" providerId="ADAL" clId="{91098114-DB80-49B4-90E0-86E578A1CDF1}" dt="2024-10-31T01:05:50.027" v="5466" actId="20577"/>
        <pc:sldMkLst>
          <pc:docMk/>
          <pc:sldMk cId="2142891650" sldId="691"/>
        </pc:sldMkLst>
      </pc:sldChg>
      <pc:sldChg chg="modSp add mod ord">
        <pc:chgData name="Damian Gordon" userId="796278f3-970d-4a3b-8137-dc597a054133" providerId="ADAL" clId="{91098114-DB80-49B4-90E0-86E578A1CDF1}" dt="2024-10-31T01:13:27.668" v="5848" actId="20577"/>
        <pc:sldMkLst>
          <pc:docMk/>
          <pc:sldMk cId="215251731" sldId="692"/>
        </pc:sldMkLst>
      </pc:sldChg>
      <pc:sldChg chg="modSp add mod">
        <pc:chgData name="Damian Gordon" userId="796278f3-970d-4a3b-8137-dc597a054133" providerId="ADAL" clId="{91098114-DB80-49B4-90E0-86E578A1CDF1}" dt="2024-10-31T01:18:58.822" v="6038" actId="20577"/>
        <pc:sldMkLst>
          <pc:docMk/>
          <pc:sldMk cId="1788664305" sldId="693"/>
        </pc:sldMkLst>
      </pc:sldChg>
      <pc:sldChg chg="add">
        <pc:chgData name="Damian Gordon" userId="796278f3-970d-4a3b-8137-dc597a054133" providerId="ADAL" clId="{91098114-DB80-49B4-90E0-86E578A1CDF1}" dt="2024-10-31T01:31:54.648" v="6113"/>
        <pc:sldMkLst>
          <pc:docMk/>
          <pc:sldMk cId="1533998974" sldId="694"/>
        </pc:sldMkLst>
      </pc:sldChg>
      <pc:sldChg chg="addSp modSp add mod">
        <pc:chgData name="Damian Gordon" userId="796278f3-970d-4a3b-8137-dc597a054133" providerId="ADAL" clId="{91098114-DB80-49B4-90E0-86E578A1CDF1}" dt="2024-10-31T01:44:43.077" v="6368" actId="14100"/>
        <pc:sldMkLst>
          <pc:docMk/>
          <pc:sldMk cId="3107787632" sldId="695"/>
        </pc:sldMkLst>
      </pc:sldChg>
      <pc:sldChg chg="delSp modSp add mod ord">
        <pc:chgData name="Damian Gordon" userId="796278f3-970d-4a3b-8137-dc597a054133" providerId="ADAL" clId="{91098114-DB80-49B4-90E0-86E578A1CDF1}" dt="2024-10-31T01:45:21.281" v="6380" actId="478"/>
        <pc:sldMkLst>
          <pc:docMk/>
          <pc:sldMk cId="1391204513" sldId="696"/>
        </pc:sldMkLst>
      </pc:sldChg>
      <pc:sldChg chg="add">
        <pc:chgData name="Damian Gordon" userId="796278f3-970d-4a3b-8137-dc597a054133" providerId="ADAL" clId="{91098114-DB80-49B4-90E0-86E578A1CDF1}" dt="2024-10-31T01:44:52.175" v="6369"/>
        <pc:sldMkLst>
          <pc:docMk/>
          <pc:sldMk cId="3286033112" sldId="697"/>
        </pc:sldMkLst>
      </pc:sldChg>
      <pc:sldChg chg="add">
        <pc:chgData name="Damian Gordon" userId="796278f3-970d-4a3b-8137-dc597a054133" providerId="ADAL" clId="{91098114-DB80-49B4-90E0-86E578A1CDF1}" dt="2024-10-31T01:45:11.344" v="6376"/>
        <pc:sldMkLst>
          <pc:docMk/>
          <pc:sldMk cId="1654740708" sldId="698"/>
        </pc:sldMkLst>
      </pc:sldChg>
      <pc:sldChg chg="addSp modSp add mod">
        <pc:chgData name="Damian Gordon" userId="796278f3-970d-4a3b-8137-dc597a054133" providerId="ADAL" clId="{91098114-DB80-49B4-90E0-86E578A1CDF1}" dt="2024-10-31T01:46:22.396" v="6393" actId="14100"/>
        <pc:sldMkLst>
          <pc:docMk/>
          <pc:sldMk cId="4245646987" sldId="699"/>
        </pc:sldMkLst>
      </pc:sldChg>
      <pc:sldChg chg="add">
        <pc:chgData name="Damian Gordon" userId="796278f3-970d-4a3b-8137-dc597a054133" providerId="ADAL" clId="{91098114-DB80-49B4-90E0-86E578A1CDF1}" dt="2024-10-31T03:22:27.961" v="6680"/>
        <pc:sldMkLst>
          <pc:docMk/>
          <pc:sldMk cId="2139729507" sldId="700"/>
        </pc:sldMkLst>
      </pc:sldChg>
      <pc:sldChg chg="modSp add del mod">
        <pc:chgData name="Damian Gordon" userId="796278f3-970d-4a3b-8137-dc597a054133" providerId="ADAL" clId="{91098114-DB80-49B4-90E0-86E578A1CDF1}" dt="2024-11-01T18:37:50.442" v="7866" actId="47"/>
        <pc:sldMkLst>
          <pc:docMk/>
          <pc:sldMk cId="1890979285" sldId="701"/>
        </pc:sldMkLst>
      </pc:sldChg>
      <pc:sldChg chg="addSp modSp add mod ord">
        <pc:chgData name="Damian Gordon" userId="796278f3-970d-4a3b-8137-dc597a054133" providerId="ADAL" clId="{91098114-DB80-49B4-90E0-86E578A1CDF1}" dt="2024-10-31T03:29:49.441" v="6854" actId="20577"/>
        <pc:sldMkLst>
          <pc:docMk/>
          <pc:sldMk cId="4157955489" sldId="702"/>
        </pc:sldMkLst>
      </pc:sldChg>
      <pc:sldChg chg="addSp delSp modSp new mod setBg">
        <pc:chgData name="Damian Gordon" userId="796278f3-970d-4a3b-8137-dc597a054133" providerId="ADAL" clId="{91098114-DB80-49B4-90E0-86E578A1CDF1}" dt="2024-10-31T10:55:34.875" v="6926" actId="1076"/>
        <pc:sldMkLst>
          <pc:docMk/>
          <pc:sldMk cId="2046565194" sldId="703"/>
        </pc:sldMkLst>
      </pc:sldChg>
      <pc:sldChg chg="add">
        <pc:chgData name="Damian Gordon" userId="796278f3-970d-4a3b-8137-dc597a054133" providerId="ADAL" clId="{91098114-DB80-49B4-90E0-86E578A1CDF1}" dt="2024-10-31T10:54:26.534" v="6904"/>
        <pc:sldMkLst>
          <pc:docMk/>
          <pc:sldMk cId="1370374683" sldId="704"/>
        </pc:sldMkLst>
      </pc:sldChg>
      <pc:sldChg chg="addSp delSp modSp add mod">
        <pc:chgData name="Damian Gordon" userId="796278f3-970d-4a3b-8137-dc597a054133" providerId="ADAL" clId="{91098114-DB80-49B4-90E0-86E578A1CDF1}" dt="2024-10-31T11:30:09.085" v="7542" actId="20577"/>
        <pc:sldMkLst>
          <pc:docMk/>
          <pc:sldMk cId="1465811035" sldId="705"/>
        </pc:sldMkLst>
      </pc:sldChg>
      <pc:sldChg chg="addSp modSp add mod">
        <pc:chgData name="Damian Gordon" userId="796278f3-970d-4a3b-8137-dc597a054133" providerId="ADAL" clId="{91098114-DB80-49B4-90E0-86E578A1CDF1}" dt="2024-10-31T11:31:40.939" v="7586" actId="20577"/>
        <pc:sldMkLst>
          <pc:docMk/>
          <pc:sldMk cId="1394397798" sldId="706"/>
        </pc:sldMkLst>
      </pc:sldChg>
      <pc:sldChg chg="modSp add mod">
        <pc:chgData name="Damian Gordon" userId="796278f3-970d-4a3b-8137-dc597a054133" providerId="ADAL" clId="{91098114-DB80-49B4-90E0-86E578A1CDF1}" dt="2024-10-31T11:31:36.645" v="7585" actId="20577"/>
        <pc:sldMkLst>
          <pc:docMk/>
          <pc:sldMk cId="3600936286" sldId="707"/>
        </pc:sldMkLst>
      </pc:sldChg>
      <pc:sldChg chg="addSp delSp modSp add mod">
        <pc:chgData name="Damian Gordon" userId="796278f3-970d-4a3b-8137-dc597a054133" providerId="ADAL" clId="{91098114-DB80-49B4-90E0-86E578A1CDF1}" dt="2024-10-31T11:31:17.288" v="7575" actId="20577"/>
        <pc:sldMkLst>
          <pc:docMk/>
          <pc:sldMk cId="391446007" sldId="708"/>
        </pc:sldMkLst>
      </pc:sldChg>
      <pc:sldChg chg="modSp add mod ord">
        <pc:chgData name="Damian Gordon" userId="796278f3-970d-4a3b-8137-dc597a054133" providerId="ADAL" clId="{91098114-DB80-49B4-90E0-86E578A1CDF1}" dt="2024-10-31T11:31:28.038" v="7584" actId="20577"/>
        <pc:sldMkLst>
          <pc:docMk/>
          <pc:sldMk cId="4088267421" sldId="709"/>
        </pc:sldMkLst>
      </pc:sldChg>
      <pc:sldChg chg="addSp delSp modSp add mod">
        <pc:chgData name="Damian Gordon" userId="796278f3-970d-4a3b-8137-dc597a054133" providerId="ADAL" clId="{91098114-DB80-49B4-90E0-86E578A1CDF1}" dt="2024-10-31T11:32:21.502" v="7597"/>
        <pc:sldMkLst>
          <pc:docMk/>
          <pc:sldMk cId="2881318087" sldId="710"/>
        </pc:sldMkLst>
      </pc:sldChg>
      <pc:sldChg chg="addSp delSp modSp add del mod">
        <pc:chgData name="Damian Gordon" userId="796278f3-970d-4a3b-8137-dc597a054133" providerId="ADAL" clId="{91098114-DB80-49B4-90E0-86E578A1CDF1}" dt="2024-10-31T11:13:22.984" v="7231" actId="47"/>
        <pc:sldMkLst>
          <pc:docMk/>
          <pc:sldMk cId="3763432055" sldId="711"/>
        </pc:sldMkLst>
      </pc:sldChg>
      <pc:sldChg chg="addSp delSp modSp add mod ord">
        <pc:chgData name="Damian Gordon" userId="796278f3-970d-4a3b-8137-dc597a054133" providerId="ADAL" clId="{91098114-DB80-49B4-90E0-86E578A1CDF1}" dt="2024-10-31T11:45:04.933" v="7788" actId="20577"/>
        <pc:sldMkLst>
          <pc:docMk/>
          <pc:sldMk cId="392086979" sldId="712"/>
        </pc:sldMkLst>
      </pc:sldChg>
      <pc:sldChg chg="addSp delSp modSp add mod ord">
        <pc:chgData name="Damian Gordon" userId="796278f3-970d-4a3b-8137-dc597a054133" providerId="ADAL" clId="{91098114-DB80-49B4-90E0-86E578A1CDF1}" dt="2024-10-31T11:44:18.785" v="7772" actId="1076"/>
        <pc:sldMkLst>
          <pc:docMk/>
          <pc:sldMk cId="2966234553" sldId="713"/>
        </pc:sldMkLst>
      </pc:sldChg>
      <pc:sldChg chg="addSp delSp modSp add mod">
        <pc:chgData name="Damian Gordon" userId="796278f3-970d-4a3b-8137-dc597a054133" providerId="ADAL" clId="{91098114-DB80-49B4-90E0-86E578A1CDF1}" dt="2024-10-31T11:46:24.796" v="7809" actId="20577"/>
        <pc:sldMkLst>
          <pc:docMk/>
          <pc:sldMk cId="1145315069" sldId="714"/>
        </pc:sldMkLst>
      </pc:sldChg>
      <pc:sldChg chg="add del">
        <pc:chgData name="Damian Gordon" userId="796278f3-970d-4a3b-8137-dc597a054133" providerId="ADAL" clId="{91098114-DB80-49B4-90E0-86E578A1CDF1}" dt="2024-10-31T11:13:21.163" v="7230" actId="47"/>
        <pc:sldMkLst>
          <pc:docMk/>
          <pc:sldMk cId="3686026839" sldId="714"/>
        </pc:sldMkLst>
      </pc:sldChg>
      <pc:sldChg chg="modSp add mod">
        <pc:chgData name="Damian Gordon" userId="796278f3-970d-4a3b-8137-dc597a054133" providerId="ADAL" clId="{91098114-DB80-49B4-90E0-86E578A1CDF1}" dt="2024-10-31T11:32:24.949" v="7599"/>
        <pc:sldMkLst>
          <pc:docMk/>
          <pc:sldMk cId="1971877005" sldId="715"/>
        </pc:sldMkLst>
      </pc:sldChg>
      <pc:sldChg chg="modSp add mod">
        <pc:chgData name="Damian Gordon" userId="796278f3-970d-4a3b-8137-dc597a054133" providerId="ADAL" clId="{91098114-DB80-49B4-90E0-86E578A1CDF1}" dt="2024-10-31T11:32:28.173" v="7601"/>
        <pc:sldMkLst>
          <pc:docMk/>
          <pc:sldMk cId="1264344965" sldId="716"/>
        </pc:sldMkLst>
      </pc:sldChg>
      <pc:sldChg chg="modSp add mod">
        <pc:chgData name="Damian Gordon" userId="796278f3-970d-4a3b-8137-dc597a054133" providerId="ADAL" clId="{91098114-DB80-49B4-90E0-86E578A1CDF1}" dt="2024-10-31T11:32:31.746" v="7603"/>
        <pc:sldMkLst>
          <pc:docMk/>
          <pc:sldMk cId="2570414941" sldId="717"/>
        </pc:sldMkLst>
      </pc:sldChg>
      <pc:sldChg chg="modSp add mod">
        <pc:chgData name="Damian Gordon" userId="796278f3-970d-4a3b-8137-dc597a054133" providerId="ADAL" clId="{91098114-DB80-49B4-90E0-86E578A1CDF1}" dt="2024-10-31T11:32:35.256" v="7605"/>
        <pc:sldMkLst>
          <pc:docMk/>
          <pc:sldMk cId="743853068" sldId="718"/>
        </pc:sldMkLst>
      </pc:sldChg>
      <pc:sldChg chg="addSp modSp add mod ord">
        <pc:chgData name="Damian Gordon" userId="796278f3-970d-4a3b-8137-dc597a054133" providerId="ADAL" clId="{91098114-DB80-49B4-90E0-86E578A1CDF1}" dt="2024-10-31T11:46:36.500" v="7810"/>
        <pc:sldMkLst>
          <pc:docMk/>
          <pc:sldMk cId="2380218620" sldId="719"/>
        </pc:sldMkLst>
      </pc:sldChg>
      <pc:sldChg chg="addSp modSp add mod ord">
        <pc:chgData name="Damian Gordon" userId="796278f3-970d-4a3b-8137-dc597a054133" providerId="ADAL" clId="{91098114-DB80-49B4-90E0-86E578A1CDF1}" dt="2024-10-31T11:46:48.329" v="7811"/>
        <pc:sldMkLst>
          <pc:docMk/>
          <pc:sldMk cId="717447132" sldId="720"/>
        </pc:sldMkLst>
      </pc:sldChg>
      <pc:sldChg chg="modSp add mod ord">
        <pc:chgData name="Damian Gordon" userId="796278f3-970d-4a3b-8137-dc597a054133" providerId="ADAL" clId="{91098114-DB80-49B4-90E0-86E578A1CDF1}" dt="2024-10-31T11:35:20.645" v="7665" actId="20577"/>
        <pc:sldMkLst>
          <pc:docMk/>
          <pc:sldMk cId="2626643392" sldId="721"/>
        </pc:sldMkLst>
      </pc:sldChg>
      <pc:sldChg chg="addSp modSp add mod">
        <pc:chgData name="Damian Gordon" userId="796278f3-970d-4a3b-8137-dc597a054133" providerId="ADAL" clId="{91098114-DB80-49B4-90E0-86E578A1CDF1}" dt="2024-10-31T11:39:02.774" v="7713" actId="14100"/>
        <pc:sldMkLst>
          <pc:docMk/>
          <pc:sldMk cId="2049118790" sldId="722"/>
        </pc:sldMkLst>
      </pc:sldChg>
      <pc:sldChg chg="addSp delSp modSp add mod">
        <pc:chgData name="Damian Gordon" userId="796278f3-970d-4a3b-8137-dc597a054133" providerId="ADAL" clId="{91098114-DB80-49B4-90E0-86E578A1CDF1}" dt="2024-10-31T11:38:29.477" v="7705" actId="20577"/>
        <pc:sldMkLst>
          <pc:docMk/>
          <pc:sldMk cId="1144337560" sldId="723"/>
        </pc:sldMkLst>
      </pc:sldChg>
      <pc:sldChg chg="modSp add mod">
        <pc:chgData name="Damian Gordon" userId="796278f3-970d-4a3b-8137-dc597a054133" providerId="ADAL" clId="{91098114-DB80-49B4-90E0-86E578A1CDF1}" dt="2024-10-31T11:39:36.912" v="7717" actId="20577"/>
        <pc:sldMkLst>
          <pc:docMk/>
          <pc:sldMk cId="4024808391" sldId="724"/>
        </pc:sldMkLst>
      </pc:sldChg>
      <pc:sldChg chg="modSp add mod">
        <pc:chgData name="Damian Gordon" userId="796278f3-970d-4a3b-8137-dc597a054133" providerId="ADAL" clId="{91098114-DB80-49B4-90E0-86E578A1CDF1}" dt="2024-10-31T11:40:14.473" v="7720" actId="15"/>
        <pc:sldMkLst>
          <pc:docMk/>
          <pc:sldMk cId="1418962274" sldId="725"/>
        </pc:sldMkLst>
      </pc:sldChg>
      <pc:sldChg chg="addSp modSp add mod ord">
        <pc:chgData name="Damian Gordon" userId="796278f3-970d-4a3b-8137-dc597a054133" providerId="ADAL" clId="{91098114-DB80-49B4-90E0-86E578A1CDF1}" dt="2024-10-31T11:47:08.066" v="7819" actId="1035"/>
        <pc:sldMkLst>
          <pc:docMk/>
          <pc:sldMk cId="3969788717" sldId="726"/>
        </pc:sldMkLst>
      </pc:sldChg>
      <pc:sldChg chg="addSp delSp modSp new mod ord setBg addAnim setClrOvrMap">
        <pc:chgData name="Damian Gordon" userId="796278f3-970d-4a3b-8137-dc597a054133" providerId="ADAL" clId="{91098114-DB80-49B4-90E0-86E578A1CDF1}" dt="2024-11-01T19:52:55.385" v="8343"/>
        <pc:sldMkLst>
          <pc:docMk/>
          <pc:sldMk cId="337636775" sldId="727"/>
        </pc:sldMkLst>
      </pc:sldChg>
      <pc:sldChg chg="add">
        <pc:chgData name="Damian Gordon" userId="796278f3-970d-4a3b-8137-dc597a054133" providerId="ADAL" clId="{91098114-DB80-49B4-90E0-86E578A1CDF1}" dt="2024-11-01T19:13:48.776" v="7899"/>
        <pc:sldMkLst>
          <pc:docMk/>
          <pc:sldMk cId="2932554033" sldId="728"/>
        </pc:sldMkLst>
      </pc:sldChg>
      <pc:sldChg chg="addSp delSp modSp add mod ord">
        <pc:chgData name="Damian Gordon" userId="796278f3-970d-4a3b-8137-dc597a054133" providerId="ADAL" clId="{91098114-DB80-49B4-90E0-86E578A1CDF1}" dt="2024-11-01T19:52:55.385" v="8343"/>
        <pc:sldMkLst>
          <pc:docMk/>
          <pc:sldMk cId="3909325420" sldId="729"/>
        </pc:sldMkLst>
      </pc:sldChg>
      <pc:sldChg chg="addSp delSp modSp add mod ord">
        <pc:chgData name="Damian Gordon" userId="796278f3-970d-4a3b-8137-dc597a054133" providerId="ADAL" clId="{91098114-DB80-49B4-90E0-86E578A1CDF1}" dt="2024-11-01T19:52:55.385" v="8343"/>
        <pc:sldMkLst>
          <pc:docMk/>
          <pc:sldMk cId="552204436" sldId="730"/>
        </pc:sldMkLst>
      </pc:sldChg>
      <pc:sldChg chg="add del">
        <pc:chgData name="Damian Gordon" userId="796278f3-970d-4a3b-8137-dc597a054133" providerId="ADAL" clId="{91098114-DB80-49B4-90E0-86E578A1CDF1}" dt="2024-11-01T19:31:08.305" v="8175" actId="47"/>
        <pc:sldMkLst>
          <pc:docMk/>
          <pc:sldMk cId="1924600577" sldId="731"/>
        </pc:sldMkLst>
      </pc:sldChg>
      <pc:sldChg chg="addSp delSp modSp add mod ord">
        <pc:chgData name="Damian Gordon" userId="796278f3-970d-4a3b-8137-dc597a054133" providerId="ADAL" clId="{91098114-DB80-49B4-90E0-86E578A1CDF1}" dt="2024-11-01T19:52:55.385" v="8343"/>
        <pc:sldMkLst>
          <pc:docMk/>
          <pc:sldMk cId="2206304953" sldId="732"/>
        </pc:sldMkLst>
      </pc:sldChg>
      <pc:sldChg chg="addSp delSp modSp add mod ord">
        <pc:chgData name="Damian Gordon" userId="796278f3-970d-4a3b-8137-dc597a054133" providerId="ADAL" clId="{91098114-DB80-49B4-90E0-86E578A1CDF1}" dt="2024-11-01T19:52:55.385" v="8343"/>
        <pc:sldMkLst>
          <pc:docMk/>
          <pc:sldMk cId="43334539" sldId="733"/>
        </pc:sldMkLst>
      </pc:sldChg>
      <pc:sldChg chg="addSp delSp modSp add mod ord">
        <pc:chgData name="Damian Gordon" userId="796278f3-970d-4a3b-8137-dc597a054133" providerId="ADAL" clId="{91098114-DB80-49B4-90E0-86E578A1CDF1}" dt="2024-11-01T19:52:55.385" v="8343"/>
        <pc:sldMkLst>
          <pc:docMk/>
          <pc:sldMk cId="99049904" sldId="734"/>
        </pc:sldMkLst>
      </pc:sldChg>
      <pc:sldChg chg="addSp delSp modSp add mod ord">
        <pc:chgData name="Damian Gordon" userId="796278f3-970d-4a3b-8137-dc597a054133" providerId="ADAL" clId="{91098114-DB80-49B4-90E0-86E578A1CDF1}" dt="2024-11-01T19:52:55.385" v="8343"/>
        <pc:sldMkLst>
          <pc:docMk/>
          <pc:sldMk cId="351965085" sldId="735"/>
        </pc:sldMkLst>
      </pc:sldChg>
      <pc:sldChg chg="addSp delSp modSp add mod ord">
        <pc:chgData name="Damian Gordon" userId="796278f3-970d-4a3b-8137-dc597a054133" providerId="ADAL" clId="{91098114-DB80-49B4-90E0-86E578A1CDF1}" dt="2024-11-01T19:52:55.385" v="8343"/>
        <pc:sldMkLst>
          <pc:docMk/>
          <pc:sldMk cId="1161093062" sldId="736"/>
        </pc:sldMkLst>
      </pc:sldChg>
      <pc:sldMasterChg chg="delSldLayout">
        <pc:chgData name="Damian Gordon" userId="796278f3-970d-4a3b-8137-dc597a054133" providerId="ADAL" clId="{91098114-DB80-49B4-90E0-86E578A1CDF1}" dt="2024-10-31T01:10:01.847" v="5762" actId="47"/>
        <pc:sldMasterMkLst>
          <pc:docMk/>
          <pc:sldMasterMk cId="3735153791" sldId="2147483854"/>
        </pc:sldMasterMkLst>
        <pc:sldLayoutChg chg="del">
          <pc:chgData name="Damian Gordon" userId="796278f3-970d-4a3b-8137-dc597a054133" providerId="ADAL" clId="{91098114-DB80-49B4-90E0-86E578A1CDF1}" dt="2024-10-31T01:10:01.847" v="5762" actId="47"/>
          <pc:sldLayoutMkLst>
            <pc:docMk/>
            <pc:sldMasterMk cId="3735153791" sldId="2147483854"/>
            <pc:sldLayoutMk cId="1638164326" sldId="2147483866"/>
          </pc:sldLayoutMkLst>
        </pc:sldLayoutChg>
        <pc:sldLayoutChg chg="del">
          <pc:chgData name="Damian Gordon" userId="796278f3-970d-4a3b-8137-dc597a054133" providerId="ADAL" clId="{91098114-DB80-49B4-90E0-86E578A1CDF1}" dt="2024-10-31T01:10:01.847" v="5762" actId="47"/>
          <pc:sldLayoutMkLst>
            <pc:docMk/>
            <pc:sldMasterMk cId="3735153791" sldId="2147483854"/>
            <pc:sldLayoutMk cId="4233210161" sldId="2147483867"/>
          </pc:sldLayoutMkLst>
        </pc:sldLayoutChg>
      </pc:sldMasterChg>
    </pc:docChg>
  </pc:docChgLst>
  <pc:docChgLst>
    <pc:chgData name="Damian Gordon" userId="796278f3-970d-4a3b-8137-dc597a054133" providerId="ADAL" clId="{7FEC25F7-A39A-4170-82F0-81AE16918F0E}"/>
    <pc:docChg chg="undo custSel addSld delSld modSld sldOrd">
      <pc:chgData name="Damian Gordon" userId="796278f3-970d-4a3b-8137-dc597a054133" providerId="ADAL" clId="{7FEC25F7-A39A-4170-82F0-81AE16918F0E}" dt="2024-08-02T14:32:25.595" v="6631" actId="27636"/>
      <pc:docMkLst>
        <pc:docMk/>
      </pc:docMkLst>
      <pc:sldChg chg="modSp mod">
        <pc:chgData name="Damian Gordon" userId="796278f3-970d-4a3b-8137-dc597a054133" providerId="ADAL" clId="{7FEC25F7-A39A-4170-82F0-81AE16918F0E}" dt="2024-07-09T13:28:19.327" v="5465"/>
        <pc:sldMkLst>
          <pc:docMk/>
          <pc:sldMk cId="3735875418" sldId="430"/>
        </pc:sldMkLst>
      </pc:sldChg>
      <pc:sldChg chg="del ord">
        <pc:chgData name="Damian Gordon" userId="796278f3-970d-4a3b-8137-dc597a054133" providerId="ADAL" clId="{7FEC25F7-A39A-4170-82F0-81AE16918F0E}" dt="2024-07-09T12:30:04.955" v="5083" actId="47"/>
        <pc:sldMkLst>
          <pc:docMk/>
          <pc:sldMk cId="1223211032" sldId="460"/>
        </pc:sldMkLst>
      </pc:sldChg>
      <pc:sldChg chg="modSp mod">
        <pc:chgData name="Damian Gordon" userId="796278f3-970d-4a3b-8137-dc597a054133" providerId="ADAL" clId="{7FEC25F7-A39A-4170-82F0-81AE16918F0E}" dt="2024-08-02T14:23:36.567" v="6542" actId="404"/>
        <pc:sldMkLst>
          <pc:docMk/>
          <pc:sldMk cId="3805323869" sldId="461"/>
        </pc:sldMkLst>
      </pc:sldChg>
      <pc:sldChg chg="modSp mod">
        <pc:chgData name="Damian Gordon" userId="796278f3-970d-4a3b-8137-dc597a054133" providerId="ADAL" clId="{7FEC25F7-A39A-4170-82F0-81AE16918F0E}" dt="2024-07-09T13:29:12.180" v="5518" actId="20577"/>
        <pc:sldMkLst>
          <pc:docMk/>
          <pc:sldMk cId="4095918154" sldId="474"/>
        </pc:sldMkLst>
      </pc:sldChg>
      <pc:sldChg chg="modSp mod ord">
        <pc:chgData name="Damian Gordon" userId="796278f3-970d-4a3b-8137-dc597a054133" providerId="ADAL" clId="{7FEC25F7-A39A-4170-82F0-81AE16918F0E}" dt="2024-07-06T14:15:10.250" v="2423"/>
        <pc:sldMkLst>
          <pc:docMk/>
          <pc:sldMk cId="4201349747" sldId="488"/>
        </pc:sldMkLst>
      </pc:sldChg>
      <pc:sldChg chg="addSp delSp modSp mod">
        <pc:chgData name="Damian Gordon" userId="796278f3-970d-4a3b-8137-dc597a054133" providerId="ADAL" clId="{7FEC25F7-A39A-4170-82F0-81AE16918F0E}" dt="2024-07-05T13:34:12.565" v="276" actId="478"/>
        <pc:sldMkLst>
          <pc:docMk/>
          <pc:sldMk cId="4253531965" sldId="489"/>
        </pc:sldMkLst>
      </pc:sldChg>
      <pc:sldChg chg="modSp mod">
        <pc:chgData name="Damian Gordon" userId="796278f3-970d-4a3b-8137-dc597a054133" providerId="ADAL" clId="{7FEC25F7-A39A-4170-82F0-81AE16918F0E}" dt="2024-07-09T12:30:27.313" v="5125" actId="20577"/>
        <pc:sldMkLst>
          <pc:docMk/>
          <pc:sldMk cId="1380855924" sldId="490"/>
        </pc:sldMkLst>
      </pc:sldChg>
      <pc:sldChg chg="modSp mod">
        <pc:chgData name="Damian Gordon" userId="796278f3-970d-4a3b-8137-dc597a054133" providerId="ADAL" clId="{7FEC25F7-A39A-4170-82F0-81AE16918F0E}" dt="2024-07-08T12:54:47.955" v="3352" actId="20577"/>
        <pc:sldMkLst>
          <pc:docMk/>
          <pc:sldMk cId="2042089025" sldId="493"/>
        </pc:sldMkLst>
      </pc:sldChg>
      <pc:sldChg chg="modSp mod">
        <pc:chgData name="Damian Gordon" userId="796278f3-970d-4a3b-8137-dc597a054133" providerId="ADAL" clId="{7FEC25F7-A39A-4170-82F0-81AE16918F0E}" dt="2024-07-09T13:29:25.748" v="5519" actId="113"/>
        <pc:sldMkLst>
          <pc:docMk/>
          <pc:sldMk cId="916282007" sldId="496"/>
        </pc:sldMkLst>
      </pc:sldChg>
      <pc:sldChg chg="modSp mod">
        <pc:chgData name="Damian Gordon" userId="796278f3-970d-4a3b-8137-dc597a054133" providerId="ADAL" clId="{7FEC25F7-A39A-4170-82F0-81AE16918F0E}" dt="2024-07-09T13:28:08.571" v="5464" actId="20577"/>
        <pc:sldMkLst>
          <pc:docMk/>
          <pc:sldMk cId="1870675293" sldId="505"/>
        </pc:sldMkLst>
      </pc:sldChg>
      <pc:sldChg chg="addSp modSp add mod">
        <pc:chgData name="Damian Gordon" userId="796278f3-970d-4a3b-8137-dc597a054133" providerId="ADAL" clId="{7FEC25F7-A39A-4170-82F0-81AE16918F0E}" dt="2024-07-05T11:53:29.262" v="73" actId="1076"/>
        <pc:sldMkLst>
          <pc:docMk/>
          <pc:sldMk cId="1721466139" sldId="508"/>
        </pc:sldMkLst>
      </pc:sldChg>
      <pc:sldChg chg="addSp delSp modSp add mod ord">
        <pc:chgData name="Damian Gordon" userId="796278f3-970d-4a3b-8137-dc597a054133" providerId="ADAL" clId="{7FEC25F7-A39A-4170-82F0-81AE16918F0E}" dt="2024-07-06T14:16:00.176" v="2425"/>
        <pc:sldMkLst>
          <pc:docMk/>
          <pc:sldMk cId="2822760810" sldId="509"/>
        </pc:sldMkLst>
      </pc:sldChg>
      <pc:sldChg chg="addSp delSp modSp add mod">
        <pc:chgData name="Damian Gordon" userId="796278f3-970d-4a3b-8137-dc597a054133" providerId="ADAL" clId="{7FEC25F7-A39A-4170-82F0-81AE16918F0E}" dt="2024-07-05T14:53:28.828" v="976" actId="20577"/>
        <pc:sldMkLst>
          <pc:docMk/>
          <pc:sldMk cId="4265199667" sldId="510"/>
        </pc:sldMkLst>
      </pc:sldChg>
      <pc:sldChg chg="addSp delSp modSp add mod ord">
        <pc:chgData name="Damian Gordon" userId="796278f3-970d-4a3b-8137-dc597a054133" providerId="ADAL" clId="{7FEC25F7-A39A-4170-82F0-81AE16918F0E}" dt="2024-07-09T13:50:45.291" v="5992" actId="20577"/>
        <pc:sldMkLst>
          <pc:docMk/>
          <pc:sldMk cId="2228028331" sldId="511"/>
        </pc:sldMkLst>
      </pc:sldChg>
      <pc:sldChg chg="addSp delSp modSp add mod ord">
        <pc:chgData name="Damian Gordon" userId="796278f3-970d-4a3b-8137-dc597a054133" providerId="ADAL" clId="{7FEC25F7-A39A-4170-82F0-81AE16918F0E}" dt="2024-07-06T14:16:09.908" v="2427"/>
        <pc:sldMkLst>
          <pc:docMk/>
          <pc:sldMk cId="432110398" sldId="512"/>
        </pc:sldMkLst>
      </pc:sldChg>
      <pc:sldChg chg="addSp delSp modSp add mod setBg">
        <pc:chgData name="Damian Gordon" userId="796278f3-970d-4a3b-8137-dc597a054133" providerId="ADAL" clId="{7FEC25F7-A39A-4170-82F0-81AE16918F0E}" dt="2024-07-09T12:24:09.198" v="4705" actId="26606"/>
        <pc:sldMkLst>
          <pc:docMk/>
          <pc:sldMk cId="1333166156" sldId="513"/>
        </pc:sldMkLst>
      </pc:sldChg>
      <pc:sldChg chg="modSp add mod ord">
        <pc:chgData name="Damian Gordon" userId="796278f3-970d-4a3b-8137-dc597a054133" providerId="ADAL" clId="{7FEC25F7-A39A-4170-82F0-81AE16918F0E}" dt="2024-07-06T14:16:09.908" v="2427"/>
        <pc:sldMkLst>
          <pc:docMk/>
          <pc:sldMk cId="2619792849" sldId="514"/>
        </pc:sldMkLst>
      </pc:sldChg>
      <pc:sldChg chg="modSp add mod ord">
        <pc:chgData name="Damian Gordon" userId="796278f3-970d-4a3b-8137-dc597a054133" providerId="ADAL" clId="{7FEC25F7-A39A-4170-82F0-81AE16918F0E}" dt="2024-07-06T14:16:09.908" v="2427"/>
        <pc:sldMkLst>
          <pc:docMk/>
          <pc:sldMk cId="2361069070" sldId="515"/>
        </pc:sldMkLst>
      </pc:sldChg>
      <pc:sldChg chg="modSp add mod ord">
        <pc:chgData name="Damian Gordon" userId="796278f3-970d-4a3b-8137-dc597a054133" providerId="ADAL" clId="{7FEC25F7-A39A-4170-82F0-81AE16918F0E}" dt="2024-07-06T14:17:46.113" v="2428" actId="20577"/>
        <pc:sldMkLst>
          <pc:docMk/>
          <pc:sldMk cId="3330554156" sldId="516"/>
        </pc:sldMkLst>
      </pc:sldChg>
      <pc:sldChg chg="modSp add mod ord">
        <pc:chgData name="Damian Gordon" userId="796278f3-970d-4a3b-8137-dc597a054133" providerId="ADAL" clId="{7FEC25F7-A39A-4170-82F0-81AE16918F0E}" dt="2024-07-06T14:14:06.748" v="2417" actId="20577"/>
        <pc:sldMkLst>
          <pc:docMk/>
          <pc:sldMk cId="2356892724" sldId="517"/>
        </pc:sldMkLst>
      </pc:sldChg>
      <pc:sldChg chg="add del">
        <pc:chgData name="Damian Gordon" userId="796278f3-970d-4a3b-8137-dc597a054133" providerId="ADAL" clId="{7FEC25F7-A39A-4170-82F0-81AE16918F0E}" dt="2024-07-06T18:05:26.646" v="2435" actId="47"/>
        <pc:sldMkLst>
          <pc:docMk/>
          <pc:sldMk cId="2986980347" sldId="518"/>
        </pc:sldMkLst>
      </pc:sldChg>
      <pc:sldChg chg="modSp add mod ord">
        <pc:chgData name="Damian Gordon" userId="796278f3-970d-4a3b-8137-dc597a054133" providerId="ADAL" clId="{7FEC25F7-A39A-4170-82F0-81AE16918F0E}" dt="2024-07-09T11:48:06.592" v="3360" actId="20577"/>
        <pc:sldMkLst>
          <pc:docMk/>
          <pc:sldMk cId="3900040505" sldId="519"/>
        </pc:sldMkLst>
      </pc:sldChg>
      <pc:sldChg chg="addSp delSp modSp add mod ord">
        <pc:chgData name="Damian Gordon" userId="796278f3-970d-4a3b-8137-dc597a054133" providerId="ADAL" clId="{7FEC25F7-A39A-4170-82F0-81AE16918F0E}" dt="2024-08-02T14:28:58.969" v="6629" actId="20577"/>
        <pc:sldMkLst>
          <pc:docMk/>
          <pc:sldMk cId="1392760388" sldId="520"/>
        </pc:sldMkLst>
      </pc:sldChg>
      <pc:sldChg chg="addSp delSp modSp add mod ord">
        <pc:chgData name="Damian Gordon" userId="796278f3-970d-4a3b-8137-dc597a054133" providerId="ADAL" clId="{7FEC25F7-A39A-4170-82F0-81AE16918F0E}" dt="2024-07-06T18:28:39.723" v="3318"/>
        <pc:sldMkLst>
          <pc:docMk/>
          <pc:sldMk cId="90912281" sldId="521"/>
        </pc:sldMkLst>
      </pc:sldChg>
      <pc:sldChg chg="addSp delSp modSp add mod">
        <pc:chgData name="Damian Gordon" userId="796278f3-970d-4a3b-8137-dc597a054133" providerId="ADAL" clId="{7FEC25F7-A39A-4170-82F0-81AE16918F0E}" dt="2024-07-09T12:08:35.460" v="3887" actId="27636"/>
        <pc:sldMkLst>
          <pc:docMk/>
          <pc:sldMk cId="3759057335" sldId="522"/>
        </pc:sldMkLst>
      </pc:sldChg>
      <pc:sldChg chg="addSp delSp modSp add mod">
        <pc:chgData name="Damian Gordon" userId="796278f3-970d-4a3b-8137-dc597a054133" providerId="ADAL" clId="{7FEC25F7-A39A-4170-82F0-81AE16918F0E}" dt="2024-07-09T12:08:58.753" v="3890" actId="27636"/>
        <pc:sldMkLst>
          <pc:docMk/>
          <pc:sldMk cId="1480789399" sldId="523"/>
        </pc:sldMkLst>
      </pc:sldChg>
      <pc:sldChg chg="modSp add mod">
        <pc:chgData name="Damian Gordon" userId="796278f3-970d-4a3b-8137-dc597a054133" providerId="ADAL" clId="{7FEC25F7-A39A-4170-82F0-81AE16918F0E}" dt="2024-07-09T12:28:53.861" v="5082" actId="20577"/>
        <pc:sldMkLst>
          <pc:docMk/>
          <pc:sldMk cId="3150756904" sldId="524"/>
        </pc:sldMkLst>
      </pc:sldChg>
      <pc:sldChg chg="modSp add mod">
        <pc:chgData name="Damian Gordon" userId="796278f3-970d-4a3b-8137-dc597a054133" providerId="ADAL" clId="{7FEC25F7-A39A-4170-82F0-81AE16918F0E}" dt="2024-07-09T12:16:48.333" v="4584" actId="27636"/>
        <pc:sldMkLst>
          <pc:docMk/>
          <pc:sldMk cId="168884867" sldId="525"/>
        </pc:sldMkLst>
      </pc:sldChg>
      <pc:sldChg chg="addSp delSp modSp add mod setBg">
        <pc:chgData name="Damian Gordon" userId="796278f3-970d-4a3b-8137-dc597a054133" providerId="ADAL" clId="{7FEC25F7-A39A-4170-82F0-81AE16918F0E}" dt="2024-07-09T12:17:43.964" v="4589" actId="26606"/>
        <pc:sldMkLst>
          <pc:docMk/>
          <pc:sldMk cId="2598802286" sldId="526"/>
        </pc:sldMkLst>
      </pc:sldChg>
      <pc:sldChg chg="add del">
        <pc:chgData name="Damian Gordon" userId="796278f3-970d-4a3b-8137-dc597a054133" providerId="ADAL" clId="{7FEC25F7-A39A-4170-82F0-81AE16918F0E}" dt="2024-07-09T13:27:26.722" v="5443" actId="47"/>
        <pc:sldMkLst>
          <pc:docMk/>
          <pc:sldMk cId="3094175110" sldId="527"/>
        </pc:sldMkLst>
      </pc:sldChg>
      <pc:sldChg chg="delSp add ord">
        <pc:chgData name="Damian Gordon" userId="796278f3-970d-4a3b-8137-dc597a054133" providerId="ADAL" clId="{7FEC25F7-A39A-4170-82F0-81AE16918F0E}" dt="2024-07-09T12:23:58.792" v="4700"/>
        <pc:sldMkLst>
          <pc:docMk/>
          <pc:sldMk cId="2508920386" sldId="528"/>
        </pc:sldMkLst>
      </pc:sldChg>
      <pc:sldChg chg="add">
        <pc:chgData name="Damian Gordon" userId="796278f3-970d-4a3b-8137-dc597a054133" providerId="ADAL" clId="{7FEC25F7-A39A-4170-82F0-81AE16918F0E}" dt="2024-07-09T13:18:02.232" v="5126"/>
        <pc:sldMkLst>
          <pc:docMk/>
          <pc:sldMk cId="2648661551" sldId="529"/>
        </pc:sldMkLst>
      </pc:sldChg>
      <pc:sldChg chg="addSp delSp modSp add mod ord">
        <pc:chgData name="Damian Gordon" userId="796278f3-970d-4a3b-8137-dc597a054133" providerId="ADAL" clId="{7FEC25F7-A39A-4170-82F0-81AE16918F0E}" dt="2024-07-09T14:09:17.775" v="6249"/>
        <pc:sldMkLst>
          <pc:docMk/>
          <pc:sldMk cId="1997344540" sldId="530"/>
        </pc:sldMkLst>
      </pc:sldChg>
      <pc:sldChg chg="add del">
        <pc:chgData name="Damian Gordon" userId="796278f3-970d-4a3b-8137-dc597a054133" providerId="ADAL" clId="{7FEC25F7-A39A-4170-82F0-81AE16918F0E}" dt="2024-07-09T14:01:44.014" v="6091" actId="47"/>
        <pc:sldMkLst>
          <pc:docMk/>
          <pc:sldMk cId="3320530740" sldId="531"/>
        </pc:sldMkLst>
      </pc:sldChg>
      <pc:sldChg chg="modSp add mod ord">
        <pc:chgData name="Damian Gordon" userId="796278f3-970d-4a3b-8137-dc597a054133" providerId="ADAL" clId="{7FEC25F7-A39A-4170-82F0-81AE16918F0E}" dt="2024-07-09T14:07:01.268" v="6185" actId="20577"/>
        <pc:sldMkLst>
          <pc:docMk/>
          <pc:sldMk cId="14068166" sldId="532"/>
        </pc:sldMkLst>
      </pc:sldChg>
      <pc:sldChg chg="delSp add mod ord">
        <pc:chgData name="Damian Gordon" userId="796278f3-970d-4a3b-8137-dc597a054133" providerId="ADAL" clId="{7FEC25F7-A39A-4170-82F0-81AE16918F0E}" dt="2024-07-09T14:07:21.316" v="6189"/>
        <pc:sldMkLst>
          <pc:docMk/>
          <pc:sldMk cId="1092859899" sldId="533"/>
        </pc:sldMkLst>
      </pc:sldChg>
      <pc:sldChg chg="addSp modSp add mod">
        <pc:chgData name="Damian Gordon" userId="796278f3-970d-4a3b-8137-dc597a054133" providerId="ADAL" clId="{7FEC25F7-A39A-4170-82F0-81AE16918F0E}" dt="2024-08-02T14:27:58.284" v="6600" actId="1076"/>
        <pc:sldMkLst>
          <pc:docMk/>
          <pc:sldMk cId="2813614338" sldId="534"/>
        </pc:sldMkLst>
      </pc:sldChg>
      <pc:sldChg chg="modSp add mod ord">
        <pc:chgData name="Damian Gordon" userId="796278f3-970d-4a3b-8137-dc597a054133" providerId="ADAL" clId="{7FEC25F7-A39A-4170-82F0-81AE16918F0E}" dt="2024-07-09T14:11:25.664" v="6541" actId="20577"/>
        <pc:sldMkLst>
          <pc:docMk/>
          <pc:sldMk cId="1876897265" sldId="535"/>
        </pc:sldMkLst>
      </pc:sldChg>
      <pc:sldChg chg="add del">
        <pc:chgData name="Damian Gordon" userId="796278f3-970d-4a3b-8137-dc597a054133" providerId="ADAL" clId="{7FEC25F7-A39A-4170-82F0-81AE16918F0E}" dt="2024-07-09T14:08:33.903" v="6192"/>
        <pc:sldMkLst>
          <pc:docMk/>
          <pc:sldMk cId="4133125882" sldId="535"/>
        </pc:sldMkLst>
      </pc:sldChg>
      <pc:sldChg chg="modSp mod">
        <pc:chgData name="Damian Gordon" userId="796278f3-970d-4a3b-8137-dc597a054133" providerId="ADAL" clId="{7FEC25F7-A39A-4170-82F0-81AE16918F0E}" dt="2024-08-02T14:32:25.595" v="6631" actId="27636"/>
        <pc:sldMkLst>
          <pc:docMk/>
          <pc:sldMk cId="2418298055" sldId="538"/>
        </pc:sldMkLst>
      </pc:sldChg>
      <pc:sldChg chg="addSp modSp add mod">
        <pc:chgData name="Damian Gordon" userId="796278f3-970d-4a3b-8137-dc597a054133" providerId="ADAL" clId="{7FEC25F7-A39A-4170-82F0-81AE16918F0E}" dt="2024-08-02T14:28:10.849" v="6620" actId="20577"/>
        <pc:sldMkLst>
          <pc:docMk/>
          <pc:sldMk cId="572223339" sldId="541"/>
        </pc:sldMkLst>
      </pc:sldChg>
    </pc:docChg>
  </pc:docChgLst>
  <pc:docChgLst>
    <pc:chgData name="Damian Gordon" userId="796278f3-970d-4a3b-8137-dc597a054133" providerId="ADAL" clId="{4B3DE34D-D605-4EAC-832C-480C006C90C4}"/>
    <pc:docChg chg="undo custSel addSld modSld sldOrd">
      <pc:chgData name="Damian Gordon" userId="796278f3-970d-4a3b-8137-dc597a054133" providerId="ADAL" clId="{4B3DE34D-D605-4EAC-832C-480C006C90C4}" dt="2024-05-27T15:29:00.982" v="1004" actId="1035"/>
      <pc:docMkLst>
        <pc:docMk/>
      </pc:docMkLst>
      <pc:sldChg chg="addSp delSp modSp new mod modMedia setBg delDesignElem">
        <pc:chgData name="Damian Gordon" userId="796278f3-970d-4a3b-8137-dc597a054133" providerId="ADAL" clId="{4B3DE34D-D605-4EAC-832C-480C006C90C4}" dt="2024-05-27T14:47:47.106" v="293"/>
        <pc:sldMkLst>
          <pc:docMk/>
          <pc:sldMk cId="1941464876" sldId="256"/>
        </pc:sldMkLst>
      </pc:sldChg>
      <pc:sldChg chg="addSp delSp modSp new mod">
        <pc:chgData name="Damian Gordon" userId="796278f3-970d-4a3b-8137-dc597a054133" providerId="ADAL" clId="{4B3DE34D-D605-4EAC-832C-480C006C90C4}" dt="2024-05-27T15:25:56.096" v="874" actId="167"/>
        <pc:sldMkLst>
          <pc:docMk/>
          <pc:sldMk cId="745447261" sldId="257"/>
        </pc:sldMkLst>
      </pc:sldChg>
      <pc:sldChg chg="addSp modSp add mod">
        <pc:chgData name="Damian Gordon" userId="796278f3-970d-4a3b-8137-dc597a054133" providerId="ADAL" clId="{4B3DE34D-D605-4EAC-832C-480C006C90C4}" dt="2024-05-27T15:26:09.954" v="878" actId="167"/>
        <pc:sldMkLst>
          <pc:docMk/>
          <pc:sldMk cId="32582299" sldId="258"/>
        </pc:sldMkLst>
      </pc:sldChg>
      <pc:sldChg chg="addSp delSp modSp new mod">
        <pc:chgData name="Damian Gordon" userId="796278f3-970d-4a3b-8137-dc597a054133" providerId="ADAL" clId="{4B3DE34D-D605-4EAC-832C-480C006C90C4}" dt="2024-05-27T15:25:45.883" v="871" actId="167"/>
        <pc:sldMkLst>
          <pc:docMk/>
          <pc:sldMk cId="321388942" sldId="259"/>
        </pc:sldMkLst>
      </pc:sldChg>
      <pc:sldChg chg="addSp modSp add mod">
        <pc:chgData name="Damian Gordon" userId="796278f3-970d-4a3b-8137-dc597a054133" providerId="ADAL" clId="{4B3DE34D-D605-4EAC-832C-480C006C90C4}" dt="2024-05-27T15:26:20.501" v="880" actId="167"/>
        <pc:sldMkLst>
          <pc:docMk/>
          <pc:sldMk cId="2082083534" sldId="260"/>
        </pc:sldMkLst>
      </pc:sldChg>
      <pc:sldChg chg="addSp modSp add mod">
        <pc:chgData name="Damian Gordon" userId="796278f3-970d-4a3b-8137-dc597a054133" providerId="ADAL" clId="{4B3DE34D-D605-4EAC-832C-480C006C90C4}" dt="2024-05-27T15:26:04.442" v="876" actId="167"/>
        <pc:sldMkLst>
          <pc:docMk/>
          <pc:sldMk cId="770477169" sldId="261"/>
        </pc:sldMkLst>
      </pc:sldChg>
      <pc:sldChg chg="addSp delSp modSp add mod">
        <pc:chgData name="Damian Gordon" userId="796278f3-970d-4a3b-8137-dc597a054133" providerId="ADAL" clId="{4B3DE34D-D605-4EAC-832C-480C006C90C4}" dt="2024-05-27T15:26:24.826" v="882" actId="167"/>
        <pc:sldMkLst>
          <pc:docMk/>
          <pc:sldMk cId="2877069948" sldId="262"/>
        </pc:sldMkLst>
      </pc:sldChg>
      <pc:sldChg chg="addSp modSp add mod">
        <pc:chgData name="Damian Gordon" userId="796278f3-970d-4a3b-8137-dc597a054133" providerId="ADAL" clId="{4B3DE34D-D605-4EAC-832C-480C006C90C4}" dt="2024-05-27T15:26:29.373" v="884" actId="167"/>
        <pc:sldMkLst>
          <pc:docMk/>
          <pc:sldMk cId="398487012" sldId="263"/>
        </pc:sldMkLst>
      </pc:sldChg>
      <pc:sldChg chg="addSp modSp add mod ord">
        <pc:chgData name="Damian Gordon" userId="796278f3-970d-4a3b-8137-dc597a054133" providerId="ADAL" clId="{4B3DE34D-D605-4EAC-832C-480C006C90C4}" dt="2024-05-27T15:26:38.258" v="888" actId="167"/>
        <pc:sldMkLst>
          <pc:docMk/>
          <pc:sldMk cId="2867830265" sldId="264"/>
        </pc:sldMkLst>
      </pc:sldChg>
      <pc:sldChg chg="addSp modSp add mod">
        <pc:chgData name="Damian Gordon" userId="796278f3-970d-4a3b-8137-dc597a054133" providerId="ADAL" clId="{4B3DE34D-D605-4EAC-832C-480C006C90C4}" dt="2024-05-27T15:26:34.022" v="886" actId="167"/>
        <pc:sldMkLst>
          <pc:docMk/>
          <pc:sldMk cId="2918594077" sldId="265"/>
        </pc:sldMkLst>
      </pc:sldChg>
      <pc:sldChg chg="addSp modSp add mod">
        <pc:chgData name="Damian Gordon" userId="796278f3-970d-4a3b-8137-dc597a054133" providerId="ADAL" clId="{4B3DE34D-D605-4EAC-832C-480C006C90C4}" dt="2024-05-27T15:26:43.482" v="890" actId="167"/>
        <pc:sldMkLst>
          <pc:docMk/>
          <pc:sldMk cId="2182701241" sldId="266"/>
        </pc:sldMkLst>
      </pc:sldChg>
      <pc:sldChg chg="addSp modSp add mod">
        <pc:chgData name="Damian Gordon" userId="796278f3-970d-4a3b-8137-dc597a054133" providerId="ADAL" clId="{4B3DE34D-D605-4EAC-832C-480C006C90C4}" dt="2024-05-27T15:26:48.076" v="892" actId="167"/>
        <pc:sldMkLst>
          <pc:docMk/>
          <pc:sldMk cId="4291527698" sldId="267"/>
        </pc:sldMkLst>
      </pc:sldChg>
      <pc:sldChg chg="addSp modSp add mod">
        <pc:chgData name="Damian Gordon" userId="796278f3-970d-4a3b-8137-dc597a054133" providerId="ADAL" clId="{4B3DE34D-D605-4EAC-832C-480C006C90C4}" dt="2024-05-27T15:26:52.827" v="894" actId="167"/>
        <pc:sldMkLst>
          <pc:docMk/>
          <pc:sldMk cId="2635752808" sldId="268"/>
        </pc:sldMkLst>
      </pc:sldChg>
      <pc:sldChg chg="addSp modSp add mod">
        <pc:chgData name="Damian Gordon" userId="796278f3-970d-4a3b-8137-dc597a054133" providerId="ADAL" clId="{4B3DE34D-D605-4EAC-832C-480C006C90C4}" dt="2024-05-27T15:26:57.083" v="896" actId="167"/>
        <pc:sldMkLst>
          <pc:docMk/>
          <pc:sldMk cId="3552182851" sldId="269"/>
        </pc:sldMkLst>
      </pc:sldChg>
      <pc:sldChg chg="addSp modSp add mod">
        <pc:chgData name="Damian Gordon" userId="796278f3-970d-4a3b-8137-dc597a054133" providerId="ADAL" clId="{4B3DE34D-D605-4EAC-832C-480C006C90C4}" dt="2024-05-27T15:27:24.807" v="906" actId="167"/>
        <pc:sldMkLst>
          <pc:docMk/>
          <pc:sldMk cId="3701803327" sldId="270"/>
        </pc:sldMkLst>
      </pc:sldChg>
      <pc:sldChg chg="addSp modSp add mod ord">
        <pc:chgData name="Damian Gordon" userId="796278f3-970d-4a3b-8137-dc597a054133" providerId="ADAL" clId="{4B3DE34D-D605-4EAC-832C-480C006C90C4}" dt="2024-05-27T15:27:01.754" v="898" actId="167"/>
        <pc:sldMkLst>
          <pc:docMk/>
          <pc:sldMk cId="3368712619" sldId="271"/>
        </pc:sldMkLst>
      </pc:sldChg>
      <pc:sldChg chg="addSp modSp add mod ord">
        <pc:chgData name="Damian Gordon" userId="796278f3-970d-4a3b-8137-dc597a054133" providerId="ADAL" clId="{4B3DE34D-D605-4EAC-832C-480C006C90C4}" dt="2024-05-27T15:27:11.699" v="902" actId="167"/>
        <pc:sldMkLst>
          <pc:docMk/>
          <pc:sldMk cId="2734139410" sldId="272"/>
        </pc:sldMkLst>
      </pc:sldChg>
      <pc:sldChg chg="addSp modSp add mod ord">
        <pc:chgData name="Damian Gordon" userId="796278f3-970d-4a3b-8137-dc597a054133" providerId="ADAL" clId="{4B3DE34D-D605-4EAC-832C-480C006C90C4}" dt="2024-05-27T15:27:07.436" v="900" actId="167"/>
        <pc:sldMkLst>
          <pc:docMk/>
          <pc:sldMk cId="1220893861" sldId="273"/>
        </pc:sldMkLst>
      </pc:sldChg>
      <pc:sldChg chg="addSp modSp add mod ord">
        <pc:chgData name="Damian Gordon" userId="796278f3-970d-4a3b-8137-dc597a054133" providerId="ADAL" clId="{4B3DE34D-D605-4EAC-832C-480C006C90C4}" dt="2024-05-27T15:27:19.892" v="904" actId="167"/>
        <pc:sldMkLst>
          <pc:docMk/>
          <pc:sldMk cId="192307870" sldId="274"/>
        </pc:sldMkLst>
      </pc:sldChg>
      <pc:sldChg chg="addSp delSp modSp add mod">
        <pc:chgData name="Damian Gordon" userId="796278f3-970d-4a3b-8137-dc597a054133" providerId="ADAL" clId="{4B3DE34D-D605-4EAC-832C-480C006C90C4}" dt="2024-05-27T15:29:00.982" v="1004" actId="1035"/>
        <pc:sldMkLst>
          <pc:docMk/>
          <pc:sldMk cId="1282645631" sldId="275"/>
        </pc:sldMkLst>
      </pc:sldChg>
    </pc:docChg>
  </pc:docChgLst>
  <pc:docChgLst>
    <pc:chgData name="Damian Gordon" userId="796278f3-970d-4a3b-8137-dc597a054133" providerId="ADAL" clId="{B03D9205-DA14-4078-A5CE-E20AA991F75E}"/>
    <pc:docChg chg="undo custSel addSld delSld modSld sldOrd">
      <pc:chgData name="Damian Gordon" userId="796278f3-970d-4a3b-8137-dc597a054133" providerId="ADAL" clId="{B03D9205-DA14-4078-A5CE-E20AA991F75E}" dt="2024-11-09T12:19:01.855" v="5574" actId="47"/>
      <pc:docMkLst>
        <pc:docMk/>
      </pc:docMkLst>
      <pc:sldChg chg="modSp mod">
        <pc:chgData name="Damian Gordon" userId="796278f3-970d-4a3b-8137-dc597a054133" providerId="ADAL" clId="{B03D9205-DA14-4078-A5CE-E20AA991F75E}" dt="2024-11-06T11:38:56.093" v="15" actId="20577"/>
        <pc:sldMkLst>
          <pc:docMk/>
          <pc:sldMk cId="1941464876" sldId="256"/>
        </pc:sldMkLst>
      </pc:sldChg>
      <pc:sldChg chg="modSp mod">
        <pc:chgData name="Damian Gordon" userId="796278f3-970d-4a3b-8137-dc597a054133" providerId="ADAL" clId="{B03D9205-DA14-4078-A5CE-E20AA991F75E}" dt="2024-11-09T12:18:12.596" v="5573" actId="114"/>
        <pc:sldMkLst>
          <pc:docMk/>
          <pc:sldMk cId="321388942" sldId="259"/>
        </pc:sldMkLst>
      </pc:sldChg>
      <pc:sldChg chg="add">
        <pc:chgData name="Damian Gordon" userId="796278f3-970d-4a3b-8137-dc597a054133" providerId="ADAL" clId="{B03D9205-DA14-4078-A5CE-E20AA991F75E}" dt="2024-11-09T00:35:00.555" v="4091"/>
        <pc:sldMkLst>
          <pc:docMk/>
          <pc:sldMk cId="4264191264" sldId="264"/>
        </pc:sldMkLst>
      </pc:sldChg>
      <pc:sldChg chg="add">
        <pc:chgData name="Damian Gordon" userId="796278f3-970d-4a3b-8137-dc597a054133" providerId="ADAL" clId="{B03D9205-DA14-4078-A5CE-E20AA991F75E}" dt="2024-11-09T00:35:00.555" v="4091"/>
        <pc:sldMkLst>
          <pc:docMk/>
          <pc:sldMk cId="2935145388" sldId="265"/>
        </pc:sldMkLst>
      </pc:sldChg>
      <pc:sldChg chg="add">
        <pc:chgData name="Damian Gordon" userId="796278f3-970d-4a3b-8137-dc597a054133" providerId="ADAL" clId="{B03D9205-DA14-4078-A5CE-E20AA991F75E}" dt="2024-11-09T00:35:00.555" v="4091"/>
        <pc:sldMkLst>
          <pc:docMk/>
          <pc:sldMk cId="760847146" sldId="266"/>
        </pc:sldMkLst>
      </pc:sldChg>
      <pc:sldChg chg="add">
        <pc:chgData name="Damian Gordon" userId="796278f3-970d-4a3b-8137-dc597a054133" providerId="ADAL" clId="{B03D9205-DA14-4078-A5CE-E20AA991F75E}" dt="2024-11-09T00:35:00.555" v="4091"/>
        <pc:sldMkLst>
          <pc:docMk/>
          <pc:sldMk cId="2677635908" sldId="267"/>
        </pc:sldMkLst>
      </pc:sldChg>
      <pc:sldChg chg="add del">
        <pc:chgData name="Damian Gordon" userId="796278f3-970d-4a3b-8137-dc597a054133" providerId="ADAL" clId="{B03D9205-DA14-4078-A5CE-E20AA991F75E}" dt="2024-11-09T12:14:46.674" v="5410" actId="47"/>
        <pc:sldMkLst>
          <pc:docMk/>
          <pc:sldMk cId="1396707144" sldId="268"/>
        </pc:sldMkLst>
      </pc:sldChg>
      <pc:sldChg chg="addSp delSp modSp add mod">
        <pc:chgData name="Damian Gordon" userId="796278f3-970d-4a3b-8137-dc597a054133" providerId="ADAL" clId="{B03D9205-DA14-4078-A5CE-E20AA991F75E}" dt="2024-11-09T12:14:58.322" v="5412" actId="478"/>
        <pc:sldMkLst>
          <pc:docMk/>
          <pc:sldMk cId="2284073980" sldId="270"/>
        </pc:sldMkLst>
      </pc:sldChg>
      <pc:sldChg chg="add">
        <pc:chgData name="Damian Gordon" userId="796278f3-970d-4a3b-8137-dc597a054133" providerId="ADAL" clId="{B03D9205-DA14-4078-A5CE-E20AA991F75E}" dt="2024-11-09T00:35:00.555" v="4091"/>
        <pc:sldMkLst>
          <pc:docMk/>
          <pc:sldMk cId="1604030470" sldId="271"/>
        </pc:sldMkLst>
      </pc:sldChg>
      <pc:sldChg chg="add">
        <pc:chgData name="Damian Gordon" userId="796278f3-970d-4a3b-8137-dc597a054133" providerId="ADAL" clId="{B03D9205-DA14-4078-A5CE-E20AA991F75E}" dt="2024-11-09T00:35:00.555" v="4091"/>
        <pc:sldMkLst>
          <pc:docMk/>
          <pc:sldMk cId="1706688863" sldId="272"/>
        </pc:sldMkLst>
      </pc:sldChg>
      <pc:sldChg chg="add">
        <pc:chgData name="Damian Gordon" userId="796278f3-970d-4a3b-8137-dc597a054133" providerId="ADAL" clId="{B03D9205-DA14-4078-A5CE-E20AA991F75E}" dt="2024-11-09T00:35:00.555" v="4091"/>
        <pc:sldMkLst>
          <pc:docMk/>
          <pc:sldMk cId="3522946370" sldId="273"/>
        </pc:sldMkLst>
      </pc:sldChg>
      <pc:sldChg chg="add del">
        <pc:chgData name="Damian Gordon" userId="796278f3-970d-4a3b-8137-dc597a054133" providerId="ADAL" clId="{B03D9205-DA14-4078-A5CE-E20AA991F75E}" dt="2024-11-09T12:14:43.905" v="5409" actId="47"/>
        <pc:sldMkLst>
          <pc:docMk/>
          <pc:sldMk cId="3255971817" sldId="274"/>
        </pc:sldMkLst>
      </pc:sldChg>
      <pc:sldChg chg="add del ord">
        <pc:chgData name="Damian Gordon" userId="796278f3-970d-4a3b-8137-dc597a054133" providerId="ADAL" clId="{B03D9205-DA14-4078-A5CE-E20AA991F75E}" dt="2024-11-09T12:19:01.855" v="5574" actId="47"/>
        <pc:sldMkLst>
          <pc:docMk/>
          <pc:sldMk cId="3521442847" sldId="278"/>
        </pc:sldMkLst>
      </pc:sldChg>
      <pc:sldChg chg="add ord">
        <pc:chgData name="Damian Gordon" userId="796278f3-970d-4a3b-8137-dc597a054133" providerId="ADAL" clId="{B03D9205-DA14-4078-A5CE-E20AA991F75E}" dt="2024-11-09T10:45:39.846" v="4312"/>
        <pc:sldMkLst>
          <pc:docMk/>
          <pc:sldMk cId="3828416891" sldId="280"/>
        </pc:sldMkLst>
      </pc:sldChg>
      <pc:sldChg chg="addSp delSp modSp add mod ord">
        <pc:chgData name="Damian Gordon" userId="796278f3-970d-4a3b-8137-dc597a054133" providerId="ADAL" clId="{B03D9205-DA14-4078-A5CE-E20AA991F75E}" dt="2024-11-09T10:45:53.286" v="4314"/>
        <pc:sldMkLst>
          <pc:docMk/>
          <pc:sldMk cId="1223393082" sldId="282"/>
        </pc:sldMkLst>
      </pc:sldChg>
      <pc:sldChg chg="add ord">
        <pc:chgData name="Damian Gordon" userId="796278f3-970d-4a3b-8137-dc597a054133" providerId="ADAL" clId="{B03D9205-DA14-4078-A5CE-E20AA991F75E}" dt="2024-11-09T10:45:53.286" v="4314"/>
        <pc:sldMkLst>
          <pc:docMk/>
          <pc:sldMk cId="1368553055" sldId="283"/>
        </pc:sldMkLst>
      </pc:sldChg>
      <pc:sldChg chg="add">
        <pc:chgData name="Damian Gordon" userId="796278f3-970d-4a3b-8137-dc597a054133" providerId="ADAL" clId="{B03D9205-DA14-4078-A5CE-E20AA991F75E}" dt="2024-11-06T11:58:11.710" v="145"/>
        <pc:sldMkLst>
          <pc:docMk/>
          <pc:sldMk cId="1622898926" sldId="284"/>
        </pc:sldMkLst>
      </pc:sldChg>
      <pc:sldChg chg="add">
        <pc:chgData name="Damian Gordon" userId="796278f3-970d-4a3b-8137-dc597a054133" providerId="ADAL" clId="{B03D9205-DA14-4078-A5CE-E20AA991F75E}" dt="2024-11-06T11:58:11.710" v="145"/>
        <pc:sldMkLst>
          <pc:docMk/>
          <pc:sldMk cId="2975598866" sldId="287"/>
        </pc:sldMkLst>
      </pc:sldChg>
      <pc:sldChg chg="add">
        <pc:chgData name="Damian Gordon" userId="796278f3-970d-4a3b-8137-dc597a054133" providerId="ADAL" clId="{B03D9205-DA14-4078-A5CE-E20AA991F75E}" dt="2024-11-09T00:35:00.555" v="4091"/>
        <pc:sldMkLst>
          <pc:docMk/>
          <pc:sldMk cId="3602336174" sldId="289"/>
        </pc:sldMkLst>
      </pc:sldChg>
      <pc:sldChg chg="add">
        <pc:chgData name="Damian Gordon" userId="796278f3-970d-4a3b-8137-dc597a054133" providerId="ADAL" clId="{B03D9205-DA14-4078-A5CE-E20AA991F75E}" dt="2024-11-09T00:35:00.555" v="4091"/>
        <pc:sldMkLst>
          <pc:docMk/>
          <pc:sldMk cId="3122087359" sldId="290"/>
        </pc:sldMkLst>
      </pc:sldChg>
      <pc:sldChg chg="add">
        <pc:chgData name="Damian Gordon" userId="796278f3-970d-4a3b-8137-dc597a054133" providerId="ADAL" clId="{B03D9205-DA14-4078-A5CE-E20AA991F75E}" dt="2024-11-09T00:35:00.555" v="4091"/>
        <pc:sldMkLst>
          <pc:docMk/>
          <pc:sldMk cId="3560771847" sldId="291"/>
        </pc:sldMkLst>
      </pc:sldChg>
      <pc:sldChg chg="add">
        <pc:chgData name="Damian Gordon" userId="796278f3-970d-4a3b-8137-dc597a054133" providerId="ADAL" clId="{B03D9205-DA14-4078-A5CE-E20AA991F75E}" dt="2024-11-09T00:35:00.555" v="4091"/>
        <pc:sldMkLst>
          <pc:docMk/>
          <pc:sldMk cId="324187716" sldId="292"/>
        </pc:sldMkLst>
      </pc:sldChg>
      <pc:sldChg chg="add">
        <pc:chgData name="Damian Gordon" userId="796278f3-970d-4a3b-8137-dc597a054133" providerId="ADAL" clId="{B03D9205-DA14-4078-A5CE-E20AA991F75E}" dt="2024-11-09T00:35:00.555" v="4091"/>
        <pc:sldMkLst>
          <pc:docMk/>
          <pc:sldMk cId="3410735174" sldId="293"/>
        </pc:sldMkLst>
      </pc:sldChg>
      <pc:sldChg chg="add ord">
        <pc:chgData name="Damian Gordon" userId="796278f3-970d-4a3b-8137-dc597a054133" providerId="ADAL" clId="{B03D9205-DA14-4078-A5CE-E20AA991F75E}" dt="2024-11-09T11:07:57.854" v="4543"/>
        <pc:sldMkLst>
          <pc:docMk/>
          <pc:sldMk cId="3656399508" sldId="294"/>
        </pc:sldMkLst>
      </pc:sldChg>
      <pc:sldChg chg="add del">
        <pc:chgData name="Damian Gordon" userId="796278f3-970d-4a3b-8137-dc597a054133" providerId="ADAL" clId="{B03D9205-DA14-4078-A5CE-E20AA991F75E}" dt="2024-11-09T11:09:06.524" v="4549" actId="47"/>
        <pc:sldMkLst>
          <pc:docMk/>
          <pc:sldMk cId="1902908356" sldId="295"/>
        </pc:sldMkLst>
      </pc:sldChg>
      <pc:sldChg chg="add">
        <pc:chgData name="Damian Gordon" userId="796278f3-970d-4a3b-8137-dc597a054133" providerId="ADAL" clId="{B03D9205-DA14-4078-A5CE-E20AA991F75E}" dt="2024-11-06T11:58:11.710" v="145"/>
        <pc:sldMkLst>
          <pc:docMk/>
          <pc:sldMk cId="3430019511" sldId="296"/>
        </pc:sldMkLst>
      </pc:sldChg>
      <pc:sldChg chg="add ord">
        <pc:chgData name="Damian Gordon" userId="796278f3-970d-4a3b-8137-dc597a054133" providerId="ADAL" clId="{B03D9205-DA14-4078-A5CE-E20AA991F75E}" dt="2024-11-09T10:51:22.236" v="4472"/>
        <pc:sldMkLst>
          <pc:docMk/>
          <pc:sldMk cId="1515287571" sldId="297"/>
        </pc:sldMkLst>
      </pc:sldChg>
      <pc:sldChg chg="add">
        <pc:chgData name="Damian Gordon" userId="796278f3-970d-4a3b-8137-dc597a054133" providerId="ADAL" clId="{B03D9205-DA14-4078-A5CE-E20AA991F75E}" dt="2024-11-09T00:35:00.555" v="4091"/>
        <pc:sldMkLst>
          <pc:docMk/>
          <pc:sldMk cId="2231063822" sldId="299"/>
        </pc:sldMkLst>
      </pc:sldChg>
      <pc:sldChg chg="add">
        <pc:chgData name="Damian Gordon" userId="796278f3-970d-4a3b-8137-dc597a054133" providerId="ADAL" clId="{B03D9205-DA14-4078-A5CE-E20AA991F75E}" dt="2024-11-09T00:35:00.555" v="4091"/>
        <pc:sldMkLst>
          <pc:docMk/>
          <pc:sldMk cId="981647358" sldId="300"/>
        </pc:sldMkLst>
      </pc:sldChg>
      <pc:sldChg chg="add del">
        <pc:chgData name="Damian Gordon" userId="796278f3-970d-4a3b-8137-dc597a054133" providerId="ADAL" clId="{B03D9205-DA14-4078-A5CE-E20AA991F75E}" dt="2024-11-09T11:09:56.848" v="4551" actId="47"/>
        <pc:sldMkLst>
          <pc:docMk/>
          <pc:sldMk cId="3598169111" sldId="304"/>
        </pc:sldMkLst>
      </pc:sldChg>
      <pc:sldChg chg="add">
        <pc:chgData name="Damian Gordon" userId="796278f3-970d-4a3b-8137-dc597a054133" providerId="ADAL" clId="{B03D9205-DA14-4078-A5CE-E20AA991F75E}" dt="2024-11-09T00:35:00.555" v="4091"/>
        <pc:sldMkLst>
          <pc:docMk/>
          <pc:sldMk cId="2519412864" sldId="305"/>
        </pc:sldMkLst>
      </pc:sldChg>
      <pc:sldChg chg="add">
        <pc:chgData name="Damian Gordon" userId="796278f3-970d-4a3b-8137-dc597a054133" providerId="ADAL" clId="{B03D9205-DA14-4078-A5CE-E20AA991F75E}" dt="2024-11-09T00:35:00.555" v="4091"/>
        <pc:sldMkLst>
          <pc:docMk/>
          <pc:sldMk cId="182597241" sldId="306"/>
        </pc:sldMkLst>
      </pc:sldChg>
      <pc:sldChg chg="modSp add mod">
        <pc:chgData name="Damian Gordon" userId="796278f3-970d-4a3b-8137-dc597a054133" providerId="ADAL" clId="{B03D9205-DA14-4078-A5CE-E20AA991F75E}" dt="2024-11-09T11:22:27.701" v="4602" actId="20577"/>
        <pc:sldMkLst>
          <pc:docMk/>
          <pc:sldMk cId="681738568" sldId="307"/>
        </pc:sldMkLst>
      </pc:sldChg>
      <pc:sldChg chg="add">
        <pc:chgData name="Damian Gordon" userId="796278f3-970d-4a3b-8137-dc597a054133" providerId="ADAL" clId="{B03D9205-DA14-4078-A5CE-E20AA991F75E}" dt="2024-11-09T00:35:00.555" v="4091"/>
        <pc:sldMkLst>
          <pc:docMk/>
          <pc:sldMk cId="618022670" sldId="308"/>
        </pc:sldMkLst>
      </pc:sldChg>
      <pc:sldChg chg="add">
        <pc:chgData name="Damian Gordon" userId="796278f3-970d-4a3b-8137-dc597a054133" providerId="ADAL" clId="{B03D9205-DA14-4078-A5CE-E20AA991F75E}" dt="2024-11-09T00:35:00.555" v="4091"/>
        <pc:sldMkLst>
          <pc:docMk/>
          <pc:sldMk cId="2772052564" sldId="309"/>
        </pc:sldMkLst>
      </pc:sldChg>
      <pc:sldChg chg="add">
        <pc:chgData name="Damian Gordon" userId="796278f3-970d-4a3b-8137-dc597a054133" providerId="ADAL" clId="{B03D9205-DA14-4078-A5CE-E20AA991F75E}" dt="2024-11-09T00:35:00.555" v="4091"/>
        <pc:sldMkLst>
          <pc:docMk/>
          <pc:sldMk cId="180361547" sldId="310"/>
        </pc:sldMkLst>
      </pc:sldChg>
      <pc:sldChg chg="add">
        <pc:chgData name="Damian Gordon" userId="796278f3-970d-4a3b-8137-dc597a054133" providerId="ADAL" clId="{B03D9205-DA14-4078-A5CE-E20AA991F75E}" dt="2024-11-09T00:35:00.555" v="4091"/>
        <pc:sldMkLst>
          <pc:docMk/>
          <pc:sldMk cId="1433632183" sldId="311"/>
        </pc:sldMkLst>
      </pc:sldChg>
      <pc:sldChg chg="add">
        <pc:chgData name="Damian Gordon" userId="796278f3-970d-4a3b-8137-dc597a054133" providerId="ADAL" clId="{B03D9205-DA14-4078-A5CE-E20AA991F75E}" dt="2024-11-09T00:35:00.555" v="4091"/>
        <pc:sldMkLst>
          <pc:docMk/>
          <pc:sldMk cId="1929996403" sldId="312"/>
        </pc:sldMkLst>
      </pc:sldChg>
      <pc:sldChg chg="add">
        <pc:chgData name="Damian Gordon" userId="796278f3-970d-4a3b-8137-dc597a054133" providerId="ADAL" clId="{B03D9205-DA14-4078-A5CE-E20AA991F75E}" dt="2024-11-09T00:35:00.555" v="4091"/>
        <pc:sldMkLst>
          <pc:docMk/>
          <pc:sldMk cId="3199487289" sldId="313"/>
        </pc:sldMkLst>
      </pc:sldChg>
      <pc:sldChg chg="add">
        <pc:chgData name="Damian Gordon" userId="796278f3-970d-4a3b-8137-dc597a054133" providerId="ADAL" clId="{B03D9205-DA14-4078-A5CE-E20AA991F75E}" dt="2024-11-09T00:35:00.555" v="4091"/>
        <pc:sldMkLst>
          <pc:docMk/>
          <pc:sldMk cId="3487355407" sldId="314"/>
        </pc:sldMkLst>
      </pc:sldChg>
      <pc:sldChg chg="add ord">
        <pc:chgData name="Damian Gordon" userId="796278f3-970d-4a3b-8137-dc597a054133" providerId="ADAL" clId="{B03D9205-DA14-4078-A5CE-E20AA991F75E}" dt="2024-11-09T10:46:28.290" v="4316"/>
        <pc:sldMkLst>
          <pc:docMk/>
          <pc:sldMk cId="3994376177" sldId="315"/>
        </pc:sldMkLst>
      </pc:sldChg>
      <pc:sldChg chg="add del">
        <pc:chgData name="Damian Gordon" userId="796278f3-970d-4a3b-8137-dc597a054133" providerId="ADAL" clId="{B03D9205-DA14-4078-A5CE-E20AA991F75E}" dt="2024-11-09T11:08:24.988" v="4545" actId="47"/>
        <pc:sldMkLst>
          <pc:docMk/>
          <pc:sldMk cId="3069628137" sldId="316"/>
        </pc:sldMkLst>
      </pc:sldChg>
      <pc:sldChg chg="add del">
        <pc:chgData name="Damian Gordon" userId="796278f3-970d-4a3b-8137-dc597a054133" providerId="ADAL" clId="{B03D9205-DA14-4078-A5CE-E20AA991F75E}" dt="2024-11-09T11:08:29.338" v="4546" actId="47"/>
        <pc:sldMkLst>
          <pc:docMk/>
          <pc:sldMk cId="653339999" sldId="317"/>
        </pc:sldMkLst>
      </pc:sldChg>
      <pc:sldChg chg="add">
        <pc:chgData name="Damian Gordon" userId="796278f3-970d-4a3b-8137-dc597a054133" providerId="ADAL" clId="{B03D9205-DA14-4078-A5CE-E20AA991F75E}" dt="2024-11-09T00:35:00.555" v="4091"/>
        <pc:sldMkLst>
          <pc:docMk/>
          <pc:sldMk cId="155481950" sldId="318"/>
        </pc:sldMkLst>
      </pc:sldChg>
      <pc:sldChg chg="add del">
        <pc:chgData name="Damian Gordon" userId="796278f3-970d-4a3b-8137-dc597a054133" providerId="ADAL" clId="{B03D9205-DA14-4078-A5CE-E20AA991F75E}" dt="2024-11-09T11:09:55.191" v="4550" actId="47"/>
        <pc:sldMkLst>
          <pc:docMk/>
          <pc:sldMk cId="188009787" sldId="319"/>
        </pc:sldMkLst>
      </pc:sldChg>
      <pc:sldChg chg="add">
        <pc:chgData name="Damian Gordon" userId="796278f3-970d-4a3b-8137-dc597a054133" providerId="ADAL" clId="{B03D9205-DA14-4078-A5CE-E20AA991F75E}" dt="2024-11-09T00:35:00.555" v="4091"/>
        <pc:sldMkLst>
          <pc:docMk/>
          <pc:sldMk cId="2757924572" sldId="320"/>
        </pc:sldMkLst>
      </pc:sldChg>
      <pc:sldChg chg="add">
        <pc:chgData name="Damian Gordon" userId="796278f3-970d-4a3b-8137-dc597a054133" providerId="ADAL" clId="{B03D9205-DA14-4078-A5CE-E20AA991F75E}" dt="2024-11-09T00:35:00.555" v="4091"/>
        <pc:sldMkLst>
          <pc:docMk/>
          <pc:sldMk cId="1579959290" sldId="321"/>
        </pc:sldMkLst>
      </pc:sldChg>
      <pc:sldChg chg="add del">
        <pc:chgData name="Damian Gordon" userId="796278f3-970d-4a3b-8137-dc597a054133" providerId="ADAL" clId="{B03D9205-DA14-4078-A5CE-E20AA991F75E}" dt="2024-11-09T12:15:08.123" v="5413" actId="47"/>
        <pc:sldMkLst>
          <pc:docMk/>
          <pc:sldMk cId="3149306056" sldId="322"/>
        </pc:sldMkLst>
      </pc:sldChg>
      <pc:sldChg chg="add">
        <pc:chgData name="Damian Gordon" userId="796278f3-970d-4a3b-8137-dc597a054133" providerId="ADAL" clId="{B03D9205-DA14-4078-A5CE-E20AA991F75E}" dt="2024-11-09T00:35:00.555" v="4091"/>
        <pc:sldMkLst>
          <pc:docMk/>
          <pc:sldMk cId="4216699550" sldId="323"/>
        </pc:sldMkLst>
      </pc:sldChg>
      <pc:sldChg chg="del">
        <pc:chgData name="Damian Gordon" userId="796278f3-970d-4a3b-8137-dc597a054133" providerId="ADAL" clId="{B03D9205-DA14-4078-A5CE-E20AA991F75E}" dt="2024-11-08T22:02:02.376" v="2170" actId="47"/>
        <pc:sldMkLst>
          <pc:docMk/>
          <pc:sldMk cId="3735875418" sldId="430"/>
        </pc:sldMkLst>
      </pc:sldChg>
      <pc:sldChg chg="del">
        <pc:chgData name="Damian Gordon" userId="796278f3-970d-4a3b-8137-dc597a054133" providerId="ADAL" clId="{B03D9205-DA14-4078-A5CE-E20AA991F75E}" dt="2024-11-08T22:02:02.376" v="2170" actId="47"/>
        <pc:sldMkLst>
          <pc:docMk/>
          <pc:sldMk cId="1250634738" sldId="478"/>
        </pc:sldMkLst>
      </pc:sldChg>
      <pc:sldChg chg="del">
        <pc:chgData name="Damian Gordon" userId="796278f3-970d-4a3b-8137-dc597a054133" providerId="ADAL" clId="{B03D9205-DA14-4078-A5CE-E20AA991F75E}" dt="2024-11-08T23:48:17.194" v="4090" actId="47"/>
        <pc:sldMkLst>
          <pc:docMk/>
          <pc:sldMk cId="2307912514" sldId="485"/>
        </pc:sldMkLst>
      </pc:sldChg>
      <pc:sldChg chg="modSp add mod">
        <pc:chgData name="Damian Gordon" userId="796278f3-970d-4a3b-8137-dc597a054133" providerId="ADAL" clId="{B03D9205-DA14-4078-A5CE-E20AA991F75E}" dt="2024-11-09T10:40:32.711" v="4295"/>
        <pc:sldMkLst>
          <pc:docMk/>
          <pc:sldMk cId="848709099" sldId="486"/>
        </pc:sldMkLst>
      </pc:sldChg>
      <pc:sldChg chg="addSp delSp del">
        <pc:chgData name="Damian Gordon" userId="796278f3-970d-4a3b-8137-dc597a054133" providerId="ADAL" clId="{B03D9205-DA14-4078-A5CE-E20AA991F75E}" dt="2024-11-09T11:23:48.633" v="4611" actId="47"/>
        <pc:sldMkLst>
          <pc:docMk/>
          <pc:sldMk cId="2776212791" sldId="489"/>
        </pc:sldMkLst>
      </pc:sldChg>
      <pc:sldChg chg="del">
        <pc:chgData name="Damian Gordon" userId="796278f3-970d-4a3b-8137-dc597a054133" providerId="ADAL" clId="{B03D9205-DA14-4078-A5CE-E20AA991F75E}" dt="2024-11-08T23:46:26.624" v="4059" actId="47"/>
        <pc:sldMkLst>
          <pc:docMk/>
          <pc:sldMk cId="604262449" sldId="492"/>
        </pc:sldMkLst>
      </pc:sldChg>
      <pc:sldChg chg="modSp add mod">
        <pc:chgData name="Damian Gordon" userId="796278f3-970d-4a3b-8137-dc597a054133" providerId="ADAL" clId="{B03D9205-DA14-4078-A5CE-E20AA991F75E}" dt="2024-11-09T10:40:42.324" v="4297"/>
        <pc:sldMkLst>
          <pc:docMk/>
          <pc:sldMk cId="1973658102" sldId="493"/>
        </pc:sldMkLst>
      </pc:sldChg>
      <pc:sldChg chg="del">
        <pc:chgData name="Damian Gordon" userId="796278f3-970d-4a3b-8137-dc597a054133" providerId="ADAL" clId="{B03D9205-DA14-4078-A5CE-E20AA991F75E}" dt="2024-11-08T23:46:26.624" v="4059" actId="47"/>
        <pc:sldMkLst>
          <pc:docMk/>
          <pc:sldMk cId="3013569237" sldId="494"/>
        </pc:sldMkLst>
      </pc:sldChg>
      <pc:sldChg chg="modSp add mod ord">
        <pc:chgData name="Damian Gordon" userId="796278f3-970d-4a3b-8137-dc597a054133" providerId="ADAL" clId="{B03D9205-DA14-4078-A5CE-E20AA991F75E}" dt="2024-11-08T21:54:10.509" v="2117" actId="20577"/>
        <pc:sldMkLst>
          <pc:docMk/>
          <pc:sldMk cId="3503270740" sldId="498"/>
        </pc:sldMkLst>
      </pc:sldChg>
      <pc:sldChg chg="addSp delSp modSp add mod ord">
        <pc:chgData name="Damian Gordon" userId="796278f3-970d-4a3b-8137-dc597a054133" providerId="ADAL" clId="{B03D9205-DA14-4078-A5CE-E20AA991F75E}" dt="2024-11-08T22:01:36.211" v="2169"/>
        <pc:sldMkLst>
          <pc:docMk/>
          <pc:sldMk cId="840763792" sldId="499"/>
        </pc:sldMkLst>
      </pc:sldChg>
      <pc:sldChg chg="add del">
        <pc:chgData name="Damian Gordon" userId="796278f3-970d-4a3b-8137-dc597a054133" providerId="ADAL" clId="{B03D9205-DA14-4078-A5CE-E20AA991F75E}" dt="2024-11-08T21:55:37.484" v="2118" actId="2696"/>
        <pc:sldMkLst>
          <pc:docMk/>
          <pc:sldMk cId="1287606445" sldId="499"/>
        </pc:sldMkLst>
      </pc:sldChg>
      <pc:sldChg chg="add del">
        <pc:chgData name="Damian Gordon" userId="796278f3-970d-4a3b-8137-dc597a054133" providerId="ADAL" clId="{B03D9205-DA14-4078-A5CE-E20AA991F75E}" dt="2024-11-09T11:07:07.390" v="4541" actId="47"/>
        <pc:sldMkLst>
          <pc:docMk/>
          <pc:sldMk cId="2805823568" sldId="513"/>
        </pc:sldMkLst>
      </pc:sldChg>
      <pc:sldChg chg="modSp add del mod">
        <pc:chgData name="Damian Gordon" userId="796278f3-970d-4a3b-8137-dc597a054133" providerId="ADAL" clId="{B03D9205-DA14-4078-A5CE-E20AA991F75E}" dt="2024-11-08T18:17:03.698" v="795" actId="47"/>
        <pc:sldMkLst>
          <pc:docMk/>
          <pc:sldMk cId="1224993290" sldId="550"/>
        </pc:sldMkLst>
      </pc:sldChg>
      <pc:sldChg chg="modSp mod">
        <pc:chgData name="Damian Gordon" userId="796278f3-970d-4a3b-8137-dc597a054133" providerId="ADAL" clId="{B03D9205-DA14-4078-A5CE-E20AA991F75E}" dt="2024-11-09T10:40:01.593" v="4294" actId="20577"/>
        <pc:sldMkLst>
          <pc:docMk/>
          <pc:sldMk cId="2594675155" sldId="553"/>
        </pc:sldMkLst>
      </pc:sldChg>
      <pc:sldChg chg="del">
        <pc:chgData name="Damian Gordon" userId="796278f3-970d-4a3b-8137-dc597a054133" providerId="ADAL" clId="{B03D9205-DA14-4078-A5CE-E20AA991F75E}" dt="2024-11-08T23:27:47.205" v="3813" actId="47"/>
        <pc:sldMkLst>
          <pc:docMk/>
          <pc:sldMk cId="500370295" sldId="640"/>
        </pc:sldMkLst>
      </pc:sldChg>
      <pc:sldChg chg="del">
        <pc:chgData name="Damian Gordon" userId="796278f3-970d-4a3b-8137-dc597a054133" providerId="ADAL" clId="{B03D9205-DA14-4078-A5CE-E20AA991F75E}" dt="2024-11-08T23:27:47.205" v="3813" actId="47"/>
        <pc:sldMkLst>
          <pc:docMk/>
          <pc:sldMk cId="2739927211" sldId="641"/>
        </pc:sldMkLst>
      </pc:sldChg>
      <pc:sldChg chg="del">
        <pc:chgData name="Damian Gordon" userId="796278f3-970d-4a3b-8137-dc597a054133" providerId="ADAL" clId="{B03D9205-DA14-4078-A5CE-E20AA991F75E}" dt="2024-11-08T23:27:47.205" v="3813" actId="47"/>
        <pc:sldMkLst>
          <pc:docMk/>
          <pc:sldMk cId="2814604538" sldId="642"/>
        </pc:sldMkLst>
      </pc:sldChg>
      <pc:sldChg chg="del">
        <pc:chgData name="Damian Gordon" userId="796278f3-970d-4a3b-8137-dc597a054133" providerId="ADAL" clId="{B03D9205-DA14-4078-A5CE-E20AA991F75E}" dt="2024-11-08T23:27:47.205" v="3813" actId="47"/>
        <pc:sldMkLst>
          <pc:docMk/>
          <pc:sldMk cId="3587822540" sldId="643"/>
        </pc:sldMkLst>
      </pc:sldChg>
      <pc:sldChg chg="del">
        <pc:chgData name="Damian Gordon" userId="796278f3-970d-4a3b-8137-dc597a054133" providerId="ADAL" clId="{B03D9205-DA14-4078-A5CE-E20AA991F75E}" dt="2024-11-08T23:27:47.205" v="3813" actId="47"/>
        <pc:sldMkLst>
          <pc:docMk/>
          <pc:sldMk cId="3167794066" sldId="644"/>
        </pc:sldMkLst>
      </pc:sldChg>
      <pc:sldChg chg="modSp mod">
        <pc:chgData name="Damian Gordon" userId="796278f3-970d-4a3b-8137-dc597a054133" providerId="ADAL" clId="{B03D9205-DA14-4078-A5CE-E20AA991F75E}" dt="2024-11-08T22:35:55.155" v="2193" actId="20577"/>
        <pc:sldMkLst>
          <pc:docMk/>
          <pc:sldMk cId="2304768768" sldId="645"/>
        </pc:sldMkLst>
      </pc:sldChg>
      <pc:sldChg chg="del">
        <pc:chgData name="Damian Gordon" userId="796278f3-970d-4a3b-8137-dc597a054133" providerId="ADAL" clId="{B03D9205-DA14-4078-A5CE-E20AA991F75E}" dt="2024-11-08T23:27:47.205" v="3813" actId="47"/>
        <pc:sldMkLst>
          <pc:docMk/>
          <pc:sldMk cId="2941779782" sldId="646"/>
        </pc:sldMkLst>
      </pc:sldChg>
      <pc:sldChg chg="del">
        <pc:chgData name="Damian Gordon" userId="796278f3-970d-4a3b-8137-dc597a054133" providerId="ADAL" clId="{B03D9205-DA14-4078-A5CE-E20AA991F75E}" dt="2024-11-08T23:27:47.205" v="3813" actId="47"/>
        <pc:sldMkLst>
          <pc:docMk/>
          <pc:sldMk cId="157803537" sldId="647"/>
        </pc:sldMkLst>
      </pc:sldChg>
      <pc:sldChg chg="del">
        <pc:chgData name="Damian Gordon" userId="796278f3-970d-4a3b-8137-dc597a054133" providerId="ADAL" clId="{B03D9205-DA14-4078-A5CE-E20AA991F75E}" dt="2024-11-08T23:27:47.205" v="3813" actId="47"/>
        <pc:sldMkLst>
          <pc:docMk/>
          <pc:sldMk cId="1645815381" sldId="648"/>
        </pc:sldMkLst>
      </pc:sldChg>
      <pc:sldChg chg="del">
        <pc:chgData name="Damian Gordon" userId="796278f3-970d-4a3b-8137-dc597a054133" providerId="ADAL" clId="{B03D9205-DA14-4078-A5CE-E20AA991F75E}" dt="2024-11-08T23:27:47.205" v="3813" actId="47"/>
        <pc:sldMkLst>
          <pc:docMk/>
          <pc:sldMk cId="2553764562" sldId="649"/>
        </pc:sldMkLst>
      </pc:sldChg>
      <pc:sldChg chg="del">
        <pc:chgData name="Damian Gordon" userId="796278f3-970d-4a3b-8137-dc597a054133" providerId="ADAL" clId="{B03D9205-DA14-4078-A5CE-E20AA991F75E}" dt="2024-11-08T23:27:47.205" v="3813" actId="47"/>
        <pc:sldMkLst>
          <pc:docMk/>
          <pc:sldMk cId="81605662" sldId="650"/>
        </pc:sldMkLst>
      </pc:sldChg>
      <pc:sldChg chg="del">
        <pc:chgData name="Damian Gordon" userId="796278f3-970d-4a3b-8137-dc597a054133" providerId="ADAL" clId="{B03D9205-DA14-4078-A5CE-E20AA991F75E}" dt="2024-11-08T23:27:47.205" v="3813" actId="47"/>
        <pc:sldMkLst>
          <pc:docMk/>
          <pc:sldMk cId="3479307202" sldId="651"/>
        </pc:sldMkLst>
      </pc:sldChg>
      <pc:sldChg chg="del">
        <pc:chgData name="Damian Gordon" userId="796278f3-970d-4a3b-8137-dc597a054133" providerId="ADAL" clId="{B03D9205-DA14-4078-A5CE-E20AA991F75E}" dt="2024-11-08T23:46:26.624" v="4059" actId="47"/>
        <pc:sldMkLst>
          <pc:docMk/>
          <pc:sldMk cId="548446927" sldId="652"/>
        </pc:sldMkLst>
      </pc:sldChg>
      <pc:sldChg chg="del">
        <pc:chgData name="Damian Gordon" userId="796278f3-970d-4a3b-8137-dc597a054133" providerId="ADAL" clId="{B03D9205-DA14-4078-A5CE-E20AA991F75E}" dt="2024-11-08T23:46:26.624" v="4059" actId="47"/>
        <pc:sldMkLst>
          <pc:docMk/>
          <pc:sldMk cId="3226883154" sldId="653"/>
        </pc:sldMkLst>
      </pc:sldChg>
      <pc:sldChg chg="del">
        <pc:chgData name="Damian Gordon" userId="796278f3-970d-4a3b-8137-dc597a054133" providerId="ADAL" clId="{B03D9205-DA14-4078-A5CE-E20AA991F75E}" dt="2024-11-08T23:46:26.624" v="4059" actId="47"/>
        <pc:sldMkLst>
          <pc:docMk/>
          <pc:sldMk cId="478379076" sldId="654"/>
        </pc:sldMkLst>
      </pc:sldChg>
      <pc:sldChg chg="del">
        <pc:chgData name="Damian Gordon" userId="796278f3-970d-4a3b-8137-dc597a054133" providerId="ADAL" clId="{B03D9205-DA14-4078-A5CE-E20AA991F75E}" dt="2024-11-08T23:46:26.624" v="4059" actId="47"/>
        <pc:sldMkLst>
          <pc:docMk/>
          <pc:sldMk cId="3284633779" sldId="655"/>
        </pc:sldMkLst>
      </pc:sldChg>
      <pc:sldChg chg="del">
        <pc:chgData name="Damian Gordon" userId="796278f3-970d-4a3b-8137-dc597a054133" providerId="ADAL" clId="{B03D9205-DA14-4078-A5CE-E20AA991F75E}" dt="2024-11-08T23:46:26.624" v="4059" actId="47"/>
        <pc:sldMkLst>
          <pc:docMk/>
          <pc:sldMk cId="2585751148" sldId="656"/>
        </pc:sldMkLst>
      </pc:sldChg>
      <pc:sldChg chg="del">
        <pc:chgData name="Damian Gordon" userId="796278f3-970d-4a3b-8137-dc597a054133" providerId="ADAL" clId="{B03D9205-DA14-4078-A5CE-E20AA991F75E}" dt="2024-11-08T23:46:26.624" v="4059" actId="47"/>
        <pc:sldMkLst>
          <pc:docMk/>
          <pc:sldMk cId="2723572040" sldId="657"/>
        </pc:sldMkLst>
      </pc:sldChg>
      <pc:sldChg chg="del">
        <pc:chgData name="Damian Gordon" userId="796278f3-970d-4a3b-8137-dc597a054133" providerId="ADAL" clId="{B03D9205-DA14-4078-A5CE-E20AA991F75E}" dt="2024-11-08T23:46:26.624" v="4059" actId="47"/>
        <pc:sldMkLst>
          <pc:docMk/>
          <pc:sldMk cId="3893562540" sldId="658"/>
        </pc:sldMkLst>
      </pc:sldChg>
      <pc:sldChg chg="del">
        <pc:chgData name="Damian Gordon" userId="796278f3-970d-4a3b-8137-dc597a054133" providerId="ADAL" clId="{B03D9205-DA14-4078-A5CE-E20AA991F75E}" dt="2024-11-08T23:46:26.624" v="4059" actId="47"/>
        <pc:sldMkLst>
          <pc:docMk/>
          <pc:sldMk cId="4290007679" sldId="660"/>
        </pc:sldMkLst>
      </pc:sldChg>
      <pc:sldChg chg="del">
        <pc:chgData name="Damian Gordon" userId="796278f3-970d-4a3b-8137-dc597a054133" providerId="ADAL" clId="{B03D9205-DA14-4078-A5CE-E20AA991F75E}" dt="2024-11-08T23:46:26.624" v="4059" actId="47"/>
        <pc:sldMkLst>
          <pc:docMk/>
          <pc:sldMk cId="2015398259" sldId="661"/>
        </pc:sldMkLst>
      </pc:sldChg>
      <pc:sldChg chg="del">
        <pc:chgData name="Damian Gordon" userId="796278f3-970d-4a3b-8137-dc597a054133" providerId="ADAL" clId="{B03D9205-DA14-4078-A5CE-E20AA991F75E}" dt="2024-11-08T22:02:02.376" v="2170" actId="47"/>
        <pc:sldMkLst>
          <pc:docMk/>
          <pc:sldMk cId="260823557" sldId="663"/>
        </pc:sldMkLst>
      </pc:sldChg>
      <pc:sldChg chg="addSp delSp modSp mod">
        <pc:chgData name="Damian Gordon" userId="796278f3-970d-4a3b-8137-dc597a054133" providerId="ADAL" clId="{B03D9205-DA14-4078-A5CE-E20AA991F75E}" dt="2024-11-08T20:50:48.582" v="1831"/>
        <pc:sldMkLst>
          <pc:docMk/>
          <pc:sldMk cId="2221610386" sldId="664"/>
        </pc:sldMkLst>
      </pc:sldChg>
      <pc:sldChg chg="del">
        <pc:chgData name="Damian Gordon" userId="796278f3-970d-4a3b-8137-dc597a054133" providerId="ADAL" clId="{B03D9205-DA14-4078-A5CE-E20AA991F75E}" dt="2024-11-08T23:48:17.194" v="4090" actId="47"/>
        <pc:sldMkLst>
          <pc:docMk/>
          <pc:sldMk cId="1307098878" sldId="666"/>
        </pc:sldMkLst>
      </pc:sldChg>
      <pc:sldChg chg="del">
        <pc:chgData name="Damian Gordon" userId="796278f3-970d-4a3b-8137-dc597a054133" providerId="ADAL" clId="{B03D9205-DA14-4078-A5CE-E20AA991F75E}" dt="2024-11-08T23:48:17.194" v="4090" actId="47"/>
        <pc:sldMkLst>
          <pc:docMk/>
          <pc:sldMk cId="1574798373" sldId="667"/>
        </pc:sldMkLst>
      </pc:sldChg>
      <pc:sldChg chg="del ord">
        <pc:chgData name="Damian Gordon" userId="796278f3-970d-4a3b-8137-dc597a054133" providerId="ADAL" clId="{B03D9205-DA14-4078-A5CE-E20AA991F75E}" dt="2024-11-08T23:48:17.194" v="4090" actId="47"/>
        <pc:sldMkLst>
          <pc:docMk/>
          <pc:sldMk cId="4241132793" sldId="668"/>
        </pc:sldMkLst>
      </pc:sldChg>
      <pc:sldChg chg="del">
        <pc:chgData name="Damian Gordon" userId="796278f3-970d-4a3b-8137-dc597a054133" providerId="ADAL" clId="{B03D9205-DA14-4078-A5CE-E20AA991F75E}" dt="2024-11-08T23:48:17.194" v="4090" actId="47"/>
        <pc:sldMkLst>
          <pc:docMk/>
          <pc:sldMk cId="3892139638" sldId="669"/>
        </pc:sldMkLst>
      </pc:sldChg>
      <pc:sldChg chg="del">
        <pc:chgData name="Damian Gordon" userId="796278f3-970d-4a3b-8137-dc597a054133" providerId="ADAL" clId="{B03D9205-DA14-4078-A5CE-E20AA991F75E}" dt="2024-11-08T23:48:17.194" v="4090" actId="47"/>
        <pc:sldMkLst>
          <pc:docMk/>
          <pc:sldMk cId="2557096355" sldId="670"/>
        </pc:sldMkLst>
      </pc:sldChg>
      <pc:sldChg chg="del">
        <pc:chgData name="Damian Gordon" userId="796278f3-970d-4a3b-8137-dc597a054133" providerId="ADAL" clId="{B03D9205-DA14-4078-A5CE-E20AA991F75E}" dt="2024-11-08T23:48:17.194" v="4090" actId="47"/>
        <pc:sldMkLst>
          <pc:docMk/>
          <pc:sldMk cId="2420368151" sldId="671"/>
        </pc:sldMkLst>
      </pc:sldChg>
      <pc:sldChg chg="modSp mod">
        <pc:chgData name="Damian Gordon" userId="796278f3-970d-4a3b-8137-dc597a054133" providerId="ADAL" clId="{B03D9205-DA14-4078-A5CE-E20AA991F75E}" dt="2024-11-06T11:39:13.334" v="25" actId="20577"/>
        <pc:sldMkLst>
          <pc:docMk/>
          <pc:sldMk cId="1814876306" sldId="672"/>
        </pc:sldMkLst>
      </pc:sldChg>
      <pc:sldChg chg="modSp mod">
        <pc:chgData name="Damian Gordon" userId="796278f3-970d-4a3b-8137-dc597a054133" providerId="ADAL" clId="{B03D9205-DA14-4078-A5CE-E20AA991F75E}" dt="2024-11-08T23:46:58.807" v="4086" actId="1076"/>
        <pc:sldMkLst>
          <pc:docMk/>
          <pc:sldMk cId="1505531879" sldId="673"/>
        </pc:sldMkLst>
      </pc:sldChg>
      <pc:sldChg chg="del">
        <pc:chgData name="Damian Gordon" userId="796278f3-970d-4a3b-8137-dc597a054133" providerId="ADAL" clId="{B03D9205-DA14-4078-A5CE-E20AA991F75E}" dt="2024-11-08T23:46:26.624" v="4059" actId="47"/>
        <pc:sldMkLst>
          <pc:docMk/>
          <pc:sldMk cId="4181301380" sldId="674"/>
        </pc:sldMkLst>
      </pc:sldChg>
      <pc:sldChg chg="del">
        <pc:chgData name="Damian Gordon" userId="796278f3-970d-4a3b-8137-dc597a054133" providerId="ADAL" clId="{B03D9205-DA14-4078-A5CE-E20AA991F75E}" dt="2024-11-08T23:48:17.194" v="4090" actId="47"/>
        <pc:sldMkLst>
          <pc:docMk/>
          <pc:sldMk cId="4001440301" sldId="675"/>
        </pc:sldMkLst>
      </pc:sldChg>
      <pc:sldChg chg="del">
        <pc:chgData name="Damian Gordon" userId="796278f3-970d-4a3b-8137-dc597a054133" providerId="ADAL" clId="{B03D9205-DA14-4078-A5CE-E20AA991F75E}" dt="2024-11-08T23:48:17.194" v="4090" actId="47"/>
        <pc:sldMkLst>
          <pc:docMk/>
          <pc:sldMk cId="1212316520" sldId="676"/>
        </pc:sldMkLst>
      </pc:sldChg>
      <pc:sldChg chg="del">
        <pc:chgData name="Damian Gordon" userId="796278f3-970d-4a3b-8137-dc597a054133" providerId="ADAL" clId="{B03D9205-DA14-4078-A5CE-E20AA991F75E}" dt="2024-11-08T23:46:26.624" v="4059" actId="47"/>
        <pc:sldMkLst>
          <pc:docMk/>
          <pc:sldMk cId="2642139919" sldId="677"/>
        </pc:sldMkLst>
      </pc:sldChg>
      <pc:sldChg chg="del">
        <pc:chgData name="Damian Gordon" userId="796278f3-970d-4a3b-8137-dc597a054133" providerId="ADAL" clId="{B03D9205-DA14-4078-A5CE-E20AA991F75E}" dt="2024-11-08T23:46:26.624" v="4059" actId="47"/>
        <pc:sldMkLst>
          <pc:docMk/>
          <pc:sldMk cId="2010074743" sldId="678"/>
        </pc:sldMkLst>
      </pc:sldChg>
      <pc:sldChg chg="del">
        <pc:chgData name="Damian Gordon" userId="796278f3-970d-4a3b-8137-dc597a054133" providerId="ADAL" clId="{B03D9205-DA14-4078-A5CE-E20AA991F75E}" dt="2024-11-08T23:46:26.624" v="4059" actId="47"/>
        <pc:sldMkLst>
          <pc:docMk/>
          <pc:sldMk cId="1257953897" sldId="679"/>
        </pc:sldMkLst>
      </pc:sldChg>
      <pc:sldChg chg="del">
        <pc:chgData name="Damian Gordon" userId="796278f3-970d-4a3b-8137-dc597a054133" providerId="ADAL" clId="{B03D9205-DA14-4078-A5CE-E20AA991F75E}" dt="2024-11-08T23:46:26.624" v="4059" actId="47"/>
        <pc:sldMkLst>
          <pc:docMk/>
          <pc:sldMk cId="2078360145" sldId="680"/>
        </pc:sldMkLst>
      </pc:sldChg>
      <pc:sldChg chg="del">
        <pc:chgData name="Damian Gordon" userId="796278f3-970d-4a3b-8137-dc597a054133" providerId="ADAL" clId="{B03D9205-DA14-4078-A5CE-E20AA991F75E}" dt="2024-11-08T23:46:26.624" v="4059" actId="47"/>
        <pc:sldMkLst>
          <pc:docMk/>
          <pc:sldMk cId="1415322877" sldId="681"/>
        </pc:sldMkLst>
      </pc:sldChg>
      <pc:sldChg chg="del">
        <pc:chgData name="Damian Gordon" userId="796278f3-970d-4a3b-8137-dc597a054133" providerId="ADAL" clId="{B03D9205-DA14-4078-A5CE-E20AA991F75E}" dt="2024-11-08T23:46:26.624" v="4059" actId="47"/>
        <pc:sldMkLst>
          <pc:docMk/>
          <pc:sldMk cId="1873594642" sldId="682"/>
        </pc:sldMkLst>
      </pc:sldChg>
      <pc:sldChg chg="del">
        <pc:chgData name="Damian Gordon" userId="796278f3-970d-4a3b-8137-dc597a054133" providerId="ADAL" clId="{B03D9205-DA14-4078-A5CE-E20AA991F75E}" dt="2024-11-08T23:46:26.624" v="4059" actId="47"/>
        <pc:sldMkLst>
          <pc:docMk/>
          <pc:sldMk cId="1275535071" sldId="683"/>
        </pc:sldMkLst>
      </pc:sldChg>
      <pc:sldChg chg="del">
        <pc:chgData name="Damian Gordon" userId="796278f3-970d-4a3b-8137-dc597a054133" providerId="ADAL" clId="{B03D9205-DA14-4078-A5CE-E20AA991F75E}" dt="2024-11-08T23:46:26.624" v="4059" actId="47"/>
        <pc:sldMkLst>
          <pc:docMk/>
          <pc:sldMk cId="2139756814" sldId="684"/>
        </pc:sldMkLst>
      </pc:sldChg>
      <pc:sldChg chg="del">
        <pc:chgData name="Damian Gordon" userId="796278f3-970d-4a3b-8137-dc597a054133" providerId="ADAL" clId="{B03D9205-DA14-4078-A5CE-E20AA991F75E}" dt="2024-11-08T23:46:26.624" v="4059" actId="47"/>
        <pc:sldMkLst>
          <pc:docMk/>
          <pc:sldMk cId="378114471" sldId="685"/>
        </pc:sldMkLst>
      </pc:sldChg>
      <pc:sldChg chg="del">
        <pc:chgData name="Damian Gordon" userId="796278f3-970d-4a3b-8137-dc597a054133" providerId="ADAL" clId="{B03D9205-DA14-4078-A5CE-E20AA991F75E}" dt="2024-11-08T23:46:26.624" v="4059" actId="47"/>
        <pc:sldMkLst>
          <pc:docMk/>
          <pc:sldMk cId="245661914" sldId="686"/>
        </pc:sldMkLst>
      </pc:sldChg>
      <pc:sldChg chg="del">
        <pc:chgData name="Damian Gordon" userId="796278f3-970d-4a3b-8137-dc597a054133" providerId="ADAL" clId="{B03D9205-DA14-4078-A5CE-E20AA991F75E}" dt="2024-11-08T23:46:26.624" v="4059" actId="47"/>
        <pc:sldMkLst>
          <pc:docMk/>
          <pc:sldMk cId="2754685051" sldId="687"/>
        </pc:sldMkLst>
      </pc:sldChg>
      <pc:sldChg chg="del">
        <pc:chgData name="Damian Gordon" userId="796278f3-970d-4a3b-8137-dc597a054133" providerId="ADAL" clId="{B03D9205-DA14-4078-A5CE-E20AA991F75E}" dt="2024-11-08T23:46:26.624" v="4059" actId="47"/>
        <pc:sldMkLst>
          <pc:docMk/>
          <pc:sldMk cId="3179686466" sldId="688"/>
        </pc:sldMkLst>
      </pc:sldChg>
      <pc:sldChg chg="del">
        <pc:chgData name="Damian Gordon" userId="796278f3-970d-4a3b-8137-dc597a054133" providerId="ADAL" clId="{B03D9205-DA14-4078-A5CE-E20AA991F75E}" dt="2024-11-08T23:46:26.624" v="4059" actId="47"/>
        <pc:sldMkLst>
          <pc:docMk/>
          <pc:sldMk cId="1945392958" sldId="689"/>
        </pc:sldMkLst>
      </pc:sldChg>
      <pc:sldChg chg="del">
        <pc:chgData name="Damian Gordon" userId="796278f3-970d-4a3b-8137-dc597a054133" providerId="ADAL" clId="{B03D9205-DA14-4078-A5CE-E20AA991F75E}" dt="2024-11-08T23:46:26.624" v="4059" actId="47"/>
        <pc:sldMkLst>
          <pc:docMk/>
          <pc:sldMk cId="2792110109" sldId="690"/>
        </pc:sldMkLst>
      </pc:sldChg>
      <pc:sldChg chg="del">
        <pc:chgData name="Damian Gordon" userId="796278f3-970d-4a3b-8137-dc597a054133" providerId="ADAL" clId="{B03D9205-DA14-4078-A5CE-E20AA991F75E}" dt="2024-11-08T23:46:26.624" v="4059" actId="47"/>
        <pc:sldMkLst>
          <pc:docMk/>
          <pc:sldMk cId="2142891650" sldId="691"/>
        </pc:sldMkLst>
      </pc:sldChg>
      <pc:sldChg chg="del">
        <pc:chgData name="Damian Gordon" userId="796278f3-970d-4a3b-8137-dc597a054133" providerId="ADAL" clId="{B03D9205-DA14-4078-A5CE-E20AA991F75E}" dt="2024-11-08T23:46:26.624" v="4059" actId="47"/>
        <pc:sldMkLst>
          <pc:docMk/>
          <pc:sldMk cId="215251731" sldId="692"/>
        </pc:sldMkLst>
      </pc:sldChg>
      <pc:sldChg chg="del">
        <pc:chgData name="Damian Gordon" userId="796278f3-970d-4a3b-8137-dc597a054133" providerId="ADAL" clId="{B03D9205-DA14-4078-A5CE-E20AA991F75E}" dt="2024-11-08T23:46:26.624" v="4059" actId="47"/>
        <pc:sldMkLst>
          <pc:docMk/>
          <pc:sldMk cId="1788664305" sldId="693"/>
        </pc:sldMkLst>
      </pc:sldChg>
      <pc:sldChg chg="del">
        <pc:chgData name="Damian Gordon" userId="796278f3-970d-4a3b-8137-dc597a054133" providerId="ADAL" clId="{B03D9205-DA14-4078-A5CE-E20AA991F75E}" dt="2024-11-08T23:46:33.137" v="4060" actId="47"/>
        <pc:sldMkLst>
          <pc:docMk/>
          <pc:sldMk cId="1533998974" sldId="694"/>
        </pc:sldMkLst>
      </pc:sldChg>
      <pc:sldChg chg="del">
        <pc:chgData name="Damian Gordon" userId="796278f3-970d-4a3b-8137-dc597a054133" providerId="ADAL" clId="{B03D9205-DA14-4078-A5CE-E20AA991F75E}" dt="2024-11-08T23:46:26.624" v="4059" actId="47"/>
        <pc:sldMkLst>
          <pc:docMk/>
          <pc:sldMk cId="3107787632" sldId="695"/>
        </pc:sldMkLst>
      </pc:sldChg>
      <pc:sldChg chg="del">
        <pc:chgData name="Damian Gordon" userId="796278f3-970d-4a3b-8137-dc597a054133" providerId="ADAL" clId="{B03D9205-DA14-4078-A5CE-E20AA991F75E}" dt="2024-11-08T23:46:26.624" v="4059" actId="47"/>
        <pc:sldMkLst>
          <pc:docMk/>
          <pc:sldMk cId="1391204513" sldId="696"/>
        </pc:sldMkLst>
      </pc:sldChg>
      <pc:sldChg chg="del">
        <pc:chgData name="Damian Gordon" userId="796278f3-970d-4a3b-8137-dc597a054133" providerId="ADAL" clId="{B03D9205-DA14-4078-A5CE-E20AA991F75E}" dt="2024-11-08T23:46:26.624" v="4059" actId="47"/>
        <pc:sldMkLst>
          <pc:docMk/>
          <pc:sldMk cId="3286033112" sldId="697"/>
        </pc:sldMkLst>
      </pc:sldChg>
      <pc:sldChg chg="del">
        <pc:chgData name="Damian Gordon" userId="796278f3-970d-4a3b-8137-dc597a054133" providerId="ADAL" clId="{B03D9205-DA14-4078-A5CE-E20AA991F75E}" dt="2024-11-08T23:46:26.624" v="4059" actId="47"/>
        <pc:sldMkLst>
          <pc:docMk/>
          <pc:sldMk cId="1654740708" sldId="698"/>
        </pc:sldMkLst>
      </pc:sldChg>
      <pc:sldChg chg="del">
        <pc:chgData name="Damian Gordon" userId="796278f3-970d-4a3b-8137-dc597a054133" providerId="ADAL" clId="{B03D9205-DA14-4078-A5CE-E20AA991F75E}" dt="2024-11-08T23:46:26.624" v="4059" actId="47"/>
        <pc:sldMkLst>
          <pc:docMk/>
          <pc:sldMk cId="4245646987" sldId="699"/>
        </pc:sldMkLst>
      </pc:sldChg>
      <pc:sldChg chg="del">
        <pc:chgData name="Damian Gordon" userId="796278f3-970d-4a3b-8137-dc597a054133" providerId="ADAL" clId="{B03D9205-DA14-4078-A5CE-E20AA991F75E}" dt="2024-11-08T23:48:17.194" v="4090" actId="47"/>
        <pc:sldMkLst>
          <pc:docMk/>
          <pc:sldMk cId="2139729507" sldId="700"/>
        </pc:sldMkLst>
      </pc:sldChg>
      <pc:sldChg chg="del">
        <pc:chgData name="Damian Gordon" userId="796278f3-970d-4a3b-8137-dc597a054133" providerId="ADAL" clId="{B03D9205-DA14-4078-A5CE-E20AA991F75E}" dt="2024-11-08T23:27:49.790" v="3814" actId="47"/>
        <pc:sldMkLst>
          <pc:docMk/>
          <pc:sldMk cId="4157955489" sldId="702"/>
        </pc:sldMkLst>
      </pc:sldChg>
      <pc:sldChg chg="del">
        <pc:chgData name="Damian Gordon" userId="796278f3-970d-4a3b-8137-dc597a054133" providerId="ADAL" clId="{B03D9205-DA14-4078-A5CE-E20AA991F75E}" dt="2024-11-08T23:48:17.194" v="4090" actId="47"/>
        <pc:sldMkLst>
          <pc:docMk/>
          <pc:sldMk cId="2046565194" sldId="703"/>
        </pc:sldMkLst>
      </pc:sldChg>
      <pc:sldChg chg="del">
        <pc:chgData name="Damian Gordon" userId="796278f3-970d-4a3b-8137-dc597a054133" providerId="ADAL" clId="{B03D9205-DA14-4078-A5CE-E20AA991F75E}" dt="2024-11-08T23:46:26.624" v="4059" actId="47"/>
        <pc:sldMkLst>
          <pc:docMk/>
          <pc:sldMk cId="1370374683" sldId="704"/>
        </pc:sldMkLst>
      </pc:sldChg>
      <pc:sldChg chg="del">
        <pc:chgData name="Damian Gordon" userId="796278f3-970d-4a3b-8137-dc597a054133" providerId="ADAL" clId="{B03D9205-DA14-4078-A5CE-E20AA991F75E}" dt="2024-11-08T23:47:30.892" v="4087" actId="47"/>
        <pc:sldMkLst>
          <pc:docMk/>
          <pc:sldMk cId="1465811035" sldId="705"/>
        </pc:sldMkLst>
      </pc:sldChg>
      <pc:sldChg chg="del">
        <pc:chgData name="Damian Gordon" userId="796278f3-970d-4a3b-8137-dc597a054133" providerId="ADAL" clId="{B03D9205-DA14-4078-A5CE-E20AA991F75E}" dt="2024-11-08T23:47:30.892" v="4087" actId="47"/>
        <pc:sldMkLst>
          <pc:docMk/>
          <pc:sldMk cId="1394397798" sldId="706"/>
        </pc:sldMkLst>
      </pc:sldChg>
      <pc:sldChg chg="del">
        <pc:chgData name="Damian Gordon" userId="796278f3-970d-4a3b-8137-dc597a054133" providerId="ADAL" clId="{B03D9205-DA14-4078-A5CE-E20AA991F75E}" dt="2024-11-08T23:47:30.892" v="4087" actId="47"/>
        <pc:sldMkLst>
          <pc:docMk/>
          <pc:sldMk cId="3600936286" sldId="707"/>
        </pc:sldMkLst>
      </pc:sldChg>
      <pc:sldChg chg="del">
        <pc:chgData name="Damian Gordon" userId="796278f3-970d-4a3b-8137-dc597a054133" providerId="ADAL" clId="{B03D9205-DA14-4078-A5CE-E20AA991F75E}" dt="2024-11-08T23:47:30.892" v="4087" actId="47"/>
        <pc:sldMkLst>
          <pc:docMk/>
          <pc:sldMk cId="391446007" sldId="708"/>
        </pc:sldMkLst>
      </pc:sldChg>
      <pc:sldChg chg="del">
        <pc:chgData name="Damian Gordon" userId="796278f3-970d-4a3b-8137-dc597a054133" providerId="ADAL" clId="{B03D9205-DA14-4078-A5CE-E20AA991F75E}" dt="2024-11-08T23:47:30.892" v="4087" actId="47"/>
        <pc:sldMkLst>
          <pc:docMk/>
          <pc:sldMk cId="4088267421" sldId="709"/>
        </pc:sldMkLst>
      </pc:sldChg>
      <pc:sldChg chg="del">
        <pc:chgData name="Damian Gordon" userId="796278f3-970d-4a3b-8137-dc597a054133" providerId="ADAL" clId="{B03D9205-DA14-4078-A5CE-E20AA991F75E}" dt="2024-11-08T23:47:30.892" v="4087" actId="47"/>
        <pc:sldMkLst>
          <pc:docMk/>
          <pc:sldMk cId="2881318087" sldId="710"/>
        </pc:sldMkLst>
      </pc:sldChg>
      <pc:sldChg chg="del">
        <pc:chgData name="Damian Gordon" userId="796278f3-970d-4a3b-8137-dc597a054133" providerId="ADAL" clId="{B03D9205-DA14-4078-A5CE-E20AA991F75E}" dt="2024-11-08T23:47:30.892" v="4087" actId="47"/>
        <pc:sldMkLst>
          <pc:docMk/>
          <pc:sldMk cId="392086979" sldId="712"/>
        </pc:sldMkLst>
      </pc:sldChg>
      <pc:sldChg chg="del">
        <pc:chgData name="Damian Gordon" userId="796278f3-970d-4a3b-8137-dc597a054133" providerId="ADAL" clId="{B03D9205-DA14-4078-A5CE-E20AA991F75E}" dt="2024-11-08T23:47:30.892" v="4087" actId="47"/>
        <pc:sldMkLst>
          <pc:docMk/>
          <pc:sldMk cId="2966234553" sldId="713"/>
        </pc:sldMkLst>
      </pc:sldChg>
      <pc:sldChg chg="del">
        <pc:chgData name="Damian Gordon" userId="796278f3-970d-4a3b-8137-dc597a054133" providerId="ADAL" clId="{B03D9205-DA14-4078-A5CE-E20AA991F75E}" dt="2024-11-08T23:47:30.892" v="4087" actId="47"/>
        <pc:sldMkLst>
          <pc:docMk/>
          <pc:sldMk cId="1145315069" sldId="714"/>
        </pc:sldMkLst>
      </pc:sldChg>
      <pc:sldChg chg="del">
        <pc:chgData name="Damian Gordon" userId="796278f3-970d-4a3b-8137-dc597a054133" providerId="ADAL" clId="{B03D9205-DA14-4078-A5CE-E20AA991F75E}" dt="2024-11-08T23:47:30.892" v="4087" actId="47"/>
        <pc:sldMkLst>
          <pc:docMk/>
          <pc:sldMk cId="1971877005" sldId="715"/>
        </pc:sldMkLst>
      </pc:sldChg>
      <pc:sldChg chg="del">
        <pc:chgData name="Damian Gordon" userId="796278f3-970d-4a3b-8137-dc597a054133" providerId="ADAL" clId="{B03D9205-DA14-4078-A5CE-E20AA991F75E}" dt="2024-11-08T23:47:30.892" v="4087" actId="47"/>
        <pc:sldMkLst>
          <pc:docMk/>
          <pc:sldMk cId="1264344965" sldId="716"/>
        </pc:sldMkLst>
      </pc:sldChg>
      <pc:sldChg chg="del">
        <pc:chgData name="Damian Gordon" userId="796278f3-970d-4a3b-8137-dc597a054133" providerId="ADAL" clId="{B03D9205-DA14-4078-A5CE-E20AA991F75E}" dt="2024-11-08T23:47:30.892" v="4087" actId="47"/>
        <pc:sldMkLst>
          <pc:docMk/>
          <pc:sldMk cId="2570414941" sldId="717"/>
        </pc:sldMkLst>
      </pc:sldChg>
      <pc:sldChg chg="del">
        <pc:chgData name="Damian Gordon" userId="796278f3-970d-4a3b-8137-dc597a054133" providerId="ADAL" clId="{B03D9205-DA14-4078-A5CE-E20AA991F75E}" dt="2024-11-08T23:47:30.892" v="4087" actId="47"/>
        <pc:sldMkLst>
          <pc:docMk/>
          <pc:sldMk cId="743853068" sldId="718"/>
        </pc:sldMkLst>
      </pc:sldChg>
      <pc:sldChg chg="del">
        <pc:chgData name="Damian Gordon" userId="796278f3-970d-4a3b-8137-dc597a054133" providerId="ADAL" clId="{B03D9205-DA14-4078-A5CE-E20AA991F75E}" dt="2024-11-08T23:47:30.892" v="4087" actId="47"/>
        <pc:sldMkLst>
          <pc:docMk/>
          <pc:sldMk cId="2380218620" sldId="719"/>
        </pc:sldMkLst>
      </pc:sldChg>
      <pc:sldChg chg="del">
        <pc:chgData name="Damian Gordon" userId="796278f3-970d-4a3b-8137-dc597a054133" providerId="ADAL" clId="{B03D9205-DA14-4078-A5CE-E20AA991F75E}" dt="2024-11-08T23:47:30.892" v="4087" actId="47"/>
        <pc:sldMkLst>
          <pc:docMk/>
          <pc:sldMk cId="717447132" sldId="720"/>
        </pc:sldMkLst>
      </pc:sldChg>
      <pc:sldChg chg="del">
        <pc:chgData name="Damian Gordon" userId="796278f3-970d-4a3b-8137-dc597a054133" providerId="ADAL" clId="{B03D9205-DA14-4078-A5CE-E20AA991F75E}" dt="2024-11-08T23:47:30.892" v="4087" actId="47"/>
        <pc:sldMkLst>
          <pc:docMk/>
          <pc:sldMk cId="2626643392" sldId="721"/>
        </pc:sldMkLst>
      </pc:sldChg>
      <pc:sldChg chg="del">
        <pc:chgData name="Damian Gordon" userId="796278f3-970d-4a3b-8137-dc597a054133" providerId="ADAL" clId="{B03D9205-DA14-4078-A5CE-E20AA991F75E}" dt="2024-11-08T23:47:30.892" v="4087" actId="47"/>
        <pc:sldMkLst>
          <pc:docMk/>
          <pc:sldMk cId="2049118790" sldId="722"/>
        </pc:sldMkLst>
      </pc:sldChg>
      <pc:sldChg chg="del">
        <pc:chgData name="Damian Gordon" userId="796278f3-970d-4a3b-8137-dc597a054133" providerId="ADAL" clId="{B03D9205-DA14-4078-A5CE-E20AA991F75E}" dt="2024-11-08T23:47:30.892" v="4087" actId="47"/>
        <pc:sldMkLst>
          <pc:docMk/>
          <pc:sldMk cId="1144337560" sldId="723"/>
        </pc:sldMkLst>
      </pc:sldChg>
      <pc:sldChg chg="del">
        <pc:chgData name="Damian Gordon" userId="796278f3-970d-4a3b-8137-dc597a054133" providerId="ADAL" clId="{B03D9205-DA14-4078-A5CE-E20AA991F75E}" dt="2024-11-08T23:47:30.892" v="4087" actId="47"/>
        <pc:sldMkLst>
          <pc:docMk/>
          <pc:sldMk cId="4024808391" sldId="724"/>
        </pc:sldMkLst>
      </pc:sldChg>
      <pc:sldChg chg="del">
        <pc:chgData name="Damian Gordon" userId="796278f3-970d-4a3b-8137-dc597a054133" providerId="ADAL" clId="{B03D9205-DA14-4078-A5CE-E20AA991F75E}" dt="2024-11-08T23:47:30.892" v="4087" actId="47"/>
        <pc:sldMkLst>
          <pc:docMk/>
          <pc:sldMk cId="1418962274" sldId="725"/>
        </pc:sldMkLst>
      </pc:sldChg>
      <pc:sldChg chg="del">
        <pc:chgData name="Damian Gordon" userId="796278f3-970d-4a3b-8137-dc597a054133" providerId="ADAL" clId="{B03D9205-DA14-4078-A5CE-E20AA991F75E}" dt="2024-11-08T23:47:30.892" v="4087" actId="47"/>
        <pc:sldMkLst>
          <pc:docMk/>
          <pc:sldMk cId="3969788717" sldId="726"/>
        </pc:sldMkLst>
      </pc:sldChg>
      <pc:sldChg chg="modSp ord">
        <pc:chgData name="Damian Gordon" userId="796278f3-970d-4a3b-8137-dc597a054133" providerId="ADAL" clId="{B03D9205-DA14-4078-A5CE-E20AA991F75E}" dt="2024-11-08T16:27:08.925" v="685"/>
        <pc:sldMkLst>
          <pc:docMk/>
          <pc:sldMk cId="337636775" sldId="727"/>
        </pc:sldMkLst>
      </pc:sldChg>
      <pc:sldChg chg="del">
        <pc:chgData name="Damian Gordon" userId="796278f3-970d-4a3b-8137-dc597a054133" providerId="ADAL" clId="{B03D9205-DA14-4078-A5CE-E20AA991F75E}" dt="2024-11-09T11:23:48.633" v="4611" actId="47"/>
        <pc:sldMkLst>
          <pc:docMk/>
          <pc:sldMk cId="2932554033" sldId="728"/>
        </pc:sldMkLst>
      </pc:sldChg>
      <pc:sldChg chg="del">
        <pc:chgData name="Damian Gordon" userId="796278f3-970d-4a3b-8137-dc597a054133" providerId="ADAL" clId="{B03D9205-DA14-4078-A5CE-E20AA991F75E}" dt="2024-11-08T22:02:02.376" v="2170" actId="47"/>
        <pc:sldMkLst>
          <pc:docMk/>
          <pc:sldMk cId="3909325420" sldId="729"/>
        </pc:sldMkLst>
      </pc:sldChg>
      <pc:sldChg chg="del">
        <pc:chgData name="Damian Gordon" userId="796278f3-970d-4a3b-8137-dc597a054133" providerId="ADAL" clId="{B03D9205-DA14-4078-A5CE-E20AA991F75E}" dt="2024-11-08T22:02:02.376" v="2170" actId="47"/>
        <pc:sldMkLst>
          <pc:docMk/>
          <pc:sldMk cId="552204436" sldId="730"/>
        </pc:sldMkLst>
      </pc:sldChg>
      <pc:sldChg chg="del">
        <pc:chgData name="Damian Gordon" userId="796278f3-970d-4a3b-8137-dc597a054133" providerId="ADAL" clId="{B03D9205-DA14-4078-A5CE-E20AA991F75E}" dt="2024-11-08T22:02:02.376" v="2170" actId="47"/>
        <pc:sldMkLst>
          <pc:docMk/>
          <pc:sldMk cId="2206304953" sldId="732"/>
        </pc:sldMkLst>
      </pc:sldChg>
      <pc:sldChg chg="del">
        <pc:chgData name="Damian Gordon" userId="796278f3-970d-4a3b-8137-dc597a054133" providerId="ADAL" clId="{B03D9205-DA14-4078-A5CE-E20AA991F75E}" dt="2024-11-08T22:02:02.376" v="2170" actId="47"/>
        <pc:sldMkLst>
          <pc:docMk/>
          <pc:sldMk cId="43334539" sldId="733"/>
        </pc:sldMkLst>
      </pc:sldChg>
      <pc:sldChg chg="del">
        <pc:chgData name="Damian Gordon" userId="796278f3-970d-4a3b-8137-dc597a054133" providerId="ADAL" clId="{B03D9205-DA14-4078-A5CE-E20AA991F75E}" dt="2024-11-08T22:02:02.376" v="2170" actId="47"/>
        <pc:sldMkLst>
          <pc:docMk/>
          <pc:sldMk cId="99049904" sldId="734"/>
        </pc:sldMkLst>
      </pc:sldChg>
      <pc:sldChg chg="del">
        <pc:chgData name="Damian Gordon" userId="796278f3-970d-4a3b-8137-dc597a054133" providerId="ADAL" clId="{B03D9205-DA14-4078-A5CE-E20AA991F75E}" dt="2024-11-08T22:02:02.376" v="2170" actId="47"/>
        <pc:sldMkLst>
          <pc:docMk/>
          <pc:sldMk cId="351965085" sldId="735"/>
        </pc:sldMkLst>
      </pc:sldChg>
      <pc:sldChg chg="del">
        <pc:chgData name="Damian Gordon" userId="796278f3-970d-4a3b-8137-dc597a054133" providerId="ADAL" clId="{B03D9205-DA14-4078-A5CE-E20AA991F75E}" dt="2024-11-08T22:02:02.376" v="2170" actId="47"/>
        <pc:sldMkLst>
          <pc:docMk/>
          <pc:sldMk cId="1161093062" sldId="736"/>
        </pc:sldMkLst>
      </pc:sldChg>
      <pc:sldChg chg="addSp modSp add mod">
        <pc:chgData name="Damian Gordon" userId="796278f3-970d-4a3b-8137-dc597a054133" providerId="ADAL" clId="{B03D9205-DA14-4078-A5CE-E20AA991F75E}" dt="2024-11-09T10:40:38.597" v="4296"/>
        <pc:sldMkLst>
          <pc:docMk/>
          <pc:sldMk cId="3335339159" sldId="737"/>
        </pc:sldMkLst>
      </pc:sldChg>
      <pc:sldChg chg="add del ord">
        <pc:chgData name="Damian Gordon" userId="796278f3-970d-4a3b-8137-dc597a054133" providerId="ADAL" clId="{B03D9205-DA14-4078-A5CE-E20AA991F75E}" dt="2024-11-09T10:34:20.488" v="4145" actId="47"/>
        <pc:sldMkLst>
          <pc:docMk/>
          <pc:sldMk cId="3604198689" sldId="738"/>
        </pc:sldMkLst>
      </pc:sldChg>
      <pc:sldChg chg="delSp add del setBg delDesignElem">
        <pc:chgData name="Damian Gordon" userId="796278f3-970d-4a3b-8137-dc597a054133" providerId="ADAL" clId="{B03D9205-DA14-4078-A5CE-E20AA991F75E}" dt="2024-11-08T22:02:02.376" v="2170" actId="47"/>
        <pc:sldMkLst>
          <pc:docMk/>
          <pc:sldMk cId="2778201178" sldId="739"/>
        </pc:sldMkLst>
      </pc:sldChg>
      <pc:sldChg chg="addSp delSp modSp add mod">
        <pc:chgData name="Damian Gordon" userId="796278f3-970d-4a3b-8137-dc597a054133" providerId="ADAL" clId="{B03D9205-DA14-4078-A5CE-E20AA991F75E}" dt="2024-11-08T20:50:36.625" v="1829" actId="14100"/>
        <pc:sldMkLst>
          <pc:docMk/>
          <pc:sldMk cId="3116750807" sldId="740"/>
        </pc:sldMkLst>
      </pc:sldChg>
      <pc:sldChg chg="addSp delSp modSp add mod">
        <pc:chgData name="Damian Gordon" userId="796278f3-970d-4a3b-8137-dc597a054133" providerId="ADAL" clId="{B03D9205-DA14-4078-A5CE-E20AA991F75E}" dt="2024-11-08T19:11:34.457" v="1531" actId="1035"/>
        <pc:sldMkLst>
          <pc:docMk/>
          <pc:sldMk cId="2126157197" sldId="741"/>
        </pc:sldMkLst>
      </pc:sldChg>
      <pc:sldChg chg="addSp delSp modSp add mod">
        <pc:chgData name="Damian Gordon" userId="796278f3-970d-4a3b-8137-dc597a054133" providerId="ADAL" clId="{B03D9205-DA14-4078-A5CE-E20AA991F75E}" dt="2024-11-08T20:47:06.995" v="1604"/>
        <pc:sldMkLst>
          <pc:docMk/>
          <pc:sldMk cId="2100616338" sldId="742"/>
        </pc:sldMkLst>
      </pc:sldChg>
      <pc:sldChg chg="addSp delSp modSp add mod">
        <pc:chgData name="Damian Gordon" userId="796278f3-970d-4a3b-8137-dc597a054133" providerId="ADAL" clId="{B03D9205-DA14-4078-A5CE-E20AA991F75E}" dt="2024-11-08T15:46:29.435" v="670" actId="20577"/>
        <pc:sldMkLst>
          <pc:docMk/>
          <pc:sldMk cId="1933395079" sldId="743"/>
        </pc:sldMkLst>
      </pc:sldChg>
      <pc:sldChg chg="addSp delSp modSp add mod ord">
        <pc:chgData name="Damian Gordon" userId="796278f3-970d-4a3b-8137-dc597a054133" providerId="ADAL" clId="{B03D9205-DA14-4078-A5CE-E20AA991F75E}" dt="2024-11-08T18:22:21.182" v="821" actId="1076"/>
        <pc:sldMkLst>
          <pc:docMk/>
          <pc:sldMk cId="1502667413" sldId="744"/>
        </pc:sldMkLst>
      </pc:sldChg>
      <pc:sldChg chg="addSp delSp modSp add mod">
        <pc:chgData name="Damian Gordon" userId="796278f3-970d-4a3b-8137-dc597a054133" providerId="ADAL" clId="{B03D9205-DA14-4078-A5CE-E20AA991F75E}" dt="2024-11-08T16:27:41.354" v="692" actId="14100"/>
        <pc:sldMkLst>
          <pc:docMk/>
          <pc:sldMk cId="931328414" sldId="745"/>
        </pc:sldMkLst>
      </pc:sldChg>
      <pc:sldChg chg="addSp modSp add mod">
        <pc:chgData name="Damian Gordon" userId="796278f3-970d-4a3b-8137-dc597a054133" providerId="ADAL" clId="{B03D9205-DA14-4078-A5CE-E20AA991F75E}" dt="2024-11-08T20:47:42.435" v="1748" actId="1035"/>
        <pc:sldMkLst>
          <pc:docMk/>
          <pc:sldMk cId="4241562838" sldId="746"/>
        </pc:sldMkLst>
      </pc:sldChg>
      <pc:sldChg chg="addSp delSp modSp add mod">
        <pc:chgData name="Damian Gordon" userId="796278f3-970d-4a3b-8137-dc597a054133" providerId="ADAL" clId="{B03D9205-DA14-4078-A5CE-E20AA991F75E}" dt="2024-11-08T18:23:06.076" v="831" actId="1076"/>
        <pc:sldMkLst>
          <pc:docMk/>
          <pc:sldMk cId="3432327591" sldId="747"/>
        </pc:sldMkLst>
      </pc:sldChg>
      <pc:sldChg chg="add del">
        <pc:chgData name="Damian Gordon" userId="796278f3-970d-4a3b-8137-dc597a054133" providerId="ADAL" clId="{B03D9205-DA14-4078-A5CE-E20AA991F75E}" dt="2024-11-08T18:58:24.270" v="1345" actId="47"/>
        <pc:sldMkLst>
          <pc:docMk/>
          <pc:sldMk cId="85250576" sldId="748"/>
        </pc:sldMkLst>
      </pc:sldChg>
      <pc:sldChg chg="addSp delSp modSp add">
        <pc:chgData name="Damian Gordon" userId="796278f3-970d-4a3b-8137-dc597a054133" providerId="ADAL" clId="{B03D9205-DA14-4078-A5CE-E20AA991F75E}" dt="2024-11-08T20:47:01.385" v="1602" actId="1035"/>
        <pc:sldMkLst>
          <pc:docMk/>
          <pc:sldMk cId="4012157166" sldId="749"/>
        </pc:sldMkLst>
      </pc:sldChg>
      <pc:sldChg chg="addSp delSp modSp add mod">
        <pc:chgData name="Damian Gordon" userId="796278f3-970d-4a3b-8137-dc597a054133" providerId="ADAL" clId="{B03D9205-DA14-4078-A5CE-E20AA991F75E}" dt="2024-11-08T20:47:45.535" v="1749"/>
        <pc:sldMkLst>
          <pc:docMk/>
          <pc:sldMk cId="3914347053" sldId="750"/>
        </pc:sldMkLst>
      </pc:sldChg>
      <pc:sldChg chg="addSp delSp modSp add mod">
        <pc:chgData name="Damian Gordon" userId="796278f3-970d-4a3b-8137-dc597a054133" providerId="ADAL" clId="{B03D9205-DA14-4078-A5CE-E20AA991F75E}" dt="2024-11-08T20:48:14.435" v="1765" actId="1036"/>
        <pc:sldMkLst>
          <pc:docMk/>
          <pc:sldMk cId="2288994801" sldId="751"/>
        </pc:sldMkLst>
      </pc:sldChg>
      <pc:sldChg chg="addSp delSp modSp add mod">
        <pc:chgData name="Damian Gordon" userId="796278f3-970d-4a3b-8137-dc597a054133" providerId="ADAL" clId="{B03D9205-DA14-4078-A5CE-E20AA991F75E}" dt="2024-11-08T20:48:20.355" v="1766"/>
        <pc:sldMkLst>
          <pc:docMk/>
          <pc:sldMk cId="1936188874" sldId="752"/>
        </pc:sldMkLst>
      </pc:sldChg>
      <pc:sldChg chg="addSp delSp modSp add mod ord">
        <pc:chgData name="Damian Gordon" userId="796278f3-970d-4a3b-8137-dc597a054133" providerId="ADAL" clId="{B03D9205-DA14-4078-A5CE-E20AA991F75E}" dt="2024-11-08T20:50:06.475" v="1824"/>
        <pc:sldMkLst>
          <pc:docMk/>
          <pc:sldMk cId="2495214528" sldId="753"/>
        </pc:sldMkLst>
      </pc:sldChg>
      <pc:sldChg chg="addSp delSp modSp add mod">
        <pc:chgData name="Damian Gordon" userId="796278f3-970d-4a3b-8137-dc597a054133" providerId="ADAL" clId="{B03D9205-DA14-4078-A5CE-E20AA991F75E}" dt="2024-11-08T20:49:58.480" v="1823" actId="167"/>
        <pc:sldMkLst>
          <pc:docMk/>
          <pc:sldMk cId="2784711223" sldId="754"/>
        </pc:sldMkLst>
      </pc:sldChg>
      <pc:sldChg chg="addSp delSp modSp add mod">
        <pc:chgData name="Damian Gordon" userId="796278f3-970d-4a3b-8137-dc597a054133" providerId="ADAL" clId="{B03D9205-DA14-4078-A5CE-E20AA991F75E}" dt="2024-11-08T21:33:32.802" v="1912" actId="20577"/>
        <pc:sldMkLst>
          <pc:docMk/>
          <pc:sldMk cId="754332516" sldId="755"/>
        </pc:sldMkLst>
      </pc:sldChg>
      <pc:sldChg chg="modSp add mod">
        <pc:chgData name="Damian Gordon" userId="796278f3-970d-4a3b-8137-dc597a054133" providerId="ADAL" clId="{B03D9205-DA14-4078-A5CE-E20AA991F75E}" dt="2024-11-08T21:32:27.423" v="1888" actId="27636"/>
        <pc:sldMkLst>
          <pc:docMk/>
          <pc:sldMk cId="3897460127" sldId="756"/>
        </pc:sldMkLst>
      </pc:sldChg>
      <pc:sldChg chg="addSp delSp modSp add mod">
        <pc:chgData name="Damian Gordon" userId="796278f3-970d-4a3b-8137-dc597a054133" providerId="ADAL" clId="{B03D9205-DA14-4078-A5CE-E20AA991F75E}" dt="2024-11-08T21:38:24.581" v="1978" actId="27636"/>
        <pc:sldMkLst>
          <pc:docMk/>
          <pc:sldMk cId="2988531067" sldId="757"/>
        </pc:sldMkLst>
      </pc:sldChg>
      <pc:sldChg chg="modSp add mod ord">
        <pc:chgData name="Damian Gordon" userId="796278f3-970d-4a3b-8137-dc597a054133" providerId="ADAL" clId="{B03D9205-DA14-4078-A5CE-E20AA991F75E}" dt="2024-11-08T21:37:56.421" v="1976" actId="20577"/>
        <pc:sldMkLst>
          <pc:docMk/>
          <pc:sldMk cId="1672895734" sldId="758"/>
        </pc:sldMkLst>
      </pc:sldChg>
      <pc:sldChg chg="add del">
        <pc:chgData name="Damian Gordon" userId="796278f3-970d-4a3b-8137-dc597a054133" providerId="ADAL" clId="{B03D9205-DA14-4078-A5CE-E20AA991F75E}" dt="2024-11-08T21:34:27.782" v="1915"/>
        <pc:sldMkLst>
          <pc:docMk/>
          <pc:sldMk cId="4023149953" sldId="758"/>
        </pc:sldMkLst>
      </pc:sldChg>
      <pc:sldChg chg="addSp delSp modSp add mod">
        <pc:chgData name="Damian Gordon" userId="796278f3-970d-4a3b-8137-dc597a054133" providerId="ADAL" clId="{B03D9205-DA14-4078-A5CE-E20AA991F75E}" dt="2024-11-08T21:42:14.476" v="2026" actId="27636"/>
        <pc:sldMkLst>
          <pc:docMk/>
          <pc:sldMk cId="1716110153" sldId="759"/>
        </pc:sldMkLst>
      </pc:sldChg>
      <pc:sldChg chg="addSp delSp modSp add mod">
        <pc:chgData name="Damian Gordon" userId="796278f3-970d-4a3b-8137-dc597a054133" providerId="ADAL" clId="{B03D9205-DA14-4078-A5CE-E20AA991F75E}" dt="2024-11-08T23:10:08.766" v="3145" actId="478"/>
        <pc:sldMkLst>
          <pc:docMk/>
          <pc:sldMk cId="4136825654" sldId="760"/>
        </pc:sldMkLst>
      </pc:sldChg>
      <pc:sldChg chg="delSp modSp add mod">
        <pc:chgData name="Damian Gordon" userId="796278f3-970d-4a3b-8137-dc597a054133" providerId="ADAL" clId="{B03D9205-DA14-4078-A5CE-E20AA991F75E}" dt="2024-11-09T11:27:52.343" v="4618" actId="20577"/>
        <pc:sldMkLst>
          <pc:docMk/>
          <pc:sldMk cId="4185795757" sldId="761"/>
        </pc:sldMkLst>
      </pc:sldChg>
      <pc:sldChg chg="modSp add mod">
        <pc:chgData name="Damian Gordon" userId="796278f3-970d-4a3b-8137-dc597a054133" providerId="ADAL" clId="{B03D9205-DA14-4078-A5CE-E20AA991F75E}" dt="2024-11-08T23:06:32.304" v="3106" actId="113"/>
        <pc:sldMkLst>
          <pc:docMk/>
          <pc:sldMk cId="644211933" sldId="762"/>
        </pc:sldMkLst>
      </pc:sldChg>
      <pc:sldChg chg="addSp delSp modSp add mod">
        <pc:chgData name="Damian Gordon" userId="796278f3-970d-4a3b-8137-dc597a054133" providerId="ADAL" clId="{B03D9205-DA14-4078-A5CE-E20AA991F75E}" dt="2024-11-08T23:45:17.080" v="4050" actId="1582"/>
        <pc:sldMkLst>
          <pc:docMk/>
          <pc:sldMk cId="3528280648" sldId="763"/>
        </pc:sldMkLst>
      </pc:sldChg>
      <pc:sldChg chg="addSp modSp add mod">
        <pc:chgData name="Damian Gordon" userId="796278f3-970d-4a3b-8137-dc597a054133" providerId="ADAL" clId="{B03D9205-DA14-4078-A5CE-E20AA991F75E}" dt="2024-11-08T23:45:20.642" v="4051"/>
        <pc:sldMkLst>
          <pc:docMk/>
          <pc:sldMk cId="520601442" sldId="764"/>
        </pc:sldMkLst>
      </pc:sldChg>
      <pc:sldChg chg="modSp add del mod ord">
        <pc:chgData name="Damian Gordon" userId="796278f3-970d-4a3b-8137-dc597a054133" providerId="ADAL" clId="{B03D9205-DA14-4078-A5CE-E20AA991F75E}" dt="2024-11-08T23:04:05.374" v="2957" actId="47"/>
        <pc:sldMkLst>
          <pc:docMk/>
          <pc:sldMk cId="295042256" sldId="765"/>
        </pc:sldMkLst>
      </pc:sldChg>
      <pc:sldChg chg="modSp add mod ord">
        <pc:chgData name="Damian Gordon" userId="796278f3-970d-4a3b-8137-dc597a054133" providerId="ADAL" clId="{B03D9205-DA14-4078-A5CE-E20AA991F75E}" dt="2024-11-08T23:36:00.584" v="3932" actId="404"/>
        <pc:sldMkLst>
          <pc:docMk/>
          <pc:sldMk cId="3702475705" sldId="766"/>
        </pc:sldMkLst>
      </pc:sldChg>
      <pc:sldChg chg="addSp modSp add mod">
        <pc:chgData name="Damian Gordon" userId="796278f3-970d-4a3b-8137-dc597a054133" providerId="ADAL" clId="{B03D9205-DA14-4078-A5CE-E20AA991F75E}" dt="2024-11-08T23:45:23.682" v="4052"/>
        <pc:sldMkLst>
          <pc:docMk/>
          <pc:sldMk cId="1206749708" sldId="767"/>
        </pc:sldMkLst>
      </pc:sldChg>
      <pc:sldChg chg="addSp delSp modSp add mod">
        <pc:chgData name="Damian Gordon" userId="796278f3-970d-4a3b-8137-dc597a054133" providerId="ADAL" clId="{B03D9205-DA14-4078-A5CE-E20AA991F75E}" dt="2024-11-08T23:45:25.906" v="4053"/>
        <pc:sldMkLst>
          <pc:docMk/>
          <pc:sldMk cId="3651706390" sldId="768"/>
        </pc:sldMkLst>
      </pc:sldChg>
      <pc:sldChg chg="addSp modSp add mod">
        <pc:chgData name="Damian Gordon" userId="796278f3-970d-4a3b-8137-dc597a054133" providerId="ADAL" clId="{B03D9205-DA14-4078-A5CE-E20AA991F75E}" dt="2024-11-08T23:45:31.246" v="4054"/>
        <pc:sldMkLst>
          <pc:docMk/>
          <pc:sldMk cId="1426221555" sldId="769"/>
        </pc:sldMkLst>
      </pc:sldChg>
      <pc:sldChg chg="addSp modSp add del mod ord">
        <pc:chgData name="Damian Gordon" userId="796278f3-970d-4a3b-8137-dc597a054133" providerId="ADAL" clId="{B03D9205-DA14-4078-A5CE-E20AA991F75E}" dt="2024-11-08T23:45:37.457" v="4055"/>
        <pc:sldMkLst>
          <pc:docMk/>
          <pc:sldMk cId="2741462461" sldId="770"/>
        </pc:sldMkLst>
      </pc:sldChg>
      <pc:sldChg chg="addSp modSp add mod">
        <pc:chgData name="Damian Gordon" userId="796278f3-970d-4a3b-8137-dc597a054133" providerId="ADAL" clId="{B03D9205-DA14-4078-A5CE-E20AA991F75E}" dt="2024-11-08T23:45:43.337" v="4056"/>
        <pc:sldMkLst>
          <pc:docMk/>
          <pc:sldMk cId="1875120253" sldId="771"/>
        </pc:sldMkLst>
      </pc:sldChg>
      <pc:sldChg chg="addSp modSp add mod ord">
        <pc:chgData name="Damian Gordon" userId="796278f3-970d-4a3b-8137-dc597a054133" providerId="ADAL" clId="{B03D9205-DA14-4078-A5CE-E20AA991F75E}" dt="2024-11-08T23:45:47.395" v="4057"/>
        <pc:sldMkLst>
          <pc:docMk/>
          <pc:sldMk cId="863486708" sldId="772"/>
        </pc:sldMkLst>
      </pc:sldChg>
      <pc:sldChg chg="addSp modSp add mod">
        <pc:chgData name="Damian Gordon" userId="796278f3-970d-4a3b-8137-dc597a054133" providerId="ADAL" clId="{B03D9205-DA14-4078-A5CE-E20AA991F75E}" dt="2024-11-08T23:45:50.430" v="4058"/>
        <pc:sldMkLst>
          <pc:docMk/>
          <pc:sldMk cId="3690064929" sldId="773"/>
        </pc:sldMkLst>
      </pc:sldChg>
      <pc:sldChg chg="addSp modSp add del mod">
        <pc:chgData name="Damian Gordon" userId="796278f3-970d-4a3b-8137-dc597a054133" providerId="ADAL" clId="{B03D9205-DA14-4078-A5CE-E20AA991F75E}" dt="2024-11-09T11:28:57.191" v="4736" actId="47"/>
        <pc:sldMkLst>
          <pc:docMk/>
          <pc:sldMk cId="4162328189" sldId="774"/>
        </pc:sldMkLst>
      </pc:sldChg>
      <pc:sldChg chg="delSp modSp add mod ord">
        <pc:chgData name="Damian Gordon" userId="796278f3-970d-4a3b-8137-dc597a054133" providerId="ADAL" clId="{B03D9205-DA14-4078-A5CE-E20AA991F75E}" dt="2024-11-08T23:43:49.764" v="4042" actId="20577"/>
        <pc:sldMkLst>
          <pc:docMk/>
          <pc:sldMk cId="652402510" sldId="775"/>
        </pc:sldMkLst>
      </pc:sldChg>
      <pc:sldChg chg="modSp add del mod">
        <pc:chgData name="Damian Gordon" userId="796278f3-970d-4a3b-8137-dc597a054133" providerId="ADAL" clId="{B03D9205-DA14-4078-A5CE-E20AA991F75E}" dt="2024-11-09T11:08:18.750" v="4544" actId="47"/>
        <pc:sldMkLst>
          <pc:docMk/>
          <pc:sldMk cId="1689215393" sldId="776"/>
        </pc:sldMkLst>
      </pc:sldChg>
      <pc:sldChg chg="add del">
        <pc:chgData name="Damian Gordon" userId="796278f3-970d-4a3b-8137-dc597a054133" providerId="ADAL" clId="{B03D9205-DA14-4078-A5CE-E20AA991F75E}" dt="2024-11-09T11:08:18.750" v="4544" actId="47"/>
        <pc:sldMkLst>
          <pc:docMk/>
          <pc:sldMk cId="1517756655" sldId="777"/>
        </pc:sldMkLst>
      </pc:sldChg>
      <pc:sldChg chg="add del">
        <pc:chgData name="Damian Gordon" userId="796278f3-970d-4a3b-8137-dc597a054133" providerId="ADAL" clId="{B03D9205-DA14-4078-A5CE-E20AA991F75E}" dt="2024-11-09T11:08:18.750" v="4544" actId="47"/>
        <pc:sldMkLst>
          <pc:docMk/>
          <pc:sldMk cId="3980533589" sldId="778"/>
        </pc:sldMkLst>
      </pc:sldChg>
      <pc:sldChg chg="add del">
        <pc:chgData name="Damian Gordon" userId="796278f3-970d-4a3b-8137-dc597a054133" providerId="ADAL" clId="{B03D9205-DA14-4078-A5CE-E20AA991F75E}" dt="2024-11-09T11:08:18.750" v="4544" actId="47"/>
        <pc:sldMkLst>
          <pc:docMk/>
          <pc:sldMk cId="2735918750" sldId="779"/>
        </pc:sldMkLst>
      </pc:sldChg>
      <pc:sldChg chg="addSp modSp add mod">
        <pc:chgData name="Damian Gordon" userId="796278f3-970d-4a3b-8137-dc597a054133" providerId="ADAL" clId="{B03D9205-DA14-4078-A5CE-E20AA991F75E}" dt="2024-11-09T10:40:46.130" v="4298"/>
        <pc:sldMkLst>
          <pc:docMk/>
          <pc:sldMk cId="3542683456" sldId="780"/>
        </pc:sldMkLst>
      </pc:sldChg>
      <pc:sldChg chg="addSp delSp modSp new mod modMedia setBg">
        <pc:chgData name="Damian Gordon" userId="796278f3-970d-4a3b-8137-dc597a054133" providerId="ADAL" clId="{B03D9205-DA14-4078-A5CE-E20AA991F75E}" dt="2024-11-09T10:39:27.061" v="4286" actId="207"/>
        <pc:sldMkLst>
          <pc:docMk/>
          <pc:sldMk cId="492874878" sldId="781"/>
        </pc:sldMkLst>
      </pc:sldChg>
      <pc:sldChg chg="addSp delSp modSp add mod">
        <pc:chgData name="Damian Gordon" userId="796278f3-970d-4a3b-8137-dc597a054133" providerId="ADAL" clId="{B03D9205-DA14-4078-A5CE-E20AA991F75E}" dt="2024-11-09T10:44:04.379" v="4305" actId="22"/>
        <pc:sldMkLst>
          <pc:docMk/>
          <pc:sldMk cId="3255880835" sldId="782"/>
        </pc:sldMkLst>
      </pc:sldChg>
      <pc:sldChg chg="addSp modSp add mod">
        <pc:chgData name="Damian Gordon" userId="796278f3-970d-4a3b-8137-dc597a054133" providerId="ADAL" clId="{B03D9205-DA14-4078-A5CE-E20AA991F75E}" dt="2024-11-09T10:45:05.381" v="4310" actId="14100"/>
        <pc:sldMkLst>
          <pc:docMk/>
          <pc:sldMk cId="3400421097" sldId="783"/>
        </pc:sldMkLst>
      </pc:sldChg>
      <pc:sldChg chg="addSp modSp add mod">
        <pc:chgData name="Damian Gordon" userId="796278f3-970d-4a3b-8137-dc597a054133" providerId="ADAL" clId="{B03D9205-DA14-4078-A5CE-E20AA991F75E}" dt="2024-11-09T10:47:54.476" v="4427" actId="1076"/>
        <pc:sldMkLst>
          <pc:docMk/>
          <pc:sldMk cId="2897823732" sldId="784"/>
        </pc:sldMkLst>
      </pc:sldChg>
      <pc:sldChg chg="addSp delSp modSp add del mod">
        <pc:chgData name="Damian Gordon" userId="796278f3-970d-4a3b-8137-dc597a054133" providerId="ADAL" clId="{B03D9205-DA14-4078-A5CE-E20AA991F75E}" dt="2024-11-09T10:50:34.924" v="4468" actId="47"/>
        <pc:sldMkLst>
          <pc:docMk/>
          <pc:sldMk cId="1057882984" sldId="785"/>
        </pc:sldMkLst>
      </pc:sldChg>
      <pc:sldChg chg="addSp delSp modSp new mod">
        <pc:chgData name="Damian Gordon" userId="796278f3-970d-4a3b-8137-dc597a054133" providerId="ADAL" clId="{B03D9205-DA14-4078-A5CE-E20AA991F75E}" dt="2024-11-09T11:00:27.054" v="4517" actId="2711"/>
        <pc:sldMkLst>
          <pc:docMk/>
          <pc:sldMk cId="2861736560" sldId="786"/>
        </pc:sldMkLst>
      </pc:sldChg>
      <pc:sldChg chg="addSp delSp modSp add mod setBg">
        <pc:chgData name="Damian Gordon" userId="796278f3-970d-4a3b-8137-dc597a054133" providerId="ADAL" clId="{B03D9205-DA14-4078-A5CE-E20AA991F75E}" dt="2024-11-09T11:06:58.364" v="4540"/>
        <pc:sldMkLst>
          <pc:docMk/>
          <pc:sldMk cId="520445968" sldId="787"/>
        </pc:sldMkLst>
      </pc:sldChg>
      <pc:sldChg chg="addSp delSp modSp add del mod setBg">
        <pc:chgData name="Damian Gordon" userId="796278f3-970d-4a3b-8137-dc597a054133" providerId="ADAL" clId="{B03D9205-DA14-4078-A5CE-E20AA991F75E}" dt="2024-11-09T10:51:56.686" v="4478" actId="47"/>
        <pc:sldMkLst>
          <pc:docMk/>
          <pc:sldMk cId="1686521437" sldId="788"/>
        </pc:sldMkLst>
      </pc:sldChg>
      <pc:sldChg chg="addSp delSp modSp add mod setBg">
        <pc:chgData name="Damian Gordon" userId="796278f3-970d-4a3b-8137-dc597a054133" providerId="ADAL" clId="{B03D9205-DA14-4078-A5CE-E20AA991F75E}" dt="2024-11-09T11:06:07.429" v="4537" actId="1076"/>
        <pc:sldMkLst>
          <pc:docMk/>
          <pc:sldMk cId="3160904605" sldId="788"/>
        </pc:sldMkLst>
      </pc:sldChg>
      <pc:sldChg chg="delSp modSp add mod">
        <pc:chgData name="Damian Gordon" userId="796278f3-970d-4a3b-8137-dc597a054133" providerId="ADAL" clId="{B03D9205-DA14-4078-A5CE-E20AA991F75E}" dt="2024-11-09T11:35:01.454" v="4844" actId="27636"/>
        <pc:sldMkLst>
          <pc:docMk/>
          <pc:sldMk cId="406658134" sldId="789"/>
        </pc:sldMkLst>
      </pc:sldChg>
      <pc:sldChg chg="addSp modSp add mod">
        <pc:chgData name="Damian Gordon" userId="796278f3-970d-4a3b-8137-dc597a054133" providerId="ADAL" clId="{B03D9205-DA14-4078-A5CE-E20AA991F75E}" dt="2024-11-09T11:28:49.396" v="4735" actId="14100"/>
        <pc:sldMkLst>
          <pc:docMk/>
          <pc:sldMk cId="3603184083" sldId="790"/>
        </pc:sldMkLst>
      </pc:sldChg>
      <pc:sldChg chg="add del">
        <pc:chgData name="Damian Gordon" userId="796278f3-970d-4a3b-8137-dc597a054133" providerId="ADAL" clId="{B03D9205-DA14-4078-A5CE-E20AA991F75E}" dt="2024-11-09T11:28:06.733" v="4621"/>
        <pc:sldMkLst>
          <pc:docMk/>
          <pc:sldMk cId="192886193" sldId="791"/>
        </pc:sldMkLst>
      </pc:sldChg>
      <pc:sldChg chg="add del">
        <pc:chgData name="Damian Gordon" userId="796278f3-970d-4a3b-8137-dc597a054133" providerId="ADAL" clId="{B03D9205-DA14-4078-A5CE-E20AA991F75E}" dt="2024-11-09T11:28:15.522" v="4623"/>
        <pc:sldMkLst>
          <pc:docMk/>
          <pc:sldMk cId="1950453351" sldId="791"/>
        </pc:sldMkLst>
      </pc:sldChg>
      <pc:sldChg chg="add">
        <pc:chgData name="Damian Gordon" userId="796278f3-970d-4a3b-8137-dc597a054133" providerId="ADAL" clId="{B03D9205-DA14-4078-A5CE-E20AA991F75E}" dt="2024-11-09T11:32:19.623" v="4813"/>
        <pc:sldMkLst>
          <pc:docMk/>
          <pc:sldMk cId="2166172882" sldId="791"/>
        </pc:sldMkLst>
      </pc:sldChg>
      <pc:sldChg chg="modSp add mod">
        <pc:chgData name="Damian Gordon" userId="796278f3-970d-4a3b-8137-dc597a054133" providerId="ADAL" clId="{B03D9205-DA14-4078-A5CE-E20AA991F75E}" dt="2024-11-09T12:14:25.194" v="5408" actId="20577"/>
        <pc:sldMkLst>
          <pc:docMk/>
          <pc:sldMk cId="3285808523" sldId="792"/>
        </pc:sldMkLst>
      </pc:sldChg>
      <pc:sldChg chg="modSp add mod">
        <pc:chgData name="Damian Gordon" userId="796278f3-970d-4a3b-8137-dc597a054133" providerId="ADAL" clId="{B03D9205-DA14-4078-A5CE-E20AA991F75E}" dt="2024-11-09T12:14:04.414" v="5394" actId="20577"/>
        <pc:sldMkLst>
          <pc:docMk/>
          <pc:sldMk cId="183918557" sldId="793"/>
        </pc:sldMkLst>
      </pc:sldChg>
      <pc:sldChg chg="modSp add mod ord">
        <pc:chgData name="Damian Gordon" userId="796278f3-970d-4a3b-8137-dc597a054133" providerId="ADAL" clId="{B03D9205-DA14-4078-A5CE-E20AA991F75E}" dt="2024-11-09T12:13:35.099" v="5372" actId="20577"/>
        <pc:sldMkLst>
          <pc:docMk/>
          <pc:sldMk cId="342127885" sldId="794"/>
        </pc:sldMkLst>
      </pc:sldChg>
      <pc:sldChg chg="modSp add mod">
        <pc:chgData name="Damian Gordon" userId="796278f3-970d-4a3b-8137-dc597a054133" providerId="ADAL" clId="{B03D9205-DA14-4078-A5CE-E20AA991F75E}" dt="2024-11-09T12:08:06.722" v="4958" actId="20577"/>
        <pc:sldMkLst>
          <pc:docMk/>
          <pc:sldMk cId="1333833009" sldId="795"/>
        </pc:sldMkLst>
      </pc:sldChg>
      <pc:sldChg chg="modSp add del mod">
        <pc:chgData name="Damian Gordon" userId="796278f3-970d-4a3b-8137-dc597a054133" providerId="ADAL" clId="{B03D9205-DA14-4078-A5CE-E20AA991F75E}" dt="2024-11-09T12:12:15.995" v="5287" actId="2696"/>
        <pc:sldMkLst>
          <pc:docMk/>
          <pc:sldMk cId="1024198038" sldId="796"/>
        </pc:sldMkLst>
      </pc:sldChg>
      <pc:sldChg chg="modSp add mod">
        <pc:chgData name="Damian Gordon" userId="796278f3-970d-4a3b-8137-dc597a054133" providerId="ADAL" clId="{B03D9205-DA14-4078-A5CE-E20AA991F75E}" dt="2024-11-09T12:11:34.139" v="5282" actId="20577"/>
        <pc:sldMkLst>
          <pc:docMk/>
          <pc:sldMk cId="203997205" sldId="797"/>
        </pc:sldMkLst>
      </pc:sldChg>
    </pc:docChg>
  </pc:docChgLst>
  <pc:docChgLst>
    <pc:chgData name="Damian Gordon" userId="796278f3-970d-4a3b-8137-dc597a054133" providerId="ADAL" clId="{45BE5AB9-231A-4059-8C30-6EA104990523}"/>
    <pc:docChg chg="undo redo custSel addSld delSld modSld sldOrd">
      <pc:chgData name="Damian Gordon" userId="796278f3-970d-4a3b-8137-dc597a054133" providerId="ADAL" clId="{45BE5AB9-231A-4059-8C30-6EA104990523}" dt="2024-07-05T00:29:52.330" v="9651" actId="20577"/>
      <pc:docMkLst>
        <pc:docMk/>
      </pc:docMkLst>
      <pc:sldChg chg="modSp mod">
        <pc:chgData name="Damian Gordon" userId="796278f3-970d-4a3b-8137-dc597a054133" providerId="ADAL" clId="{45BE5AB9-231A-4059-8C30-6EA104990523}" dt="2024-05-27T15:31:31.611" v="14" actId="20577"/>
        <pc:sldMkLst>
          <pc:docMk/>
          <pc:sldMk cId="1941464876" sldId="256"/>
        </pc:sldMkLst>
      </pc:sldChg>
      <pc:sldChg chg="del">
        <pc:chgData name="Damian Gordon" userId="796278f3-970d-4a3b-8137-dc597a054133" providerId="ADAL" clId="{45BE5AB9-231A-4059-8C30-6EA104990523}" dt="2024-05-27T15:31:40.222" v="15" actId="47"/>
        <pc:sldMkLst>
          <pc:docMk/>
          <pc:sldMk cId="745447261" sldId="257"/>
        </pc:sldMkLst>
      </pc:sldChg>
      <pc:sldChg chg="del">
        <pc:chgData name="Damian Gordon" userId="796278f3-970d-4a3b-8137-dc597a054133" providerId="ADAL" clId="{45BE5AB9-231A-4059-8C30-6EA104990523}" dt="2024-05-27T15:31:40.222" v="15" actId="47"/>
        <pc:sldMkLst>
          <pc:docMk/>
          <pc:sldMk cId="32582299" sldId="258"/>
        </pc:sldMkLst>
      </pc:sldChg>
      <pc:sldChg chg="modSp mod">
        <pc:chgData name="Damian Gordon" userId="796278f3-970d-4a3b-8137-dc597a054133" providerId="ADAL" clId="{45BE5AB9-231A-4059-8C30-6EA104990523}" dt="2024-05-28T01:14:22.345" v="294" actId="27636"/>
        <pc:sldMkLst>
          <pc:docMk/>
          <pc:sldMk cId="321388942" sldId="259"/>
        </pc:sldMkLst>
      </pc:sldChg>
      <pc:sldChg chg="del">
        <pc:chgData name="Damian Gordon" userId="796278f3-970d-4a3b-8137-dc597a054133" providerId="ADAL" clId="{45BE5AB9-231A-4059-8C30-6EA104990523}" dt="2024-05-27T15:31:40.222" v="15" actId="47"/>
        <pc:sldMkLst>
          <pc:docMk/>
          <pc:sldMk cId="2082083534" sldId="260"/>
        </pc:sldMkLst>
      </pc:sldChg>
      <pc:sldChg chg="del">
        <pc:chgData name="Damian Gordon" userId="796278f3-970d-4a3b-8137-dc597a054133" providerId="ADAL" clId="{45BE5AB9-231A-4059-8C30-6EA104990523}" dt="2024-05-27T15:31:40.222" v="15" actId="47"/>
        <pc:sldMkLst>
          <pc:docMk/>
          <pc:sldMk cId="770477169" sldId="261"/>
        </pc:sldMkLst>
      </pc:sldChg>
      <pc:sldChg chg="del">
        <pc:chgData name="Damian Gordon" userId="796278f3-970d-4a3b-8137-dc597a054133" providerId="ADAL" clId="{45BE5AB9-231A-4059-8C30-6EA104990523}" dt="2024-05-27T15:31:40.222" v="15" actId="47"/>
        <pc:sldMkLst>
          <pc:docMk/>
          <pc:sldMk cId="2877069948" sldId="262"/>
        </pc:sldMkLst>
      </pc:sldChg>
      <pc:sldChg chg="del">
        <pc:chgData name="Damian Gordon" userId="796278f3-970d-4a3b-8137-dc597a054133" providerId="ADAL" clId="{45BE5AB9-231A-4059-8C30-6EA104990523}" dt="2024-05-27T15:31:40.222" v="15" actId="47"/>
        <pc:sldMkLst>
          <pc:docMk/>
          <pc:sldMk cId="398487012" sldId="263"/>
        </pc:sldMkLst>
      </pc:sldChg>
      <pc:sldChg chg="del">
        <pc:chgData name="Damian Gordon" userId="796278f3-970d-4a3b-8137-dc597a054133" providerId="ADAL" clId="{45BE5AB9-231A-4059-8C30-6EA104990523}" dt="2024-05-27T15:31:40.222" v="15" actId="47"/>
        <pc:sldMkLst>
          <pc:docMk/>
          <pc:sldMk cId="2867830265" sldId="264"/>
        </pc:sldMkLst>
      </pc:sldChg>
      <pc:sldChg chg="del">
        <pc:chgData name="Damian Gordon" userId="796278f3-970d-4a3b-8137-dc597a054133" providerId="ADAL" clId="{45BE5AB9-231A-4059-8C30-6EA104990523}" dt="2024-05-27T15:31:40.222" v="15" actId="47"/>
        <pc:sldMkLst>
          <pc:docMk/>
          <pc:sldMk cId="2918594077" sldId="265"/>
        </pc:sldMkLst>
      </pc:sldChg>
      <pc:sldChg chg="del">
        <pc:chgData name="Damian Gordon" userId="796278f3-970d-4a3b-8137-dc597a054133" providerId="ADAL" clId="{45BE5AB9-231A-4059-8C30-6EA104990523}" dt="2024-05-27T15:31:40.222" v="15" actId="47"/>
        <pc:sldMkLst>
          <pc:docMk/>
          <pc:sldMk cId="2182701241" sldId="266"/>
        </pc:sldMkLst>
      </pc:sldChg>
      <pc:sldChg chg="del">
        <pc:chgData name="Damian Gordon" userId="796278f3-970d-4a3b-8137-dc597a054133" providerId="ADAL" clId="{45BE5AB9-231A-4059-8C30-6EA104990523}" dt="2024-05-27T15:31:40.222" v="15" actId="47"/>
        <pc:sldMkLst>
          <pc:docMk/>
          <pc:sldMk cId="4291527698" sldId="267"/>
        </pc:sldMkLst>
      </pc:sldChg>
      <pc:sldChg chg="del">
        <pc:chgData name="Damian Gordon" userId="796278f3-970d-4a3b-8137-dc597a054133" providerId="ADAL" clId="{45BE5AB9-231A-4059-8C30-6EA104990523}" dt="2024-05-27T15:31:40.222" v="15" actId="47"/>
        <pc:sldMkLst>
          <pc:docMk/>
          <pc:sldMk cId="2635752808" sldId="268"/>
        </pc:sldMkLst>
      </pc:sldChg>
      <pc:sldChg chg="del">
        <pc:chgData name="Damian Gordon" userId="796278f3-970d-4a3b-8137-dc597a054133" providerId="ADAL" clId="{45BE5AB9-231A-4059-8C30-6EA104990523}" dt="2024-05-27T15:31:40.222" v="15" actId="47"/>
        <pc:sldMkLst>
          <pc:docMk/>
          <pc:sldMk cId="3552182851" sldId="269"/>
        </pc:sldMkLst>
      </pc:sldChg>
      <pc:sldChg chg="del">
        <pc:chgData name="Damian Gordon" userId="796278f3-970d-4a3b-8137-dc597a054133" providerId="ADAL" clId="{45BE5AB9-231A-4059-8C30-6EA104990523}" dt="2024-05-27T15:31:40.222" v="15" actId="47"/>
        <pc:sldMkLst>
          <pc:docMk/>
          <pc:sldMk cId="3701803327" sldId="270"/>
        </pc:sldMkLst>
      </pc:sldChg>
      <pc:sldChg chg="del">
        <pc:chgData name="Damian Gordon" userId="796278f3-970d-4a3b-8137-dc597a054133" providerId="ADAL" clId="{45BE5AB9-231A-4059-8C30-6EA104990523}" dt="2024-05-27T15:31:40.222" v="15" actId="47"/>
        <pc:sldMkLst>
          <pc:docMk/>
          <pc:sldMk cId="3368712619" sldId="271"/>
        </pc:sldMkLst>
      </pc:sldChg>
      <pc:sldChg chg="del">
        <pc:chgData name="Damian Gordon" userId="796278f3-970d-4a3b-8137-dc597a054133" providerId="ADAL" clId="{45BE5AB9-231A-4059-8C30-6EA104990523}" dt="2024-05-27T15:31:40.222" v="15" actId="47"/>
        <pc:sldMkLst>
          <pc:docMk/>
          <pc:sldMk cId="2734139410" sldId="272"/>
        </pc:sldMkLst>
      </pc:sldChg>
      <pc:sldChg chg="del">
        <pc:chgData name="Damian Gordon" userId="796278f3-970d-4a3b-8137-dc597a054133" providerId="ADAL" clId="{45BE5AB9-231A-4059-8C30-6EA104990523}" dt="2024-05-27T15:31:40.222" v="15" actId="47"/>
        <pc:sldMkLst>
          <pc:docMk/>
          <pc:sldMk cId="1220893861" sldId="273"/>
        </pc:sldMkLst>
      </pc:sldChg>
      <pc:sldChg chg="del">
        <pc:chgData name="Damian Gordon" userId="796278f3-970d-4a3b-8137-dc597a054133" providerId="ADAL" clId="{45BE5AB9-231A-4059-8C30-6EA104990523}" dt="2024-05-27T15:31:40.222" v="15" actId="47"/>
        <pc:sldMkLst>
          <pc:docMk/>
          <pc:sldMk cId="192307870" sldId="274"/>
        </pc:sldMkLst>
      </pc:sldChg>
      <pc:sldChg chg="del">
        <pc:chgData name="Damian Gordon" userId="796278f3-970d-4a3b-8137-dc597a054133" providerId="ADAL" clId="{45BE5AB9-231A-4059-8C30-6EA104990523}" dt="2024-05-27T15:31:40.222" v="15" actId="47"/>
        <pc:sldMkLst>
          <pc:docMk/>
          <pc:sldMk cId="1282645631" sldId="275"/>
        </pc:sldMkLst>
      </pc:sldChg>
      <pc:sldChg chg="add del">
        <pc:chgData name="Damian Gordon" userId="796278f3-970d-4a3b-8137-dc597a054133" providerId="ADAL" clId="{45BE5AB9-231A-4059-8C30-6EA104990523}" dt="2024-07-02T23:31:26.868" v="5423" actId="47"/>
        <pc:sldMkLst>
          <pc:docMk/>
          <pc:sldMk cId="0" sldId="320"/>
        </pc:sldMkLst>
      </pc:sldChg>
      <pc:sldChg chg="add del">
        <pc:chgData name="Damian Gordon" userId="796278f3-970d-4a3b-8137-dc597a054133" providerId="ADAL" clId="{45BE5AB9-231A-4059-8C30-6EA104990523}" dt="2024-07-02T23:31:11.347" v="5422" actId="47"/>
        <pc:sldMkLst>
          <pc:docMk/>
          <pc:sldMk cId="0" sldId="387"/>
        </pc:sldMkLst>
      </pc:sldChg>
      <pc:sldChg chg="modSp add del">
        <pc:chgData name="Damian Gordon" userId="796278f3-970d-4a3b-8137-dc597a054133" providerId="ADAL" clId="{45BE5AB9-231A-4059-8C30-6EA104990523}" dt="2024-07-02T23:31:11.347" v="5422" actId="47"/>
        <pc:sldMkLst>
          <pc:docMk/>
          <pc:sldMk cId="0" sldId="392"/>
        </pc:sldMkLst>
      </pc:sldChg>
      <pc:sldChg chg="add del">
        <pc:chgData name="Damian Gordon" userId="796278f3-970d-4a3b-8137-dc597a054133" providerId="ADAL" clId="{45BE5AB9-231A-4059-8C30-6EA104990523}" dt="2024-07-02T23:31:26.868" v="5423" actId="47"/>
        <pc:sldMkLst>
          <pc:docMk/>
          <pc:sldMk cId="0" sldId="416"/>
        </pc:sldMkLst>
      </pc:sldChg>
      <pc:sldChg chg="add del">
        <pc:chgData name="Damian Gordon" userId="796278f3-970d-4a3b-8137-dc597a054133" providerId="ADAL" clId="{45BE5AB9-231A-4059-8C30-6EA104990523}" dt="2024-07-02T23:31:11.347" v="5422" actId="47"/>
        <pc:sldMkLst>
          <pc:docMk/>
          <pc:sldMk cId="0" sldId="418"/>
        </pc:sldMkLst>
      </pc:sldChg>
      <pc:sldChg chg="modSp add del">
        <pc:chgData name="Damian Gordon" userId="796278f3-970d-4a3b-8137-dc597a054133" providerId="ADAL" clId="{45BE5AB9-231A-4059-8C30-6EA104990523}" dt="2024-07-02T23:31:11.347" v="5422" actId="47"/>
        <pc:sldMkLst>
          <pc:docMk/>
          <pc:sldMk cId="0" sldId="421"/>
        </pc:sldMkLst>
      </pc:sldChg>
      <pc:sldChg chg="add del">
        <pc:chgData name="Damian Gordon" userId="796278f3-970d-4a3b-8137-dc597a054133" providerId="ADAL" clId="{45BE5AB9-231A-4059-8C30-6EA104990523}" dt="2024-07-02T23:31:11.347" v="5422" actId="47"/>
        <pc:sldMkLst>
          <pc:docMk/>
          <pc:sldMk cId="0" sldId="422"/>
        </pc:sldMkLst>
      </pc:sldChg>
      <pc:sldChg chg="modSp add del mod ord">
        <pc:chgData name="Damian Gordon" userId="796278f3-970d-4a3b-8137-dc597a054133" providerId="ADAL" clId="{45BE5AB9-231A-4059-8C30-6EA104990523}" dt="2024-07-02T23:31:11.347" v="5422" actId="47"/>
        <pc:sldMkLst>
          <pc:docMk/>
          <pc:sldMk cId="0" sldId="424"/>
        </pc:sldMkLst>
      </pc:sldChg>
      <pc:sldChg chg="addSp delSp modSp add del mod ord">
        <pc:chgData name="Damian Gordon" userId="796278f3-970d-4a3b-8137-dc597a054133" providerId="ADAL" clId="{45BE5AB9-231A-4059-8C30-6EA104990523}" dt="2024-07-02T23:31:11.347" v="5422" actId="47"/>
        <pc:sldMkLst>
          <pc:docMk/>
          <pc:sldMk cId="0" sldId="425"/>
        </pc:sldMkLst>
      </pc:sldChg>
      <pc:sldChg chg="addSp delSp modSp new mod modMedia setBg modAnim">
        <pc:chgData name="Damian Gordon" userId="796278f3-970d-4a3b-8137-dc597a054133" providerId="ADAL" clId="{45BE5AB9-231A-4059-8C30-6EA104990523}" dt="2024-05-28T01:12:19.754" v="267" actId="20577"/>
        <pc:sldMkLst>
          <pc:docMk/>
          <pc:sldMk cId="1898965013" sldId="426"/>
        </pc:sldMkLst>
      </pc:sldChg>
      <pc:sldChg chg="addSp delSp modSp add mod setBg addAnim delAnim delDesignElem">
        <pc:chgData name="Damian Gordon" userId="796278f3-970d-4a3b-8137-dc597a054133" providerId="ADAL" clId="{45BE5AB9-231A-4059-8C30-6EA104990523}" dt="2024-05-28T01:10:56.764" v="204"/>
        <pc:sldMkLst>
          <pc:docMk/>
          <pc:sldMk cId="2126172313" sldId="427"/>
        </pc:sldMkLst>
      </pc:sldChg>
      <pc:sldChg chg="add del">
        <pc:chgData name="Damian Gordon" userId="796278f3-970d-4a3b-8137-dc597a054133" providerId="ADAL" clId="{45BE5AB9-231A-4059-8C30-6EA104990523}" dt="2024-07-02T23:31:11.347" v="5422" actId="47"/>
        <pc:sldMkLst>
          <pc:docMk/>
          <pc:sldMk cId="0" sldId="429"/>
        </pc:sldMkLst>
      </pc:sldChg>
      <pc:sldChg chg="addSp modSp mod ord">
        <pc:chgData name="Damian Gordon" userId="796278f3-970d-4a3b-8137-dc597a054133" providerId="ADAL" clId="{45BE5AB9-231A-4059-8C30-6EA104990523}" dt="2024-07-05T00:14:00.740" v="9574"/>
        <pc:sldMkLst>
          <pc:docMk/>
          <pc:sldMk cId="3735875418" sldId="430"/>
        </pc:sldMkLst>
      </pc:sldChg>
      <pc:sldChg chg="addSp delSp modSp mod ord">
        <pc:chgData name="Damian Gordon" userId="796278f3-970d-4a3b-8137-dc597a054133" providerId="ADAL" clId="{45BE5AB9-231A-4059-8C30-6EA104990523}" dt="2024-07-05T00:14:00.740" v="9574"/>
        <pc:sldMkLst>
          <pc:docMk/>
          <pc:sldMk cId="1233871246" sldId="431"/>
        </pc:sldMkLst>
      </pc:sldChg>
      <pc:sldChg chg="add del">
        <pc:chgData name="Damian Gordon" userId="796278f3-970d-4a3b-8137-dc597a054133" providerId="ADAL" clId="{45BE5AB9-231A-4059-8C30-6EA104990523}" dt="2024-07-02T23:31:11.347" v="5422" actId="47"/>
        <pc:sldMkLst>
          <pc:docMk/>
          <pc:sldMk cId="0" sldId="432"/>
        </pc:sldMkLst>
      </pc:sldChg>
      <pc:sldChg chg="add del ord">
        <pc:chgData name="Damian Gordon" userId="796278f3-970d-4a3b-8137-dc597a054133" providerId="ADAL" clId="{45BE5AB9-231A-4059-8C30-6EA104990523}" dt="2024-07-02T23:31:11.347" v="5422" actId="47"/>
        <pc:sldMkLst>
          <pc:docMk/>
          <pc:sldMk cId="1900039164" sldId="433"/>
        </pc:sldMkLst>
      </pc:sldChg>
      <pc:sldChg chg="add del">
        <pc:chgData name="Damian Gordon" userId="796278f3-970d-4a3b-8137-dc597a054133" providerId="ADAL" clId="{45BE5AB9-231A-4059-8C30-6EA104990523}" dt="2024-07-02T23:31:11.347" v="5422" actId="47"/>
        <pc:sldMkLst>
          <pc:docMk/>
          <pc:sldMk cId="0" sldId="434"/>
        </pc:sldMkLst>
      </pc:sldChg>
      <pc:sldChg chg="add del">
        <pc:chgData name="Damian Gordon" userId="796278f3-970d-4a3b-8137-dc597a054133" providerId="ADAL" clId="{45BE5AB9-231A-4059-8C30-6EA104990523}" dt="2024-07-02T23:31:11.347" v="5422" actId="47"/>
        <pc:sldMkLst>
          <pc:docMk/>
          <pc:sldMk cId="0" sldId="436"/>
        </pc:sldMkLst>
      </pc:sldChg>
      <pc:sldChg chg="add del">
        <pc:chgData name="Damian Gordon" userId="796278f3-970d-4a3b-8137-dc597a054133" providerId="ADAL" clId="{45BE5AB9-231A-4059-8C30-6EA104990523}" dt="2024-07-02T23:31:11.347" v="5422" actId="47"/>
        <pc:sldMkLst>
          <pc:docMk/>
          <pc:sldMk cId="0" sldId="437"/>
        </pc:sldMkLst>
      </pc:sldChg>
      <pc:sldChg chg="add del">
        <pc:chgData name="Damian Gordon" userId="796278f3-970d-4a3b-8137-dc597a054133" providerId="ADAL" clId="{45BE5AB9-231A-4059-8C30-6EA104990523}" dt="2024-07-02T23:31:11.347" v="5422" actId="47"/>
        <pc:sldMkLst>
          <pc:docMk/>
          <pc:sldMk cId="0" sldId="438"/>
        </pc:sldMkLst>
      </pc:sldChg>
      <pc:sldChg chg="add del">
        <pc:chgData name="Damian Gordon" userId="796278f3-970d-4a3b-8137-dc597a054133" providerId="ADAL" clId="{45BE5AB9-231A-4059-8C30-6EA104990523}" dt="2024-07-02T23:31:26.868" v="5423" actId="47"/>
        <pc:sldMkLst>
          <pc:docMk/>
          <pc:sldMk cId="0" sldId="439"/>
        </pc:sldMkLst>
      </pc:sldChg>
      <pc:sldChg chg="add del">
        <pc:chgData name="Damian Gordon" userId="796278f3-970d-4a3b-8137-dc597a054133" providerId="ADAL" clId="{45BE5AB9-231A-4059-8C30-6EA104990523}" dt="2024-07-02T23:31:11.347" v="5422" actId="47"/>
        <pc:sldMkLst>
          <pc:docMk/>
          <pc:sldMk cId="0" sldId="440"/>
        </pc:sldMkLst>
      </pc:sldChg>
      <pc:sldChg chg="add del">
        <pc:chgData name="Damian Gordon" userId="796278f3-970d-4a3b-8137-dc597a054133" providerId="ADAL" clId="{45BE5AB9-231A-4059-8C30-6EA104990523}" dt="2024-07-02T23:31:26.868" v="5423" actId="47"/>
        <pc:sldMkLst>
          <pc:docMk/>
          <pc:sldMk cId="0" sldId="441"/>
        </pc:sldMkLst>
      </pc:sldChg>
      <pc:sldChg chg="add del">
        <pc:chgData name="Damian Gordon" userId="796278f3-970d-4a3b-8137-dc597a054133" providerId="ADAL" clId="{45BE5AB9-231A-4059-8C30-6EA104990523}" dt="2024-07-02T23:31:26.868" v="5423" actId="47"/>
        <pc:sldMkLst>
          <pc:docMk/>
          <pc:sldMk cId="0" sldId="442"/>
        </pc:sldMkLst>
      </pc:sldChg>
      <pc:sldChg chg="add del">
        <pc:chgData name="Damian Gordon" userId="796278f3-970d-4a3b-8137-dc597a054133" providerId="ADAL" clId="{45BE5AB9-231A-4059-8C30-6EA104990523}" dt="2024-07-02T23:31:26.868" v="5423" actId="47"/>
        <pc:sldMkLst>
          <pc:docMk/>
          <pc:sldMk cId="0" sldId="443"/>
        </pc:sldMkLst>
      </pc:sldChg>
      <pc:sldChg chg="add del">
        <pc:chgData name="Damian Gordon" userId="796278f3-970d-4a3b-8137-dc597a054133" providerId="ADAL" clId="{45BE5AB9-231A-4059-8C30-6EA104990523}" dt="2024-07-02T23:31:26.868" v="5423" actId="47"/>
        <pc:sldMkLst>
          <pc:docMk/>
          <pc:sldMk cId="0" sldId="444"/>
        </pc:sldMkLst>
      </pc:sldChg>
      <pc:sldChg chg="add del">
        <pc:chgData name="Damian Gordon" userId="796278f3-970d-4a3b-8137-dc597a054133" providerId="ADAL" clId="{45BE5AB9-231A-4059-8C30-6EA104990523}" dt="2024-07-02T23:31:26.868" v="5423" actId="47"/>
        <pc:sldMkLst>
          <pc:docMk/>
          <pc:sldMk cId="0" sldId="445"/>
        </pc:sldMkLst>
      </pc:sldChg>
      <pc:sldChg chg="add del">
        <pc:chgData name="Damian Gordon" userId="796278f3-970d-4a3b-8137-dc597a054133" providerId="ADAL" clId="{45BE5AB9-231A-4059-8C30-6EA104990523}" dt="2024-07-02T23:31:11.347" v="5422" actId="47"/>
        <pc:sldMkLst>
          <pc:docMk/>
          <pc:sldMk cId="0" sldId="446"/>
        </pc:sldMkLst>
      </pc:sldChg>
      <pc:sldChg chg="add del">
        <pc:chgData name="Damian Gordon" userId="796278f3-970d-4a3b-8137-dc597a054133" providerId="ADAL" clId="{45BE5AB9-231A-4059-8C30-6EA104990523}" dt="2024-07-02T23:31:11.347" v="5422" actId="47"/>
        <pc:sldMkLst>
          <pc:docMk/>
          <pc:sldMk cId="0" sldId="447"/>
        </pc:sldMkLst>
      </pc:sldChg>
      <pc:sldChg chg="modSp mod">
        <pc:chgData name="Damian Gordon" userId="796278f3-970d-4a3b-8137-dc597a054133" providerId="ADAL" clId="{45BE5AB9-231A-4059-8C30-6EA104990523}" dt="2024-07-02T17:34:21.406" v="722" actId="20577"/>
        <pc:sldMkLst>
          <pc:docMk/>
          <pc:sldMk cId="695405805" sldId="448"/>
        </pc:sldMkLst>
      </pc:sldChg>
      <pc:sldChg chg="modSp mod ord">
        <pc:chgData name="Damian Gordon" userId="796278f3-970d-4a3b-8137-dc597a054133" providerId="ADAL" clId="{45BE5AB9-231A-4059-8C30-6EA104990523}" dt="2024-07-03T02:06:30.287" v="5951" actId="20577"/>
        <pc:sldMkLst>
          <pc:docMk/>
          <pc:sldMk cId="3316991471" sldId="453"/>
        </pc:sldMkLst>
      </pc:sldChg>
      <pc:sldChg chg="addSp delSp mod">
        <pc:chgData name="Damian Gordon" userId="796278f3-970d-4a3b-8137-dc597a054133" providerId="ADAL" clId="{45BE5AB9-231A-4059-8C30-6EA104990523}" dt="2024-07-02T19:32:58.157" v="933" actId="22"/>
        <pc:sldMkLst>
          <pc:docMk/>
          <pc:sldMk cId="730100669" sldId="454"/>
        </pc:sldMkLst>
      </pc:sldChg>
      <pc:sldChg chg="addSp delSp modSp add del mod setBg">
        <pc:chgData name="Damian Gordon" userId="796278f3-970d-4a3b-8137-dc597a054133" providerId="ADAL" clId="{45BE5AB9-231A-4059-8C30-6EA104990523}" dt="2024-07-02T23:31:11.347" v="5422" actId="47"/>
        <pc:sldMkLst>
          <pc:docMk/>
          <pc:sldMk cId="3260675007" sldId="455"/>
        </pc:sldMkLst>
      </pc:sldChg>
      <pc:sldChg chg="addSp delSp modSp new del mod setBg addAnim">
        <pc:chgData name="Damian Gordon" userId="796278f3-970d-4a3b-8137-dc597a054133" providerId="ADAL" clId="{45BE5AB9-231A-4059-8C30-6EA104990523}" dt="2024-07-02T17:21:31.793" v="614" actId="47"/>
        <pc:sldMkLst>
          <pc:docMk/>
          <pc:sldMk cId="3709557733" sldId="456"/>
        </pc:sldMkLst>
      </pc:sldChg>
      <pc:sldChg chg="addSp delSp modSp add mod modMedia setBg delAnim setClrOvrMap delDesignElem">
        <pc:chgData name="Damian Gordon" userId="796278f3-970d-4a3b-8137-dc597a054133" providerId="ADAL" clId="{45BE5AB9-231A-4059-8C30-6EA104990523}" dt="2024-07-02T17:22:13.127" v="634" actId="403"/>
        <pc:sldMkLst>
          <pc:docMk/>
          <pc:sldMk cId="2603971186" sldId="457"/>
        </pc:sldMkLst>
      </pc:sldChg>
      <pc:sldChg chg="addSp delSp modSp add del mod setBg delAnim setClrOvrMap delDesignElem">
        <pc:chgData name="Damian Gordon" userId="796278f3-970d-4a3b-8137-dc597a054133" providerId="ADAL" clId="{45BE5AB9-231A-4059-8C30-6EA104990523}" dt="2024-07-02T17:24:04.948" v="714" actId="2696"/>
        <pc:sldMkLst>
          <pc:docMk/>
          <pc:sldMk cId="1666678026" sldId="458"/>
        </pc:sldMkLst>
      </pc:sldChg>
      <pc:sldChg chg="delSp add ord setBg delDesignElem">
        <pc:chgData name="Damian Gordon" userId="796278f3-970d-4a3b-8137-dc597a054133" providerId="ADAL" clId="{45BE5AB9-231A-4059-8C30-6EA104990523}" dt="2024-07-02T22:22:46.034" v="4430"/>
        <pc:sldMkLst>
          <pc:docMk/>
          <pc:sldMk cId="2123894225" sldId="458"/>
        </pc:sldMkLst>
      </pc:sldChg>
      <pc:sldChg chg="add ord">
        <pc:chgData name="Damian Gordon" userId="796278f3-970d-4a3b-8137-dc597a054133" providerId="ADAL" clId="{45BE5AB9-231A-4059-8C30-6EA104990523}" dt="2024-07-02T22:22:46.034" v="4430"/>
        <pc:sldMkLst>
          <pc:docMk/>
          <pc:sldMk cId="535991383" sldId="459"/>
        </pc:sldMkLst>
      </pc:sldChg>
      <pc:sldChg chg="delSp modSp add del setBg delDesignElem">
        <pc:chgData name="Damian Gordon" userId="796278f3-970d-4a3b-8137-dc597a054133" providerId="ADAL" clId="{45BE5AB9-231A-4059-8C30-6EA104990523}" dt="2024-07-02T17:24:04.948" v="714" actId="2696"/>
        <pc:sldMkLst>
          <pc:docMk/>
          <pc:sldMk cId="2670569266" sldId="459"/>
        </pc:sldMkLst>
      </pc:sldChg>
      <pc:sldChg chg="modSp new mod">
        <pc:chgData name="Damian Gordon" userId="796278f3-970d-4a3b-8137-dc597a054133" providerId="ADAL" clId="{45BE5AB9-231A-4059-8C30-6EA104990523}" dt="2024-07-02T17:34:31.512" v="724"/>
        <pc:sldMkLst>
          <pc:docMk/>
          <pc:sldMk cId="1223211032" sldId="460"/>
        </pc:sldMkLst>
      </pc:sldChg>
      <pc:sldChg chg="modSp add mod">
        <pc:chgData name="Damian Gordon" userId="796278f3-970d-4a3b-8137-dc597a054133" providerId="ADAL" clId="{45BE5AB9-231A-4059-8C30-6EA104990523}" dt="2024-07-02T18:36:21.607" v="931" actId="20577"/>
        <pc:sldMkLst>
          <pc:docMk/>
          <pc:sldMk cId="3805323869" sldId="461"/>
        </pc:sldMkLst>
      </pc:sldChg>
      <pc:sldChg chg="addSp modSp add mod">
        <pc:chgData name="Damian Gordon" userId="796278f3-970d-4a3b-8137-dc597a054133" providerId="ADAL" clId="{45BE5AB9-231A-4059-8C30-6EA104990523}" dt="2024-07-03T02:05:05.381" v="5862" actId="1076"/>
        <pc:sldMkLst>
          <pc:docMk/>
          <pc:sldMk cId="904566246" sldId="462"/>
        </pc:sldMkLst>
      </pc:sldChg>
      <pc:sldChg chg="modSp add del mod">
        <pc:chgData name="Damian Gordon" userId="796278f3-970d-4a3b-8137-dc597a054133" providerId="ADAL" clId="{45BE5AB9-231A-4059-8C30-6EA104990523}" dt="2024-07-03T02:01:42.696" v="5812" actId="47"/>
        <pc:sldMkLst>
          <pc:docMk/>
          <pc:sldMk cId="2976161511" sldId="463"/>
        </pc:sldMkLst>
      </pc:sldChg>
      <pc:sldChg chg="modSp add mod ord">
        <pc:chgData name="Damian Gordon" userId="796278f3-970d-4a3b-8137-dc597a054133" providerId="ADAL" clId="{45BE5AB9-231A-4059-8C30-6EA104990523}" dt="2024-07-02T19:51:15.532" v="1584" actId="20577"/>
        <pc:sldMkLst>
          <pc:docMk/>
          <pc:sldMk cId="1192466586" sldId="464"/>
        </pc:sldMkLst>
      </pc:sldChg>
      <pc:sldChg chg="add del">
        <pc:chgData name="Damian Gordon" userId="796278f3-970d-4a3b-8137-dc597a054133" providerId="ADAL" clId="{45BE5AB9-231A-4059-8C30-6EA104990523}" dt="2024-07-02T19:33:04.190" v="935"/>
        <pc:sldMkLst>
          <pc:docMk/>
          <pc:sldMk cId="3294348860" sldId="464"/>
        </pc:sldMkLst>
      </pc:sldChg>
      <pc:sldChg chg="modSp add mod">
        <pc:chgData name="Damian Gordon" userId="796278f3-970d-4a3b-8137-dc597a054133" providerId="ADAL" clId="{45BE5AB9-231A-4059-8C30-6EA104990523}" dt="2024-07-02T22:05:10.599" v="3652" actId="20577"/>
        <pc:sldMkLst>
          <pc:docMk/>
          <pc:sldMk cId="1760058381" sldId="465"/>
        </pc:sldMkLst>
      </pc:sldChg>
      <pc:sldChg chg="addSp delSp modSp add mod setBg">
        <pc:chgData name="Damian Gordon" userId="796278f3-970d-4a3b-8137-dc597a054133" providerId="ADAL" clId="{45BE5AB9-231A-4059-8C30-6EA104990523}" dt="2024-07-02T20:04:12.217" v="1977" actId="26606"/>
        <pc:sldMkLst>
          <pc:docMk/>
          <pc:sldMk cId="1257956994" sldId="466"/>
        </pc:sldMkLst>
      </pc:sldChg>
      <pc:sldChg chg="modSp add mod">
        <pc:chgData name="Damian Gordon" userId="796278f3-970d-4a3b-8137-dc597a054133" providerId="ADAL" clId="{45BE5AB9-231A-4059-8C30-6EA104990523}" dt="2024-07-02T20:45:20.738" v="2205" actId="113"/>
        <pc:sldMkLst>
          <pc:docMk/>
          <pc:sldMk cId="2442904923" sldId="467"/>
        </pc:sldMkLst>
      </pc:sldChg>
      <pc:sldChg chg="add del">
        <pc:chgData name="Damian Gordon" userId="796278f3-970d-4a3b-8137-dc597a054133" providerId="ADAL" clId="{45BE5AB9-231A-4059-8C30-6EA104990523}" dt="2024-07-02T19:47:47.587" v="1445"/>
        <pc:sldMkLst>
          <pc:docMk/>
          <pc:sldMk cId="3204454298" sldId="467"/>
        </pc:sldMkLst>
      </pc:sldChg>
      <pc:sldChg chg="add del">
        <pc:chgData name="Damian Gordon" userId="796278f3-970d-4a3b-8137-dc597a054133" providerId="ADAL" clId="{45BE5AB9-231A-4059-8C30-6EA104990523}" dt="2024-07-02T19:47:38.276" v="1443"/>
        <pc:sldMkLst>
          <pc:docMk/>
          <pc:sldMk cId="3386841957" sldId="467"/>
        </pc:sldMkLst>
      </pc:sldChg>
      <pc:sldChg chg="modSp add mod">
        <pc:chgData name="Damian Gordon" userId="796278f3-970d-4a3b-8137-dc597a054133" providerId="ADAL" clId="{45BE5AB9-231A-4059-8C30-6EA104990523}" dt="2024-07-02T19:56:28.518" v="1796" actId="5793"/>
        <pc:sldMkLst>
          <pc:docMk/>
          <pc:sldMk cId="4229316256" sldId="468"/>
        </pc:sldMkLst>
      </pc:sldChg>
      <pc:sldChg chg="addSp delSp modSp add mod">
        <pc:chgData name="Damian Gordon" userId="796278f3-970d-4a3b-8137-dc597a054133" providerId="ADAL" clId="{45BE5AB9-231A-4059-8C30-6EA104990523}" dt="2024-07-02T20:04:16.101" v="1979"/>
        <pc:sldMkLst>
          <pc:docMk/>
          <pc:sldMk cId="2479653310" sldId="469"/>
        </pc:sldMkLst>
      </pc:sldChg>
      <pc:sldChg chg="addSp delSp modSp add mod">
        <pc:chgData name="Damian Gordon" userId="796278f3-970d-4a3b-8137-dc597a054133" providerId="ADAL" clId="{45BE5AB9-231A-4059-8C30-6EA104990523}" dt="2024-07-02T20:45:54.715" v="2208" actId="113"/>
        <pc:sldMkLst>
          <pc:docMk/>
          <pc:sldMk cId="3367475694" sldId="470"/>
        </pc:sldMkLst>
      </pc:sldChg>
      <pc:sldChg chg="modSp add mod">
        <pc:chgData name="Damian Gordon" userId="796278f3-970d-4a3b-8137-dc597a054133" providerId="ADAL" clId="{45BE5AB9-231A-4059-8C30-6EA104990523}" dt="2024-07-02T20:50:02.730" v="2219" actId="20577"/>
        <pc:sldMkLst>
          <pc:docMk/>
          <pc:sldMk cId="2270169773" sldId="471"/>
        </pc:sldMkLst>
      </pc:sldChg>
      <pc:sldChg chg="addSp delSp modSp add mod">
        <pc:chgData name="Damian Gordon" userId="796278f3-970d-4a3b-8137-dc597a054133" providerId="ADAL" clId="{45BE5AB9-231A-4059-8C30-6EA104990523}" dt="2024-07-02T21:02:44.411" v="2561" actId="20577"/>
        <pc:sldMkLst>
          <pc:docMk/>
          <pc:sldMk cId="771842511" sldId="472"/>
        </pc:sldMkLst>
      </pc:sldChg>
      <pc:sldChg chg="addSp delSp modSp add mod ord">
        <pc:chgData name="Damian Gordon" userId="796278f3-970d-4a3b-8137-dc597a054133" providerId="ADAL" clId="{45BE5AB9-231A-4059-8C30-6EA104990523}" dt="2024-07-02T20:57:07.806" v="2442" actId="14100"/>
        <pc:sldMkLst>
          <pc:docMk/>
          <pc:sldMk cId="242179878" sldId="473"/>
        </pc:sldMkLst>
      </pc:sldChg>
      <pc:sldChg chg="modSp add mod">
        <pc:chgData name="Damian Gordon" userId="796278f3-970d-4a3b-8137-dc597a054133" providerId="ADAL" clId="{45BE5AB9-231A-4059-8C30-6EA104990523}" dt="2024-07-04T22:23:09.666" v="7541" actId="20577"/>
        <pc:sldMkLst>
          <pc:docMk/>
          <pc:sldMk cId="4095918154" sldId="474"/>
        </pc:sldMkLst>
      </pc:sldChg>
      <pc:sldChg chg="addSp delSp modSp add mod">
        <pc:chgData name="Damian Gordon" userId="796278f3-970d-4a3b-8137-dc597a054133" providerId="ADAL" clId="{45BE5AB9-231A-4059-8C30-6EA104990523}" dt="2024-07-02T22:19:00.676" v="4426" actId="166"/>
        <pc:sldMkLst>
          <pc:docMk/>
          <pc:sldMk cId="1680599265" sldId="475"/>
        </pc:sldMkLst>
      </pc:sldChg>
      <pc:sldChg chg="addSp delSp modSp add mod ord">
        <pc:chgData name="Damian Gordon" userId="796278f3-970d-4a3b-8137-dc597a054133" providerId="ADAL" clId="{45BE5AB9-231A-4059-8C30-6EA104990523}" dt="2024-07-02T22:12:18.576" v="4286" actId="20577"/>
        <pc:sldMkLst>
          <pc:docMk/>
          <pc:sldMk cId="726544470" sldId="476"/>
        </pc:sldMkLst>
      </pc:sldChg>
      <pc:sldChg chg="addSp modSp add mod">
        <pc:chgData name="Damian Gordon" userId="796278f3-970d-4a3b-8137-dc597a054133" providerId="ADAL" clId="{45BE5AB9-231A-4059-8C30-6EA104990523}" dt="2024-07-02T22:15:19.097" v="4417" actId="20577"/>
        <pc:sldMkLst>
          <pc:docMk/>
          <pc:sldMk cId="3244980195" sldId="477"/>
        </pc:sldMkLst>
      </pc:sldChg>
      <pc:sldChg chg="addSp delSp modSp add mod ord setBg modClrScheme chgLayout modNotesTx">
        <pc:chgData name="Damian Gordon" userId="796278f3-970d-4a3b-8137-dc597a054133" providerId="ADAL" clId="{45BE5AB9-231A-4059-8C30-6EA104990523}" dt="2024-07-02T23:12:04.629" v="4896" actId="313"/>
        <pc:sldMkLst>
          <pc:docMk/>
          <pc:sldMk cId="1250634738" sldId="478"/>
        </pc:sldMkLst>
      </pc:sldChg>
      <pc:sldChg chg="delSp add setBg delDesignElem">
        <pc:chgData name="Damian Gordon" userId="796278f3-970d-4a3b-8137-dc597a054133" providerId="ADAL" clId="{45BE5AB9-231A-4059-8C30-6EA104990523}" dt="2024-07-02T23:12:55.511" v="4898"/>
        <pc:sldMkLst>
          <pc:docMk/>
          <pc:sldMk cId="1806556789" sldId="479"/>
        </pc:sldMkLst>
      </pc:sldChg>
      <pc:sldChg chg="delSp add setBg delDesignElem">
        <pc:chgData name="Damian Gordon" userId="796278f3-970d-4a3b-8137-dc597a054133" providerId="ADAL" clId="{45BE5AB9-231A-4059-8C30-6EA104990523}" dt="2024-07-02T23:13:06.465" v="4900"/>
        <pc:sldMkLst>
          <pc:docMk/>
          <pc:sldMk cId="349856633" sldId="480"/>
        </pc:sldMkLst>
      </pc:sldChg>
      <pc:sldChg chg="delSp modSp add mod ord">
        <pc:chgData name="Damian Gordon" userId="796278f3-970d-4a3b-8137-dc597a054133" providerId="ADAL" clId="{45BE5AB9-231A-4059-8C30-6EA104990523}" dt="2024-07-04T21:30:37.751" v="6802" actId="20577"/>
        <pc:sldMkLst>
          <pc:docMk/>
          <pc:sldMk cId="3206431685" sldId="481"/>
        </pc:sldMkLst>
      </pc:sldChg>
      <pc:sldChg chg="modSp add mod ord">
        <pc:chgData name="Damian Gordon" userId="796278f3-970d-4a3b-8137-dc597a054133" providerId="ADAL" clId="{45BE5AB9-231A-4059-8C30-6EA104990523}" dt="2024-07-05T00:13:02.846" v="9570"/>
        <pc:sldMkLst>
          <pc:docMk/>
          <pc:sldMk cId="3546274248" sldId="482"/>
        </pc:sldMkLst>
      </pc:sldChg>
      <pc:sldChg chg="modSp add mod setBg">
        <pc:chgData name="Damian Gordon" userId="796278f3-970d-4a3b-8137-dc597a054133" providerId="ADAL" clId="{45BE5AB9-231A-4059-8C30-6EA104990523}" dt="2024-07-03T02:12:00.308" v="6086" actId="20577"/>
        <pc:sldMkLst>
          <pc:docMk/>
          <pc:sldMk cId="379198112" sldId="483"/>
        </pc:sldMkLst>
      </pc:sldChg>
      <pc:sldChg chg="addSp delSp modSp add mod ord">
        <pc:chgData name="Damian Gordon" userId="796278f3-970d-4a3b-8137-dc597a054133" providerId="ADAL" clId="{45BE5AB9-231A-4059-8C30-6EA104990523}" dt="2024-07-03T01:29:09.101" v="5807"/>
        <pc:sldMkLst>
          <pc:docMk/>
          <pc:sldMk cId="984733568" sldId="484"/>
        </pc:sldMkLst>
      </pc:sldChg>
      <pc:sldChg chg="modSp add mod ord">
        <pc:chgData name="Damian Gordon" userId="796278f3-970d-4a3b-8137-dc597a054133" providerId="ADAL" clId="{45BE5AB9-231A-4059-8C30-6EA104990523}" dt="2024-07-03T02:06:44.188" v="5961" actId="20577"/>
        <pc:sldMkLst>
          <pc:docMk/>
          <pc:sldMk cId="2307912514" sldId="485"/>
        </pc:sldMkLst>
      </pc:sldChg>
      <pc:sldChg chg="modSp add mod ord">
        <pc:chgData name="Damian Gordon" userId="796278f3-970d-4a3b-8137-dc597a054133" providerId="ADAL" clId="{45BE5AB9-231A-4059-8C30-6EA104990523}" dt="2024-07-04T13:26:57.278" v="6137" actId="20577"/>
        <pc:sldMkLst>
          <pc:docMk/>
          <pc:sldMk cId="1380855924" sldId="490"/>
        </pc:sldMkLst>
      </pc:sldChg>
      <pc:sldChg chg="addSp delSp modSp add mod ord">
        <pc:chgData name="Damian Gordon" userId="796278f3-970d-4a3b-8137-dc597a054133" providerId="ADAL" clId="{45BE5AB9-231A-4059-8C30-6EA104990523}" dt="2024-07-04T21:34:14.129" v="6892" actId="20577"/>
        <pc:sldMkLst>
          <pc:docMk/>
          <pc:sldMk cId="2429902519" sldId="491"/>
        </pc:sldMkLst>
      </pc:sldChg>
      <pc:sldChg chg="addSp delSp modSp add mod">
        <pc:chgData name="Damian Gordon" userId="796278f3-970d-4a3b-8137-dc597a054133" providerId="ADAL" clId="{45BE5AB9-231A-4059-8C30-6EA104990523}" dt="2024-07-04T21:40:27.632" v="7230" actId="164"/>
        <pc:sldMkLst>
          <pc:docMk/>
          <pc:sldMk cId="604262449" sldId="492"/>
        </pc:sldMkLst>
      </pc:sldChg>
      <pc:sldChg chg="delSp modSp add mod ord">
        <pc:chgData name="Damian Gordon" userId="796278f3-970d-4a3b-8137-dc597a054133" providerId="ADAL" clId="{45BE5AB9-231A-4059-8C30-6EA104990523}" dt="2024-07-04T22:16:07.130" v="7290" actId="20577"/>
        <pc:sldMkLst>
          <pc:docMk/>
          <pc:sldMk cId="2042089025" sldId="493"/>
        </pc:sldMkLst>
      </pc:sldChg>
      <pc:sldChg chg="addSp delSp modSp add mod ord">
        <pc:chgData name="Damian Gordon" userId="796278f3-970d-4a3b-8137-dc597a054133" providerId="ADAL" clId="{45BE5AB9-231A-4059-8C30-6EA104990523}" dt="2024-07-04T22:18:40.425" v="7347" actId="1076"/>
        <pc:sldMkLst>
          <pc:docMk/>
          <pc:sldMk cId="3013569237" sldId="494"/>
        </pc:sldMkLst>
      </pc:sldChg>
      <pc:sldChg chg="modSp add mod ord">
        <pc:chgData name="Damian Gordon" userId="796278f3-970d-4a3b-8137-dc597a054133" providerId="ADAL" clId="{45BE5AB9-231A-4059-8C30-6EA104990523}" dt="2024-07-05T00:13:06.866" v="9572"/>
        <pc:sldMkLst>
          <pc:docMk/>
          <pc:sldMk cId="2129605758" sldId="495"/>
        </pc:sldMkLst>
      </pc:sldChg>
      <pc:sldChg chg="add del">
        <pc:chgData name="Damian Gordon" userId="796278f3-970d-4a3b-8137-dc597a054133" providerId="ADAL" clId="{45BE5AB9-231A-4059-8C30-6EA104990523}" dt="2024-07-04T22:17:44.687" v="7295"/>
        <pc:sldMkLst>
          <pc:docMk/>
          <pc:sldMk cId="2936821892" sldId="495"/>
        </pc:sldMkLst>
      </pc:sldChg>
      <pc:sldChg chg="modSp add mod ord">
        <pc:chgData name="Damian Gordon" userId="796278f3-970d-4a3b-8137-dc597a054133" providerId="ADAL" clId="{45BE5AB9-231A-4059-8C30-6EA104990523}" dt="2024-07-04T22:25:12.544" v="7798" actId="20577"/>
        <pc:sldMkLst>
          <pc:docMk/>
          <pc:sldMk cId="916282007" sldId="496"/>
        </pc:sldMkLst>
      </pc:sldChg>
      <pc:sldChg chg="addSp delSp modSp add del mod">
        <pc:chgData name="Damian Gordon" userId="796278f3-970d-4a3b-8137-dc597a054133" providerId="ADAL" clId="{45BE5AB9-231A-4059-8C30-6EA104990523}" dt="2024-07-04T23:18:48.750" v="8540"/>
        <pc:sldMkLst>
          <pc:docMk/>
          <pc:sldMk cId="1714894558" sldId="497"/>
        </pc:sldMkLst>
      </pc:sldChg>
      <pc:sldChg chg="addSp delSp modSp add mod">
        <pc:chgData name="Damian Gordon" userId="796278f3-970d-4a3b-8137-dc597a054133" providerId="ADAL" clId="{45BE5AB9-231A-4059-8C30-6EA104990523}" dt="2024-07-04T23:18:16.914" v="8539" actId="1038"/>
        <pc:sldMkLst>
          <pc:docMk/>
          <pc:sldMk cId="3235607215" sldId="498"/>
        </pc:sldMkLst>
      </pc:sldChg>
      <pc:sldChg chg="addSp modSp add mod">
        <pc:chgData name="Damian Gordon" userId="796278f3-970d-4a3b-8137-dc597a054133" providerId="ADAL" clId="{45BE5AB9-231A-4059-8C30-6EA104990523}" dt="2024-07-04T23:18:55.483" v="8541"/>
        <pc:sldMkLst>
          <pc:docMk/>
          <pc:sldMk cId="1002063520" sldId="499"/>
        </pc:sldMkLst>
      </pc:sldChg>
      <pc:sldChg chg="modSp add mod">
        <pc:chgData name="Damian Gordon" userId="796278f3-970d-4a3b-8137-dc597a054133" providerId="ADAL" clId="{45BE5AB9-231A-4059-8C30-6EA104990523}" dt="2024-07-04T23:32:28.927" v="8774" actId="20577"/>
        <pc:sldMkLst>
          <pc:docMk/>
          <pc:sldMk cId="1877588735" sldId="500"/>
        </pc:sldMkLst>
      </pc:sldChg>
      <pc:sldChg chg="addSp delSp modSp add mod">
        <pc:chgData name="Damian Gordon" userId="796278f3-970d-4a3b-8137-dc597a054133" providerId="ADAL" clId="{45BE5AB9-231A-4059-8C30-6EA104990523}" dt="2024-07-05T00:21:41.922" v="9610" actId="27636"/>
        <pc:sldMkLst>
          <pc:docMk/>
          <pc:sldMk cId="3745148219" sldId="501"/>
        </pc:sldMkLst>
      </pc:sldChg>
      <pc:sldChg chg="addSp delSp modSp add mod">
        <pc:chgData name="Damian Gordon" userId="796278f3-970d-4a3b-8137-dc597a054133" providerId="ADAL" clId="{45BE5AB9-231A-4059-8C30-6EA104990523}" dt="2024-07-04T23:47:32.931" v="9122" actId="1076"/>
        <pc:sldMkLst>
          <pc:docMk/>
          <pc:sldMk cId="845731733" sldId="502"/>
        </pc:sldMkLst>
      </pc:sldChg>
      <pc:sldChg chg="addSp delSp modSp add mod ord setBg">
        <pc:chgData name="Damian Gordon" userId="796278f3-970d-4a3b-8137-dc597a054133" providerId="ADAL" clId="{45BE5AB9-231A-4059-8C30-6EA104990523}" dt="2024-07-04T23:47:52.970" v="9125"/>
        <pc:sldMkLst>
          <pc:docMk/>
          <pc:sldMk cId="4159563849" sldId="503"/>
        </pc:sldMkLst>
      </pc:sldChg>
      <pc:sldChg chg="delSp modSp add mod">
        <pc:chgData name="Damian Gordon" userId="796278f3-970d-4a3b-8137-dc597a054133" providerId="ADAL" clId="{45BE5AB9-231A-4059-8C30-6EA104990523}" dt="2024-07-05T00:12:19.429" v="9568" actId="20577"/>
        <pc:sldMkLst>
          <pc:docMk/>
          <pc:sldMk cId="2602717721" sldId="504"/>
        </pc:sldMkLst>
      </pc:sldChg>
      <pc:sldChg chg="addSp delSp modSp add mod ord">
        <pc:chgData name="Damian Gordon" userId="796278f3-970d-4a3b-8137-dc597a054133" providerId="ADAL" clId="{45BE5AB9-231A-4059-8C30-6EA104990523}" dt="2024-07-05T00:14:00.740" v="9574"/>
        <pc:sldMkLst>
          <pc:docMk/>
          <pc:sldMk cId="1870675293" sldId="505"/>
        </pc:sldMkLst>
      </pc:sldChg>
      <pc:sldChg chg="modSp add mod ord">
        <pc:chgData name="Damian Gordon" userId="796278f3-970d-4a3b-8137-dc597a054133" providerId="ADAL" clId="{45BE5AB9-231A-4059-8C30-6EA104990523}" dt="2024-07-05T00:29:52.330" v="9651" actId="20577"/>
        <pc:sldMkLst>
          <pc:docMk/>
          <pc:sldMk cId="1322034671" sldId="506"/>
        </pc:sldMkLst>
      </pc:sldChg>
      <pc:sldMasterChg chg="addSldLayout delSldLayout">
        <pc:chgData name="Damian Gordon" userId="796278f3-970d-4a3b-8137-dc597a054133" providerId="ADAL" clId="{45BE5AB9-231A-4059-8C30-6EA104990523}" dt="2024-07-02T23:31:11.347" v="5422" actId="47"/>
        <pc:sldMasterMkLst>
          <pc:docMk/>
          <pc:sldMasterMk cId="3735153791" sldId="2147483854"/>
        </pc:sldMasterMkLst>
        <pc:sldLayoutChg chg="add del">
          <pc:chgData name="Damian Gordon" userId="796278f3-970d-4a3b-8137-dc597a054133" providerId="ADAL" clId="{45BE5AB9-231A-4059-8C30-6EA104990523}" dt="2024-07-02T23:31:11.347" v="5422" actId="47"/>
          <pc:sldLayoutMkLst>
            <pc:docMk/>
            <pc:sldMasterMk cId="3735153791" sldId="2147483854"/>
            <pc:sldLayoutMk cId="1017363663" sldId="2147483866"/>
          </pc:sldLayoutMkLst>
        </pc:sldLayoutChg>
        <pc:sldLayoutChg chg="add del">
          <pc:chgData name="Damian Gordon" userId="796278f3-970d-4a3b-8137-dc597a054133" providerId="ADAL" clId="{45BE5AB9-231A-4059-8C30-6EA104990523}" dt="2024-07-02T23:31:11.347" v="5422" actId="47"/>
          <pc:sldLayoutMkLst>
            <pc:docMk/>
            <pc:sldMasterMk cId="3735153791" sldId="2147483854"/>
            <pc:sldLayoutMk cId="2799629015" sldId="2147483867"/>
          </pc:sldLayoutMkLst>
        </pc:sldLayoutChg>
      </pc:sldMasterChg>
    </pc:docChg>
  </pc:docChgLst>
  <pc:docChgLst>
    <pc:chgData name="Damian Gordon" userId="796278f3-970d-4a3b-8137-dc597a054133" providerId="ADAL" clId="{F0DFB084-6A17-4B49-9108-90641E04A323}"/>
    <pc:docChg chg="custSel modSld">
      <pc:chgData name="Damian Gordon" userId="796278f3-970d-4a3b-8137-dc597a054133" providerId="ADAL" clId="{F0DFB084-6A17-4B49-9108-90641E04A323}" dt="2024-07-05T00:41:28.555" v="15" actId="20577"/>
      <pc:docMkLst>
        <pc:docMk/>
      </pc:docMkLst>
      <pc:sldChg chg="modSp mod">
        <pc:chgData name="Damian Gordon" userId="796278f3-970d-4a3b-8137-dc597a054133" providerId="ADAL" clId="{F0DFB084-6A17-4B49-9108-90641E04A323}" dt="2024-07-05T00:41:28.555" v="15" actId="20577"/>
        <pc:sldMkLst>
          <pc:docMk/>
          <pc:sldMk cId="1941464876" sldId="256"/>
        </pc:sldMkLst>
      </pc:sldChg>
    </pc:docChg>
  </pc:docChgLst>
  <pc:docChgLst>
    <pc:chgData name="Damian Gordon" userId="796278f3-970d-4a3b-8137-dc597a054133" providerId="ADAL" clId="{95846FD8-A9CA-491A-AC87-300B779422B8}"/>
    <pc:docChg chg="undo custSel addSld delSld modSld sldOrd">
      <pc:chgData name="Damian Gordon" userId="796278f3-970d-4a3b-8137-dc597a054133" providerId="ADAL" clId="{95846FD8-A9CA-491A-AC87-300B779422B8}" dt="2025-03-27T11:53:17.281" v="1598" actId="1076"/>
      <pc:docMkLst>
        <pc:docMk/>
      </pc:docMkLst>
      <pc:sldChg chg="modSp del mod">
        <pc:chgData name="Damian Gordon" userId="796278f3-970d-4a3b-8137-dc597a054133" providerId="ADAL" clId="{95846FD8-A9CA-491A-AC87-300B779422B8}" dt="2025-03-21T20:21:55.222" v="29" actId="47"/>
        <pc:sldMkLst>
          <pc:docMk/>
          <pc:sldMk cId="1941464876" sldId="256"/>
        </pc:sldMkLst>
      </pc:sldChg>
      <pc:sldChg chg="add del ord">
        <pc:chgData name="Damian Gordon" userId="796278f3-970d-4a3b-8137-dc597a054133" providerId="ADAL" clId="{95846FD8-A9CA-491A-AC87-300B779422B8}" dt="2025-03-21T20:22:35.080" v="61" actId="47"/>
        <pc:sldMkLst>
          <pc:docMk/>
          <pc:sldMk cId="3095361258" sldId="257"/>
        </pc:sldMkLst>
      </pc:sldChg>
      <pc:sldChg chg="addSp delSp modSp add del mod ord">
        <pc:chgData name="Damian Gordon" userId="796278f3-970d-4a3b-8137-dc597a054133" providerId="ADAL" clId="{95846FD8-A9CA-491A-AC87-300B779422B8}" dt="2025-03-21T21:57:32.288" v="874" actId="47"/>
        <pc:sldMkLst>
          <pc:docMk/>
          <pc:sldMk cId="3137825746" sldId="258"/>
        </pc:sldMkLst>
      </pc:sldChg>
      <pc:sldChg chg="modSp mod ord">
        <pc:chgData name="Damian Gordon" userId="796278f3-970d-4a3b-8137-dc597a054133" providerId="ADAL" clId="{95846FD8-A9CA-491A-AC87-300B779422B8}" dt="2025-03-21T22:52:52.404" v="1413" actId="403"/>
        <pc:sldMkLst>
          <pc:docMk/>
          <pc:sldMk cId="321388942" sldId="259"/>
        </pc:sldMkLst>
        <pc:spChg chg="mod">
          <ac:chgData name="Damian Gordon" userId="796278f3-970d-4a3b-8137-dc597a054133" providerId="ADAL" clId="{95846FD8-A9CA-491A-AC87-300B779422B8}" dt="2025-03-21T22:52:52.404" v="1413" actId="403"/>
          <ac:spMkLst>
            <pc:docMk/>
            <pc:sldMk cId="321388942" sldId="259"/>
            <ac:spMk id="3" creationId="{65FB7804-9015-5659-EC51-9C9121E7260E}"/>
          </ac:spMkLst>
        </pc:spChg>
      </pc:sldChg>
      <pc:sldChg chg="addSp modSp add mod ord">
        <pc:chgData name="Damian Gordon" userId="796278f3-970d-4a3b-8137-dc597a054133" providerId="ADAL" clId="{95846FD8-A9CA-491A-AC87-300B779422B8}" dt="2025-03-21T22:18:36.100" v="1304" actId="113"/>
        <pc:sldMkLst>
          <pc:docMk/>
          <pc:sldMk cId="3883582791" sldId="260"/>
        </pc:sldMkLst>
        <pc:spChg chg="mod">
          <ac:chgData name="Damian Gordon" userId="796278f3-970d-4a3b-8137-dc597a054133" providerId="ADAL" clId="{95846FD8-A9CA-491A-AC87-300B779422B8}" dt="2025-03-21T22:18:36.100" v="1304" actId="113"/>
          <ac:spMkLst>
            <pc:docMk/>
            <pc:sldMk cId="3883582791" sldId="260"/>
            <ac:spMk id="2" creationId="{06BE37C6-E476-F8ED-5F82-BAB76FEC21F0}"/>
          </ac:spMkLst>
        </pc:spChg>
        <pc:spChg chg="mod">
          <ac:chgData name="Damian Gordon" userId="796278f3-970d-4a3b-8137-dc597a054133" providerId="ADAL" clId="{95846FD8-A9CA-491A-AC87-300B779422B8}" dt="2025-03-21T22:18:11.816" v="1301" actId="27636"/>
          <ac:spMkLst>
            <pc:docMk/>
            <pc:sldMk cId="3883582791" sldId="260"/>
            <ac:spMk id="3" creationId="{BC8443E7-C171-09A1-1E0B-8D26A0F40136}"/>
          </ac:spMkLst>
        </pc:spChg>
        <pc:picChg chg="add mod">
          <ac:chgData name="Damian Gordon" userId="796278f3-970d-4a3b-8137-dc597a054133" providerId="ADAL" clId="{95846FD8-A9CA-491A-AC87-300B779422B8}" dt="2025-03-21T22:18:32.609" v="1303" actId="167"/>
          <ac:picMkLst>
            <pc:docMk/>
            <pc:sldMk cId="3883582791" sldId="260"/>
            <ac:picMk id="4" creationId="{0FD6C057-E970-93F7-CF13-B3701925A306}"/>
          </ac:picMkLst>
        </pc:picChg>
      </pc:sldChg>
      <pc:sldChg chg="addSp modSp add mod ord">
        <pc:chgData name="Damian Gordon" userId="796278f3-970d-4a3b-8137-dc597a054133" providerId="ADAL" clId="{95846FD8-A9CA-491A-AC87-300B779422B8}" dt="2025-03-21T22:54:15.981" v="1428" actId="113"/>
        <pc:sldMkLst>
          <pc:docMk/>
          <pc:sldMk cId="565997660" sldId="261"/>
        </pc:sldMkLst>
        <pc:spChg chg="mod">
          <ac:chgData name="Damian Gordon" userId="796278f3-970d-4a3b-8137-dc597a054133" providerId="ADAL" clId="{95846FD8-A9CA-491A-AC87-300B779422B8}" dt="2025-03-21T22:54:15.981" v="1428" actId="113"/>
          <ac:spMkLst>
            <pc:docMk/>
            <pc:sldMk cId="565997660" sldId="261"/>
            <ac:spMk id="2" creationId="{5423C785-58C6-E1D1-A2E4-CB448B8919BE}"/>
          </ac:spMkLst>
        </pc:spChg>
        <pc:picChg chg="add mod">
          <ac:chgData name="Damian Gordon" userId="796278f3-970d-4a3b-8137-dc597a054133" providerId="ADAL" clId="{95846FD8-A9CA-491A-AC87-300B779422B8}" dt="2025-03-21T22:54:12.981" v="1427" actId="167"/>
          <ac:picMkLst>
            <pc:docMk/>
            <pc:sldMk cId="565997660" sldId="261"/>
            <ac:picMk id="4" creationId="{9FAF3CFE-9CB5-10A5-4FF3-12543AF93C89}"/>
          </ac:picMkLst>
        </pc:picChg>
      </pc:sldChg>
      <pc:sldChg chg="addSp modSp add mod ord">
        <pc:chgData name="Damian Gordon" userId="796278f3-970d-4a3b-8137-dc597a054133" providerId="ADAL" clId="{95846FD8-A9CA-491A-AC87-300B779422B8}" dt="2025-03-21T22:54:24.877" v="1431" actId="113"/>
        <pc:sldMkLst>
          <pc:docMk/>
          <pc:sldMk cId="184961465" sldId="262"/>
        </pc:sldMkLst>
        <pc:spChg chg="mod">
          <ac:chgData name="Damian Gordon" userId="796278f3-970d-4a3b-8137-dc597a054133" providerId="ADAL" clId="{95846FD8-A9CA-491A-AC87-300B779422B8}" dt="2025-03-21T22:54:24.877" v="1431" actId="113"/>
          <ac:spMkLst>
            <pc:docMk/>
            <pc:sldMk cId="184961465" sldId="262"/>
            <ac:spMk id="2" creationId="{A2F948A3-2BA1-A0CC-09B5-77C813969CF9}"/>
          </ac:spMkLst>
        </pc:spChg>
        <pc:spChg chg="mod">
          <ac:chgData name="Damian Gordon" userId="796278f3-970d-4a3b-8137-dc597a054133" providerId="ADAL" clId="{95846FD8-A9CA-491A-AC87-300B779422B8}" dt="2025-03-21T22:21:28.929" v="1351" actId="1036"/>
          <ac:spMkLst>
            <pc:docMk/>
            <pc:sldMk cId="184961465" sldId="262"/>
            <ac:spMk id="3" creationId="{3EA0E151-70FD-8F42-D1C5-8A573A3D5556}"/>
          </ac:spMkLst>
        </pc:spChg>
        <pc:picChg chg="add mod">
          <ac:chgData name="Damian Gordon" userId="796278f3-970d-4a3b-8137-dc597a054133" providerId="ADAL" clId="{95846FD8-A9CA-491A-AC87-300B779422B8}" dt="2025-03-21T22:54:22.052" v="1430" actId="167"/>
          <ac:picMkLst>
            <pc:docMk/>
            <pc:sldMk cId="184961465" sldId="262"/>
            <ac:picMk id="4" creationId="{D916EF4F-4A5C-0A78-D593-B61A31F184AD}"/>
          </ac:picMkLst>
        </pc:picChg>
      </pc:sldChg>
      <pc:sldChg chg="addSp modSp add mod ord">
        <pc:chgData name="Damian Gordon" userId="796278f3-970d-4a3b-8137-dc597a054133" providerId="ADAL" clId="{95846FD8-A9CA-491A-AC87-300B779422B8}" dt="2025-03-21T22:54:47.977" v="1440" actId="113"/>
        <pc:sldMkLst>
          <pc:docMk/>
          <pc:sldMk cId="449596764" sldId="263"/>
        </pc:sldMkLst>
        <pc:spChg chg="mod">
          <ac:chgData name="Damian Gordon" userId="796278f3-970d-4a3b-8137-dc597a054133" providerId="ADAL" clId="{95846FD8-A9CA-491A-AC87-300B779422B8}" dt="2025-03-21T22:54:47.977" v="1440" actId="113"/>
          <ac:spMkLst>
            <pc:docMk/>
            <pc:sldMk cId="449596764" sldId="263"/>
            <ac:spMk id="2" creationId="{FAA4D575-5E98-885F-8B7C-AAB9AC388490}"/>
          </ac:spMkLst>
        </pc:spChg>
        <pc:spChg chg="mod">
          <ac:chgData name="Damian Gordon" userId="796278f3-970d-4a3b-8137-dc597a054133" providerId="ADAL" clId="{95846FD8-A9CA-491A-AC87-300B779422B8}" dt="2025-03-21T22:21:35.987" v="1355" actId="20577"/>
          <ac:spMkLst>
            <pc:docMk/>
            <pc:sldMk cId="449596764" sldId="263"/>
            <ac:spMk id="3" creationId="{A7C57D1B-6ACD-D3DD-D57B-046DA7DD1DA9}"/>
          </ac:spMkLst>
        </pc:spChg>
        <pc:picChg chg="add mod">
          <ac:chgData name="Damian Gordon" userId="796278f3-970d-4a3b-8137-dc597a054133" providerId="ADAL" clId="{95846FD8-A9CA-491A-AC87-300B779422B8}" dt="2025-03-21T22:54:44.906" v="1439" actId="167"/>
          <ac:picMkLst>
            <pc:docMk/>
            <pc:sldMk cId="449596764" sldId="263"/>
            <ac:picMk id="4" creationId="{8BC50B86-61A1-A524-4BA4-2A6F56BBBF21}"/>
          </ac:picMkLst>
        </pc:picChg>
      </pc:sldChg>
      <pc:sldChg chg="addSp modSp add mod ord">
        <pc:chgData name="Damian Gordon" userId="796278f3-970d-4a3b-8137-dc597a054133" providerId="ADAL" clId="{95846FD8-A9CA-491A-AC87-300B779422B8}" dt="2025-03-21T22:54:58.041" v="1443" actId="113"/>
        <pc:sldMkLst>
          <pc:docMk/>
          <pc:sldMk cId="1746896284" sldId="264"/>
        </pc:sldMkLst>
        <pc:spChg chg="mod">
          <ac:chgData name="Damian Gordon" userId="796278f3-970d-4a3b-8137-dc597a054133" providerId="ADAL" clId="{95846FD8-A9CA-491A-AC87-300B779422B8}" dt="2025-03-21T22:54:58.041" v="1443" actId="113"/>
          <ac:spMkLst>
            <pc:docMk/>
            <pc:sldMk cId="1746896284" sldId="264"/>
            <ac:spMk id="2" creationId="{30B52CBC-5453-0E56-17C4-4B1E46DEF72A}"/>
          </ac:spMkLst>
        </pc:spChg>
        <pc:spChg chg="mod">
          <ac:chgData name="Damian Gordon" userId="796278f3-970d-4a3b-8137-dc597a054133" providerId="ADAL" clId="{95846FD8-A9CA-491A-AC87-300B779422B8}" dt="2025-03-21T22:21:50.186" v="1357"/>
          <ac:spMkLst>
            <pc:docMk/>
            <pc:sldMk cId="1746896284" sldId="264"/>
            <ac:spMk id="3" creationId="{89C25D87-75EB-46FE-C310-1A3F7DEE5498}"/>
          </ac:spMkLst>
        </pc:spChg>
        <pc:picChg chg="add mod">
          <ac:chgData name="Damian Gordon" userId="796278f3-970d-4a3b-8137-dc597a054133" providerId="ADAL" clId="{95846FD8-A9CA-491A-AC87-300B779422B8}" dt="2025-03-21T22:54:55.276" v="1442" actId="167"/>
          <ac:picMkLst>
            <pc:docMk/>
            <pc:sldMk cId="1746896284" sldId="264"/>
            <ac:picMk id="4" creationId="{42264EDA-0576-9EA7-84AC-7FC00896F9F0}"/>
          </ac:picMkLst>
        </pc:picChg>
      </pc:sldChg>
      <pc:sldChg chg="del">
        <pc:chgData name="Damian Gordon" userId="796278f3-970d-4a3b-8137-dc597a054133" providerId="ADAL" clId="{95846FD8-A9CA-491A-AC87-300B779422B8}" dt="2025-03-21T20:20:55.340" v="19" actId="47"/>
        <pc:sldMkLst>
          <pc:docMk/>
          <pc:sldMk cId="4264191264" sldId="264"/>
        </pc:sldMkLst>
      </pc:sldChg>
      <pc:sldChg chg="addSp modSp add mod ord">
        <pc:chgData name="Damian Gordon" userId="796278f3-970d-4a3b-8137-dc597a054133" providerId="ADAL" clId="{95846FD8-A9CA-491A-AC87-300B779422B8}" dt="2025-03-21T22:55:16.569" v="1449" actId="113"/>
        <pc:sldMkLst>
          <pc:docMk/>
          <pc:sldMk cId="568682147" sldId="265"/>
        </pc:sldMkLst>
        <pc:spChg chg="mod">
          <ac:chgData name="Damian Gordon" userId="796278f3-970d-4a3b-8137-dc597a054133" providerId="ADAL" clId="{95846FD8-A9CA-491A-AC87-300B779422B8}" dt="2025-03-21T22:55:16.569" v="1449" actId="113"/>
          <ac:spMkLst>
            <pc:docMk/>
            <pc:sldMk cId="568682147" sldId="265"/>
            <ac:spMk id="2" creationId="{45788B15-DCCE-979B-DFE2-91635DF2611D}"/>
          </ac:spMkLst>
        </pc:spChg>
        <pc:picChg chg="add mod">
          <ac:chgData name="Damian Gordon" userId="796278f3-970d-4a3b-8137-dc597a054133" providerId="ADAL" clId="{95846FD8-A9CA-491A-AC87-300B779422B8}" dt="2025-03-21T22:55:12.275" v="1448" actId="167"/>
          <ac:picMkLst>
            <pc:docMk/>
            <pc:sldMk cId="568682147" sldId="265"/>
            <ac:picMk id="4" creationId="{C9B20FA7-3C5B-3B0C-196B-E4CE02A325AE}"/>
          </ac:picMkLst>
        </pc:picChg>
      </pc:sldChg>
      <pc:sldChg chg="del">
        <pc:chgData name="Damian Gordon" userId="796278f3-970d-4a3b-8137-dc597a054133" providerId="ADAL" clId="{95846FD8-A9CA-491A-AC87-300B779422B8}" dt="2025-03-21T20:20:55.340" v="19" actId="47"/>
        <pc:sldMkLst>
          <pc:docMk/>
          <pc:sldMk cId="2935145388" sldId="265"/>
        </pc:sldMkLst>
      </pc:sldChg>
      <pc:sldChg chg="del">
        <pc:chgData name="Damian Gordon" userId="796278f3-970d-4a3b-8137-dc597a054133" providerId="ADAL" clId="{95846FD8-A9CA-491A-AC87-300B779422B8}" dt="2025-03-21T20:20:55.340" v="19" actId="47"/>
        <pc:sldMkLst>
          <pc:docMk/>
          <pc:sldMk cId="760847146" sldId="266"/>
        </pc:sldMkLst>
      </pc:sldChg>
      <pc:sldChg chg="addSp modSp add mod ord">
        <pc:chgData name="Damian Gordon" userId="796278f3-970d-4a3b-8137-dc597a054133" providerId="ADAL" clId="{95846FD8-A9CA-491A-AC87-300B779422B8}" dt="2025-03-21T22:55:05.908" v="1446" actId="113"/>
        <pc:sldMkLst>
          <pc:docMk/>
          <pc:sldMk cId="3664892927" sldId="266"/>
        </pc:sldMkLst>
        <pc:spChg chg="mod">
          <ac:chgData name="Damian Gordon" userId="796278f3-970d-4a3b-8137-dc597a054133" providerId="ADAL" clId="{95846FD8-A9CA-491A-AC87-300B779422B8}" dt="2025-03-21T22:55:05.908" v="1446" actId="113"/>
          <ac:spMkLst>
            <pc:docMk/>
            <pc:sldMk cId="3664892927" sldId="266"/>
            <ac:spMk id="2" creationId="{1F4D304C-6DF6-3B6B-551A-3DCBED7006EC}"/>
          </ac:spMkLst>
        </pc:spChg>
        <pc:picChg chg="add mod">
          <ac:chgData name="Damian Gordon" userId="796278f3-970d-4a3b-8137-dc597a054133" providerId="ADAL" clId="{95846FD8-A9CA-491A-AC87-300B779422B8}" dt="2025-03-21T22:55:03.191" v="1445" actId="167"/>
          <ac:picMkLst>
            <pc:docMk/>
            <pc:sldMk cId="3664892927" sldId="266"/>
            <ac:picMk id="4" creationId="{37BDCF95-EDEB-24FD-05A3-68467E6CC938}"/>
          </ac:picMkLst>
        </pc:picChg>
      </pc:sldChg>
      <pc:sldChg chg="addSp modSp add mod ord">
        <pc:chgData name="Damian Gordon" userId="796278f3-970d-4a3b-8137-dc597a054133" providerId="ADAL" clId="{95846FD8-A9CA-491A-AC87-300B779422B8}" dt="2025-03-21T22:55:26.974" v="1452" actId="113"/>
        <pc:sldMkLst>
          <pc:docMk/>
          <pc:sldMk cId="515585826" sldId="267"/>
        </pc:sldMkLst>
        <pc:spChg chg="mod">
          <ac:chgData name="Damian Gordon" userId="796278f3-970d-4a3b-8137-dc597a054133" providerId="ADAL" clId="{95846FD8-A9CA-491A-AC87-300B779422B8}" dt="2025-03-21T22:55:26.974" v="1452" actId="113"/>
          <ac:spMkLst>
            <pc:docMk/>
            <pc:sldMk cId="515585826" sldId="267"/>
            <ac:spMk id="2" creationId="{167889FF-ACAC-7990-C8A0-9A12227842C1}"/>
          </ac:spMkLst>
        </pc:spChg>
        <pc:picChg chg="add mod">
          <ac:chgData name="Damian Gordon" userId="796278f3-970d-4a3b-8137-dc597a054133" providerId="ADAL" clId="{95846FD8-A9CA-491A-AC87-300B779422B8}" dt="2025-03-21T22:55:22.357" v="1451" actId="167"/>
          <ac:picMkLst>
            <pc:docMk/>
            <pc:sldMk cId="515585826" sldId="267"/>
            <ac:picMk id="4" creationId="{C4D39BF2-22EF-59D8-81D4-8EB55B31F254}"/>
          </ac:picMkLst>
        </pc:picChg>
      </pc:sldChg>
      <pc:sldChg chg="del">
        <pc:chgData name="Damian Gordon" userId="796278f3-970d-4a3b-8137-dc597a054133" providerId="ADAL" clId="{95846FD8-A9CA-491A-AC87-300B779422B8}" dt="2025-03-21T20:20:55.340" v="19" actId="47"/>
        <pc:sldMkLst>
          <pc:docMk/>
          <pc:sldMk cId="2677635908" sldId="267"/>
        </pc:sldMkLst>
      </pc:sldChg>
      <pc:sldChg chg="add del ord">
        <pc:chgData name="Damian Gordon" userId="796278f3-970d-4a3b-8137-dc597a054133" providerId="ADAL" clId="{95846FD8-A9CA-491A-AC87-300B779422B8}" dt="2025-03-21T22:52:19.732" v="1411" actId="47"/>
        <pc:sldMkLst>
          <pc:docMk/>
          <pc:sldMk cId="884495879" sldId="268"/>
        </pc:sldMkLst>
      </pc:sldChg>
      <pc:sldChg chg="addSp modSp add mod ord">
        <pc:chgData name="Damian Gordon" userId="796278f3-970d-4a3b-8137-dc597a054133" providerId="ADAL" clId="{95846FD8-A9CA-491A-AC87-300B779422B8}" dt="2025-03-21T22:55:35.588" v="1455" actId="113"/>
        <pc:sldMkLst>
          <pc:docMk/>
          <pc:sldMk cId="1590399737" sldId="269"/>
        </pc:sldMkLst>
        <pc:spChg chg="mod">
          <ac:chgData name="Damian Gordon" userId="796278f3-970d-4a3b-8137-dc597a054133" providerId="ADAL" clId="{95846FD8-A9CA-491A-AC87-300B779422B8}" dt="2025-03-21T22:55:35.588" v="1455" actId="113"/>
          <ac:spMkLst>
            <pc:docMk/>
            <pc:sldMk cId="1590399737" sldId="269"/>
            <ac:spMk id="2" creationId="{92A965FE-7170-E3FE-E1DC-AE9BA62BB0E2}"/>
          </ac:spMkLst>
        </pc:spChg>
        <pc:picChg chg="add mod">
          <ac:chgData name="Damian Gordon" userId="796278f3-970d-4a3b-8137-dc597a054133" providerId="ADAL" clId="{95846FD8-A9CA-491A-AC87-300B779422B8}" dt="2025-03-21T22:55:32.230" v="1454" actId="167"/>
          <ac:picMkLst>
            <pc:docMk/>
            <pc:sldMk cId="1590399737" sldId="269"/>
            <ac:picMk id="4" creationId="{8CA5D594-0642-AD62-3C22-E78D83D5B276}"/>
          </ac:picMkLst>
        </pc:picChg>
      </pc:sldChg>
      <pc:sldChg chg="addSp delSp modSp add mod ord setBg addAnim delAnim setClrOvrMap">
        <pc:chgData name="Damian Gordon" userId="796278f3-970d-4a3b-8137-dc597a054133" providerId="ADAL" clId="{95846FD8-A9CA-491A-AC87-300B779422B8}" dt="2025-03-21T20:23:02.863" v="70" actId="26606"/>
        <pc:sldMkLst>
          <pc:docMk/>
          <pc:sldMk cId="107254194" sldId="270"/>
        </pc:sldMkLst>
        <pc:spChg chg="mod">
          <ac:chgData name="Damian Gordon" userId="796278f3-970d-4a3b-8137-dc597a054133" providerId="ADAL" clId="{95846FD8-A9CA-491A-AC87-300B779422B8}" dt="2025-03-21T20:23:02.863" v="70" actId="26606"/>
          <ac:spMkLst>
            <pc:docMk/>
            <pc:sldMk cId="107254194" sldId="270"/>
            <ac:spMk id="2" creationId="{B4156B5C-CBC9-1C82-8162-4C9F28E791ED}"/>
          </ac:spMkLst>
        </pc:spChg>
        <pc:spChg chg="add">
          <ac:chgData name="Damian Gordon" userId="796278f3-970d-4a3b-8137-dc597a054133" providerId="ADAL" clId="{95846FD8-A9CA-491A-AC87-300B779422B8}" dt="2025-03-21T20:23:02.863" v="70" actId="26606"/>
          <ac:spMkLst>
            <pc:docMk/>
            <pc:sldMk cId="107254194" sldId="270"/>
            <ac:spMk id="23" creationId="{934F1179-B481-4F9E-BCA3-AFB972070F83}"/>
          </ac:spMkLst>
        </pc:spChg>
        <pc:spChg chg="add">
          <ac:chgData name="Damian Gordon" userId="796278f3-970d-4a3b-8137-dc597a054133" providerId="ADAL" clId="{95846FD8-A9CA-491A-AC87-300B779422B8}" dt="2025-03-21T20:23:02.863" v="70" actId="26606"/>
          <ac:spMkLst>
            <pc:docMk/>
            <pc:sldMk cId="107254194" sldId="270"/>
            <ac:spMk id="24" creationId="{827DC2C4-B485-428A-BF4A-472D2967F47F}"/>
          </ac:spMkLst>
        </pc:spChg>
        <pc:spChg chg="add">
          <ac:chgData name="Damian Gordon" userId="796278f3-970d-4a3b-8137-dc597a054133" providerId="ADAL" clId="{95846FD8-A9CA-491A-AC87-300B779422B8}" dt="2025-03-21T20:23:02.863" v="70" actId="26606"/>
          <ac:spMkLst>
            <pc:docMk/>
            <pc:sldMk cId="107254194" sldId="270"/>
            <ac:spMk id="25" creationId="{EE04B5EB-F158-4507-90DD-BD23620C7CC9}"/>
          </ac:spMkLst>
        </pc:spChg>
      </pc:sldChg>
      <pc:sldChg chg="del">
        <pc:chgData name="Damian Gordon" userId="796278f3-970d-4a3b-8137-dc597a054133" providerId="ADAL" clId="{95846FD8-A9CA-491A-AC87-300B779422B8}" dt="2025-03-21T20:20:55.340" v="19" actId="47"/>
        <pc:sldMkLst>
          <pc:docMk/>
          <pc:sldMk cId="2284073980" sldId="270"/>
        </pc:sldMkLst>
      </pc:sldChg>
      <pc:sldChg chg="del">
        <pc:chgData name="Damian Gordon" userId="796278f3-970d-4a3b-8137-dc597a054133" providerId="ADAL" clId="{95846FD8-A9CA-491A-AC87-300B779422B8}" dt="2025-03-21T20:20:55.340" v="19" actId="47"/>
        <pc:sldMkLst>
          <pc:docMk/>
          <pc:sldMk cId="1604030470" sldId="271"/>
        </pc:sldMkLst>
      </pc:sldChg>
      <pc:sldChg chg="addSp modSp add mod ord setBg addAnim">
        <pc:chgData name="Damian Gordon" userId="796278f3-970d-4a3b-8137-dc597a054133" providerId="ADAL" clId="{95846FD8-A9CA-491A-AC87-300B779422B8}" dt="2025-03-21T22:51:00.861" v="1395" actId="1076"/>
        <pc:sldMkLst>
          <pc:docMk/>
          <pc:sldMk cId="1911539113" sldId="271"/>
        </pc:sldMkLst>
        <pc:spChg chg="mod">
          <ac:chgData name="Damian Gordon" userId="796278f3-970d-4a3b-8137-dc597a054133" providerId="ADAL" clId="{95846FD8-A9CA-491A-AC87-300B779422B8}" dt="2025-03-21T20:23:11.640" v="71" actId="26606"/>
          <ac:spMkLst>
            <pc:docMk/>
            <pc:sldMk cId="1911539113" sldId="271"/>
            <ac:spMk id="2" creationId="{160E80E0-4908-52E9-4834-C09CE1559C29}"/>
          </ac:spMkLst>
        </pc:spChg>
        <pc:spChg chg="add">
          <ac:chgData name="Damian Gordon" userId="796278f3-970d-4a3b-8137-dc597a054133" providerId="ADAL" clId="{95846FD8-A9CA-491A-AC87-300B779422B8}" dt="2025-03-21T20:23:11.640" v="71" actId="26606"/>
          <ac:spMkLst>
            <pc:docMk/>
            <pc:sldMk cId="1911539113" sldId="271"/>
            <ac:spMk id="7" creationId="{934F1179-B481-4F9E-BCA3-AFB972070F83}"/>
          </ac:spMkLst>
        </pc:spChg>
        <pc:spChg chg="add">
          <ac:chgData name="Damian Gordon" userId="796278f3-970d-4a3b-8137-dc597a054133" providerId="ADAL" clId="{95846FD8-A9CA-491A-AC87-300B779422B8}" dt="2025-03-21T20:23:11.640" v="71" actId="26606"/>
          <ac:spMkLst>
            <pc:docMk/>
            <pc:sldMk cId="1911539113" sldId="271"/>
            <ac:spMk id="9" creationId="{827DC2C4-B485-428A-BF4A-472D2967F47F}"/>
          </ac:spMkLst>
        </pc:spChg>
        <pc:spChg chg="add">
          <ac:chgData name="Damian Gordon" userId="796278f3-970d-4a3b-8137-dc597a054133" providerId="ADAL" clId="{95846FD8-A9CA-491A-AC87-300B779422B8}" dt="2025-03-21T20:23:11.640" v="71" actId="26606"/>
          <ac:spMkLst>
            <pc:docMk/>
            <pc:sldMk cId="1911539113" sldId="271"/>
            <ac:spMk id="11" creationId="{EE04B5EB-F158-4507-90DD-BD23620C7CC9}"/>
          </ac:spMkLst>
        </pc:spChg>
        <pc:picChg chg="add mod">
          <ac:chgData name="Damian Gordon" userId="796278f3-970d-4a3b-8137-dc597a054133" providerId="ADAL" clId="{95846FD8-A9CA-491A-AC87-300B779422B8}" dt="2025-03-21T22:51:00.861" v="1395" actId="1076"/>
          <ac:picMkLst>
            <pc:docMk/>
            <pc:sldMk cId="1911539113" sldId="271"/>
            <ac:picMk id="3074" creationId="{BD4B6600-85BC-7CA6-DD32-13D769815B51}"/>
          </ac:picMkLst>
        </pc:picChg>
      </pc:sldChg>
      <pc:sldChg chg="del">
        <pc:chgData name="Damian Gordon" userId="796278f3-970d-4a3b-8137-dc597a054133" providerId="ADAL" clId="{95846FD8-A9CA-491A-AC87-300B779422B8}" dt="2025-03-21T20:20:55.340" v="19" actId="47"/>
        <pc:sldMkLst>
          <pc:docMk/>
          <pc:sldMk cId="1706688863" sldId="272"/>
        </pc:sldMkLst>
      </pc:sldChg>
      <pc:sldChg chg="addSp modSp add mod ord setBg addAnim">
        <pc:chgData name="Damian Gordon" userId="796278f3-970d-4a3b-8137-dc597a054133" providerId="ADAL" clId="{95846FD8-A9CA-491A-AC87-300B779422B8}" dt="2025-03-21T22:52:09.093" v="1410" actId="1076"/>
        <pc:sldMkLst>
          <pc:docMk/>
          <pc:sldMk cId="2465896055" sldId="272"/>
        </pc:sldMkLst>
        <pc:spChg chg="mod">
          <ac:chgData name="Damian Gordon" userId="796278f3-970d-4a3b-8137-dc597a054133" providerId="ADAL" clId="{95846FD8-A9CA-491A-AC87-300B779422B8}" dt="2025-03-21T22:51:53.457" v="1407" actId="14100"/>
          <ac:spMkLst>
            <pc:docMk/>
            <pc:sldMk cId="2465896055" sldId="272"/>
            <ac:spMk id="2" creationId="{490AC3F7-C161-82B0-C5DE-D81B164B9711}"/>
          </ac:spMkLst>
        </pc:spChg>
        <pc:spChg chg="add">
          <ac:chgData name="Damian Gordon" userId="796278f3-970d-4a3b-8137-dc597a054133" providerId="ADAL" clId="{95846FD8-A9CA-491A-AC87-300B779422B8}" dt="2025-03-21T20:23:19.924" v="73" actId="26606"/>
          <ac:spMkLst>
            <pc:docMk/>
            <pc:sldMk cId="2465896055" sldId="272"/>
            <ac:spMk id="7" creationId="{934F1179-B481-4F9E-BCA3-AFB972070F83}"/>
          </ac:spMkLst>
        </pc:spChg>
        <pc:spChg chg="add">
          <ac:chgData name="Damian Gordon" userId="796278f3-970d-4a3b-8137-dc597a054133" providerId="ADAL" clId="{95846FD8-A9CA-491A-AC87-300B779422B8}" dt="2025-03-21T20:23:19.924" v="73" actId="26606"/>
          <ac:spMkLst>
            <pc:docMk/>
            <pc:sldMk cId="2465896055" sldId="272"/>
            <ac:spMk id="9" creationId="{827DC2C4-B485-428A-BF4A-472D2967F47F}"/>
          </ac:spMkLst>
        </pc:spChg>
        <pc:spChg chg="add">
          <ac:chgData name="Damian Gordon" userId="796278f3-970d-4a3b-8137-dc597a054133" providerId="ADAL" clId="{95846FD8-A9CA-491A-AC87-300B779422B8}" dt="2025-03-21T20:23:19.924" v="73" actId="26606"/>
          <ac:spMkLst>
            <pc:docMk/>
            <pc:sldMk cId="2465896055" sldId="272"/>
            <ac:spMk id="11" creationId="{EE04B5EB-F158-4507-90DD-BD23620C7CC9}"/>
          </ac:spMkLst>
        </pc:spChg>
        <pc:picChg chg="add mod">
          <ac:chgData name="Damian Gordon" userId="796278f3-970d-4a3b-8137-dc597a054133" providerId="ADAL" clId="{95846FD8-A9CA-491A-AC87-300B779422B8}" dt="2025-03-21T22:52:09.093" v="1410" actId="1076"/>
          <ac:picMkLst>
            <pc:docMk/>
            <pc:sldMk cId="2465896055" sldId="272"/>
            <ac:picMk id="4098" creationId="{20616083-34E6-3EA4-4243-31978B36E7B4}"/>
          </ac:picMkLst>
        </pc:picChg>
      </pc:sldChg>
      <pc:sldChg chg="del">
        <pc:chgData name="Damian Gordon" userId="796278f3-970d-4a3b-8137-dc597a054133" providerId="ADAL" clId="{95846FD8-A9CA-491A-AC87-300B779422B8}" dt="2025-03-21T20:20:55.340" v="19" actId="47"/>
        <pc:sldMkLst>
          <pc:docMk/>
          <pc:sldMk cId="3522946370" sldId="273"/>
        </pc:sldMkLst>
      </pc:sldChg>
      <pc:sldChg chg="del">
        <pc:chgData name="Damian Gordon" userId="796278f3-970d-4a3b-8137-dc597a054133" providerId="ADAL" clId="{95846FD8-A9CA-491A-AC87-300B779422B8}" dt="2025-03-21T20:20:55.340" v="19" actId="47"/>
        <pc:sldMkLst>
          <pc:docMk/>
          <pc:sldMk cId="3828416891" sldId="280"/>
        </pc:sldMkLst>
      </pc:sldChg>
      <pc:sldChg chg="del">
        <pc:chgData name="Damian Gordon" userId="796278f3-970d-4a3b-8137-dc597a054133" providerId="ADAL" clId="{95846FD8-A9CA-491A-AC87-300B779422B8}" dt="2025-03-21T20:20:55.340" v="19" actId="47"/>
        <pc:sldMkLst>
          <pc:docMk/>
          <pc:sldMk cId="1223393082" sldId="282"/>
        </pc:sldMkLst>
      </pc:sldChg>
      <pc:sldChg chg="del">
        <pc:chgData name="Damian Gordon" userId="796278f3-970d-4a3b-8137-dc597a054133" providerId="ADAL" clId="{95846FD8-A9CA-491A-AC87-300B779422B8}" dt="2025-03-21T20:20:55.340" v="19" actId="47"/>
        <pc:sldMkLst>
          <pc:docMk/>
          <pc:sldMk cId="1368553055" sldId="283"/>
        </pc:sldMkLst>
      </pc:sldChg>
      <pc:sldChg chg="del">
        <pc:chgData name="Damian Gordon" userId="796278f3-970d-4a3b-8137-dc597a054133" providerId="ADAL" clId="{95846FD8-A9CA-491A-AC87-300B779422B8}" dt="2025-03-21T20:20:55.340" v="19" actId="47"/>
        <pc:sldMkLst>
          <pc:docMk/>
          <pc:sldMk cId="1622898926" sldId="284"/>
        </pc:sldMkLst>
      </pc:sldChg>
      <pc:sldChg chg="del">
        <pc:chgData name="Damian Gordon" userId="796278f3-970d-4a3b-8137-dc597a054133" providerId="ADAL" clId="{95846FD8-A9CA-491A-AC87-300B779422B8}" dt="2025-03-21T20:20:55.340" v="19" actId="47"/>
        <pc:sldMkLst>
          <pc:docMk/>
          <pc:sldMk cId="2975598866" sldId="287"/>
        </pc:sldMkLst>
      </pc:sldChg>
      <pc:sldChg chg="del">
        <pc:chgData name="Damian Gordon" userId="796278f3-970d-4a3b-8137-dc597a054133" providerId="ADAL" clId="{95846FD8-A9CA-491A-AC87-300B779422B8}" dt="2025-03-21T20:20:55.340" v="19" actId="47"/>
        <pc:sldMkLst>
          <pc:docMk/>
          <pc:sldMk cId="3602336174" sldId="289"/>
        </pc:sldMkLst>
      </pc:sldChg>
      <pc:sldChg chg="del">
        <pc:chgData name="Damian Gordon" userId="796278f3-970d-4a3b-8137-dc597a054133" providerId="ADAL" clId="{95846FD8-A9CA-491A-AC87-300B779422B8}" dt="2025-03-21T20:20:55.340" v="19" actId="47"/>
        <pc:sldMkLst>
          <pc:docMk/>
          <pc:sldMk cId="3122087359" sldId="290"/>
        </pc:sldMkLst>
      </pc:sldChg>
      <pc:sldChg chg="del">
        <pc:chgData name="Damian Gordon" userId="796278f3-970d-4a3b-8137-dc597a054133" providerId="ADAL" clId="{95846FD8-A9CA-491A-AC87-300B779422B8}" dt="2025-03-21T20:20:55.340" v="19" actId="47"/>
        <pc:sldMkLst>
          <pc:docMk/>
          <pc:sldMk cId="3560771847" sldId="291"/>
        </pc:sldMkLst>
      </pc:sldChg>
      <pc:sldChg chg="del">
        <pc:chgData name="Damian Gordon" userId="796278f3-970d-4a3b-8137-dc597a054133" providerId="ADAL" clId="{95846FD8-A9CA-491A-AC87-300B779422B8}" dt="2025-03-21T20:20:55.340" v="19" actId="47"/>
        <pc:sldMkLst>
          <pc:docMk/>
          <pc:sldMk cId="324187716" sldId="292"/>
        </pc:sldMkLst>
      </pc:sldChg>
      <pc:sldChg chg="del">
        <pc:chgData name="Damian Gordon" userId="796278f3-970d-4a3b-8137-dc597a054133" providerId="ADAL" clId="{95846FD8-A9CA-491A-AC87-300B779422B8}" dt="2025-03-21T20:20:55.340" v="19" actId="47"/>
        <pc:sldMkLst>
          <pc:docMk/>
          <pc:sldMk cId="3410735174" sldId="293"/>
        </pc:sldMkLst>
      </pc:sldChg>
      <pc:sldChg chg="del">
        <pc:chgData name="Damian Gordon" userId="796278f3-970d-4a3b-8137-dc597a054133" providerId="ADAL" clId="{95846FD8-A9CA-491A-AC87-300B779422B8}" dt="2025-03-21T20:20:55.340" v="19" actId="47"/>
        <pc:sldMkLst>
          <pc:docMk/>
          <pc:sldMk cId="3656399508" sldId="294"/>
        </pc:sldMkLst>
      </pc:sldChg>
      <pc:sldChg chg="del">
        <pc:chgData name="Damian Gordon" userId="796278f3-970d-4a3b-8137-dc597a054133" providerId="ADAL" clId="{95846FD8-A9CA-491A-AC87-300B779422B8}" dt="2025-03-21T20:20:55.340" v="19" actId="47"/>
        <pc:sldMkLst>
          <pc:docMk/>
          <pc:sldMk cId="3430019511" sldId="296"/>
        </pc:sldMkLst>
      </pc:sldChg>
      <pc:sldChg chg="del">
        <pc:chgData name="Damian Gordon" userId="796278f3-970d-4a3b-8137-dc597a054133" providerId="ADAL" clId="{95846FD8-A9CA-491A-AC87-300B779422B8}" dt="2025-03-21T20:20:55.340" v="19" actId="47"/>
        <pc:sldMkLst>
          <pc:docMk/>
          <pc:sldMk cId="1515287571" sldId="297"/>
        </pc:sldMkLst>
      </pc:sldChg>
      <pc:sldChg chg="del">
        <pc:chgData name="Damian Gordon" userId="796278f3-970d-4a3b-8137-dc597a054133" providerId="ADAL" clId="{95846FD8-A9CA-491A-AC87-300B779422B8}" dt="2025-03-21T20:20:55.340" v="19" actId="47"/>
        <pc:sldMkLst>
          <pc:docMk/>
          <pc:sldMk cId="2231063822" sldId="299"/>
        </pc:sldMkLst>
      </pc:sldChg>
      <pc:sldChg chg="del">
        <pc:chgData name="Damian Gordon" userId="796278f3-970d-4a3b-8137-dc597a054133" providerId="ADAL" clId="{95846FD8-A9CA-491A-AC87-300B779422B8}" dt="2025-03-21T20:20:55.340" v="19" actId="47"/>
        <pc:sldMkLst>
          <pc:docMk/>
          <pc:sldMk cId="981647358" sldId="300"/>
        </pc:sldMkLst>
      </pc:sldChg>
      <pc:sldChg chg="del">
        <pc:chgData name="Damian Gordon" userId="796278f3-970d-4a3b-8137-dc597a054133" providerId="ADAL" clId="{95846FD8-A9CA-491A-AC87-300B779422B8}" dt="2025-03-21T20:20:55.340" v="19" actId="47"/>
        <pc:sldMkLst>
          <pc:docMk/>
          <pc:sldMk cId="2519412864" sldId="305"/>
        </pc:sldMkLst>
      </pc:sldChg>
      <pc:sldChg chg="del">
        <pc:chgData name="Damian Gordon" userId="796278f3-970d-4a3b-8137-dc597a054133" providerId="ADAL" clId="{95846FD8-A9CA-491A-AC87-300B779422B8}" dt="2025-03-21T20:20:55.340" v="19" actId="47"/>
        <pc:sldMkLst>
          <pc:docMk/>
          <pc:sldMk cId="182597241" sldId="306"/>
        </pc:sldMkLst>
      </pc:sldChg>
      <pc:sldChg chg="del">
        <pc:chgData name="Damian Gordon" userId="796278f3-970d-4a3b-8137-dc597a054133" providerId="ADAL" clId="{95846FD8-A9CA-491A-AC87-300B779422B8}" dt="2025-03-21T20:20:55.340" v="19" actId="47"/>
        <pc:sldMkLst>
          <pc:docMk/>
          <pc:sldMk cId="681738568" sldId="307"/>
        </pc:sldMkLst>
      </pc:sldChg>
      <pc:sldChg chg="del">
        <pc:chgData name="Damian Gordon" userId="796278f3-970d-4a3b-8137-dc597a054133" providerId="ADAL" clId="{95846FD8-A9CA-491A-AC87-300B779422B8}" dt="2025-03-21T20:20:55.340" v="19" actId="47"/>
        <pc:sldMkLst>
          <pc:docMk/>
          <pc:sldMk cId="618022670" sldId="308"/>
        </pc:sldMkLst>
      </pc:sldChg>
      <pc:sldChg chg="del">
        <pc:chgData name="Damian Gordon" userId="796278f3-970d-4a3b-8137-dc597a054133" providerId="ADAL" clId="{95846FD8-A9CA-491A-AC87-300B779422B8}" dt="2025-03-21T20:20:55.340" v="19" actId="47"/>
        <pc:sldMkLst>
          <pc:docMk/>
          <pc:sldMk cId="2772052564" sldId="309"/>
        </pc:sldMkLst>
      </pc:sldChg>
      <pc:sldChg chg="del">
        <pc:chgData name="Damian Gordon" userId="796278f3-970d-4a3b-8137-dc597a054133" providerId="ADAL" clId="{95846FD8-A9CA-491A-AC87-300B779422B8}" dt="2025-03-21T20:20:55.340" v="19" actId="47"/>
        <pc:sldMkLst>
          <pc:docMk/>
          <pc:sldMk cId="180361547" sldId="310"/>
        </pc:sldMkLst>
      </pc:sldChg>
      <pc:sldChg chg="del">
        <pc:chgData name="Damian Gordon" userId="796278f3-970d-4a3b-8137-dc597a054133" providerId="ADAL" clId="{95846FD8-A9CA-491A-AC87-300B779422B8}" dt="2025-03-21T20:20:55.340" v="19" actId="47"/>
        <pc:sldMkLst>
          <pc:docMk/>
          <pc:sldMk cId="1433632183" sldId="311"/>
        </pc:sldMkLst>
      </pc:sldChg>
      <pc:sldChg chg="del">
        <pc:chgData name="Damian Gordon" userId="796278f3-970d-4a3b-8137-dc597a054133" providerId="ADAL" clId="{95846FD8-A9CA-491A-AC87-300B779422B8}" dt="2025-03-21T20:20:55.340" v="19" actId="47"/>
        <pc:sldMkLst>
          <pc:docMk/>
          <pc:sldMk cId="1929996403" sldId="312"/>
        </pc:sldMkLst>
      </pc:sldChg>
      <pc:sldChg chg="del">
        <pc:chgData name="Damian Gordon" userId="796278f3-970d-4a3b-8137-dc597a054133" providerId="ADAL" clId="{95846FD8-A9CA-491A-AC87-300B779422B8}" dt="2025-03-21T20:20:55.340" v="19" actId="47"/>
        <pc:sldMkLst>
          <pc:docMk/>
          <pc:sldMk cId="3199487289" sldId="313"/>
        </pc:sldMkLst>
      </pc:sldChg>
      <pc:sldChg chg="del">
        <pc:chgData name="Damian Gordon" userId="796278f3-970d-4a3b-8137-dc597a054133" providerId="ADAL" clId="{95846FD8-A9CA-491A-AC87-300B779422B8}" dt="2025-03-21T20:20:55.340" v="19" actId="47"/>
        <pc:sldMkLst>
          <pc:docMk/>
          <pc:sldMk cId="3487355407" sldId="314"/>
        </pc:sldMkLst>
      </pc:sldChg>
      <pc:sldChg chg="del">
        <pc:chgData name="Damian Gordon" userId="796278f3-970d-4a3b-8137-dc597a054133" providerId="ADAL" clId="{95846FD8-A9CA-491A-AC87-300B779422B8}" dt="2025-03-21T20:20:55.340" v="19" actId="47"/>
        <pc:sldMkLst>
          <pc:docMk/>
          <pc:sldMk cId="3994376177" sldId="315"/>
        </pc:sldMkLst>
      </pc:sldChg>
      <pc:sldChg chg="del">
        <pc:chgData name="Damian Gordon" userId="796278f3-970d-4a3b-8137-dc597a054133" providerId="ADAL" clId="{95846FD8-A9CA-491A-AC87-300B779422B8}" dt="2025-03-21T20:20:55.340" v="19" actId="47"/>
        <pc:sldMkLst>
          <pc:docMk/>
          <pc:sldMk cId="155481950" sldId="318"/>
        </pc:sldMkLst>
      </pc:sldChg>
      <pc:sldChg chg="del">
        <pc:chgData name="Damian Gordon" userId="796278f3-970d-4a3b-8137-dc597a054133" providerId="ADAL" clId="{95846FD8-A9CA-491A-AC87-300B779422B8}" dt="2025-03-21T20:20:55.340" v="19" actId="47"/>
        <pc:sldMkLst>
          <pc:docMk/>
          <pc:sldMk cId="2757924572" sldId="320"/>
        </pc:sldMkLst>
      </pc:sldChg>
      <pc:sldChg chg="del">
        <pc:chgData name="Damian Gordon" userId="796278f3-970d-4a3b-8137-dc597a054133" providerId="ADAL" clId="{95846FD8-A9CA-491A-AC87-300B779422B8}" dt="2025-03-21T20:20:55.340" v="19" actId="47"/>
        <pc:sldMkLst>
          <pc:docMk/>
          <pc:sldMk cId="1579959290" sldId="321"/>
        </pc:sldMkLst>
      </pc:sldChg>
      <pc:sldChg chg="del">
        <pc:chgData name="Damian Gordon" userId="796278f3-970d-4a3b-8137-dc597a054133" providerId="ADAL" clId="{95846FD8-A9CA-491A-AC87-300B779422B8}" dt="2025-03-21T20:20:55.340" v="19" actId="47"/>
        <pc:sldMkLst>
          <pc:docMk/>
          <pc:sldMk cId="4216699550" sldId="323"/>
        </pc:sldMkLst>
      </pc:sldChg>
      <pc:sldChg chg="del">
        <pc:chgData name="Damian Gordon" userId="796278f3-970d-4a3b-8137-dc597a054133" providerId="ADAL" clId="{95846FD8-A9CA-491A-AC87-300B779422B8}" dt="2025-03-21T20:20:55.340" v="19" actId="47"/>
        <pc:sldMkLst>
          <pc:docMk/>
          <pc:sldMk cId="848709099" sldId="486"/>
        </pc:sldMkLst>
      </pc:sldChg>
      <pc:sldChg chg="del">
        <pc:chgData name="Damian Gordon" userId="796278f3-970d-4a3b-8137-dc597a054133" providerId="ADAL" clId="{95846FD8-A9CA-491A-AC87-300B779422B8}" dt="2025-03-21T20:20:55.340" v="19" actId="47"/>
        <pc:sldMkLst>
          <pc:docMk/>
          <pc:sldMk cId="1973658102" sldId="493"/>
        </pc:sldMkLst>
      </pc:sldChg>
      <pc:sldChg chg="del">
        <pc:chgData name="Damian Gordon" userId="796278f3-970d-4a3b-8137-dc597a054133" providerId="ADAL" clId="{95846FD8-A9CA-491A-AC87-300B779422B8}" dt="2025-03-21T20:20:55.340" v="19" actId="47"/>
        <pc:sldMkLst>
          <pc:docMk/>
          <pc:sldMk cId="3503270740" sldId="498"/>
        </pc:sldMkLst>
      </pc:sldChg>
      <pc:sldChg chg="del">
        <pc:chgData name="Damian Gordon" userId="796278f3-970d-4a3b-8137-dc597a054133" providerId="ADAL" clId="{95846FD8-A9CA-491A-AC87-300B779422B8}" dt="2025-03-21T20:20:55.340" v="19" actId="47"/>
        <pc:sldMkLst>
          <pc:docMk/>
          <pc:sldMk cId="840763792" sldId="499"/>
        </pc:sldMkLst>
      </pc:sldChg>
      <pc:sldChg chg="del">
        <pc:chgData name="Damian Gordon" userId="796278f3-970d-4a3b-8137-dc597a054133" providerId="ADAL" clId="{95846FD8-A9CA-491A-AC87-300B779422B8}" dt="2025-03-21T20:20:55.340" v="19" actId="47"/>
        <pc:sldMkLst>
          <pc:docMk/>
          <pc:sldMk cId="2594675155" sldId="553"/>
        </pc:sldMkLst>
      </pc:sldChg>
      <pc:sldChg chg="del">
        <pc:chgData name="Damian Gordon" userId="796278f3-970d-4a3b-8137-dc597a054133" providerId="ADAL" clId="{95846FD8-A9CA-491A-AC87-300B779422B8}" dt="2025-03-21T20:20:55.340" v="19" actId="47"/>
        <pc:sldMkLst>
          <pc:docMk/>
          <pc:sldMk cId="2304768768" sldId="645"/>
        </pc:sldMkLst>
      </pc:sldChg>
      <pc:sldChg chg="del">
        <pc:chgData name="Damian Gordon" userId="796278f3-970d-4a3b-8137-dc597a054133" providerId="ADAL" clId="{95846FD8-A9CA-491A-AC87-300B779422B8}" dt="2025-03-21T20:20:55.340" v="19" actId="47"/>
        <pc:sldMkLst>
          <pc:docMk/>
          <pc:sldMk cId="2221610386" sldId="664"/>
        </pc:sldMkLst>
      </pc:sldChg>
      <pc:sldChg chg="del">
        <pc:chgData name="Damian Gordon" userId="796278f3-970d-4a3b-8137-dc597a054133" providerId="ADAL" clId="{95846FD8-A9CA-491A-AC87-300B779422B8}" dt="2025-03-21T20:21:28.708" v="23" actId="47"/>
        <pc:sldMkLst>
          <pc:docMk/>
          <pc:sldMk cId="1814876306" sldId="672"/>
        </pc:sldMkLst>
      </pc:sldChg>
      <pc:sldChg chg="del">
        <pc:chgData name="Damian Gordon" userId="796278f3-970d-4a3b-8137-dc597a054133" providerId="ADAL" clId="{95846FD8-A9CA-491A-AC87-300B779422B8}" dt="2025-03-21T20:20:55.340" v="19" actId="47"/>
        <pc:sldMkLst>
          <pc:docMk/>
          <pc:sldMk cId="1505531879" sldId="673"/>
        </pc:sldMkLst>
      </pc:sldChg>
      <pc:sldChg chg="addSp delSp modSp add mod ord modMedia setBg addAnim delAnim">
        <pc:chgData name="Damian Gordon" userId="796278f3-970d-4a3b-8137-dc597a054133" providerId="ADAL" clId="{95846FD8-A9CA-491A-AC87-300B779422B8}" dt="2025-03-21T22:50:21.876" v="1392" actId="403"/>
        <pc:sldMkLst>
          <pc:docMk/>
          <pc:sldMk cId="3873424846" sldId="673"/>
        </pc:sldMkLst>
        <pc:spChg chg="mod">
          <ac:chgData name="Damian Gordon" userId="796278f3-970d-4a3b-8137-dc597a054133" providerId="ADAL" clId="{95846FD8-A9CA-491A-AC87-300B779422B8}" dt="2025-03-21T22:50:13.119" v="1386" actId="14100"/>
          <ac:spMkLst>
            <pc:docMk/>
            <pc:sldMk cId="3873424846" sldId="673"/>
            <ac:spMk id="2" creationId="{61D7A283-56A3-3DC1-0618-E454EBE2E1B7}"/>
          </ac:spMkLst>
        </pc:spChg>
        <pc:spChg chg="add del mod">
          <ac:chgData name="Damian Gordon" userId="796278f3-970d-4a3b-8137-dc597a054133" providerId="ADAL" clId="{95846FD8-A9CA-491A-AC87-300B779422B8}" dt="2025-03-21T22:50:21.876" v="1392" actId="403"/>
          <ac:spMkLst>
            <pc:docMk/>
            <pc:sldMk cId="3873424846" sldId="673"/>
            <ac:spMk id="3" creationId="{E60F0E1F-A473-419A-21B3-61EA8309BAC5}"/>
          </ac:spMkLst>
        </pc:spChg>
        <pc:spChg chg="add">
          <ac:chgData name="Damian Gordon" userId="796278f3-970d-4a3b-8137-dc597a054133" providerId="ADAL" clId="{95846FD8-A9CA-491A-AC87-300B779422B8}" dt="2025-03-21T22:49:13.667" v="1361" actId="26606"/>
          <ac:spMkLst>
            <pc:docMk/>
            <pc:sldMk cId="3873424846" sldId="673"/>
            <ac:spMk id="18" creationId="{A3363022-C969-41E9-8EB2-E4C94908C1FA}"/>
          </ac:spMkLst>
        </pc:spChg>
        <pc:spChg chg="add">
          <ac:chgData name="Damian Gordon" userId="796278f3-970d-4a3b-8137-dc597a054133" providerId="ADAL" clId="{95846FD8-A9CA-491A-AC87-300B779422B8}" dt="2025-03-21T22:49:13.667" v="1361" actId="26606"/>
          <ac:spMkLst>
            <pc:docMk/>
            <pc:sldMk cId="3873424846" sldId="673"/>
            <ac:spMk id="20" creationId="{8D1AD6B3-BE88-4CEB-BA17-790657CC4729}"/>
          </ac:spMkLst>
        </pc:spChg>
        <pc:grpChg chg="add">
          <ac:chgData name="Damian Gordon" userId="796278f3-970d-4a3b-8137-dc597a054133" providerId="ADAL" clId="{95846FD8-A9CA-491A-AC87-300B779422B8}" dt="2025-03-21T22:49:13.667" v="1361" actId="26606"/>
          <ac:grpSpMkLst>
            <pc:docMk/>
            <pc:sldMk cId="3873424846" sldId="673"/>
            <ac:grpSpMk id="22" creationId="{89D1390B-7E13-4B4F-9CB2-391063412E54}"/>
          </ac:grpSpMkLst>
        </pc:grpChg>
        <pc:picChg chg="add mod">
          <ac:chgData name="Damian Gordon" userId="796278f3-970d-4a3b-8137-dc597a054133" providerId="ADAL" clId="{95846FD8-A9CA-491A-AC87-300B779422B8}" dt="2025-03-21T22:49:41.776" v="1374" actId="1076"/>
          <ac:picMkLst>
            <pc:docMk/>
            <pc:sldMk cId="3873424846" sldId="673"/>
            <ac:picMk id="2050" creationId="{5720B280-8E7F-F1EA-3DE3-8A0B7E0A3A8E}"/>
          </ac:picMkLst>
        </pc:picChg>
      </pc:sldChg>
      <pc:sldChg chg="addSp delSp modSp add mod ord">
        <pc:chgData name="Damian Gordon" userId="796278f3-970d-4a3b-8137-dc597a054133" providerId="ADAL" clId="{95846FD8-A9CA-491A-AC87-300B779422B8}" dt="2025-03-21T21:58:15.908" v="881" actId="1076"/>
        <pc:sldMkLst>
          <pc:docMk/>
          <pc:sldMk cId="4038713008" sldId="674"/>
        </pc:sldMkLst>
        <pc:spChg chg="mod">
          <ac:chgData name="Damian Gordon" userId="796278f3-970d-4a3b-8137-dc597a054133" providerId="ADAL" clId="{95846FD8-A9CA-491A-AC87-300B779422B8}" dt="2025-03-21T20:45:33.295" v="508" actId="113"/>
          <ac:spMkLst>
            <pc:docMk/>
            <pc:sldMk cId="4038713008" sldId="674"/>
            <ac:spMk id="2" creationId="{66F33FA0-204A-C9D4-4FFA-DB161AE79CE6}"/>
          </ac:spMkLst>
        </pc:spChg>
        <pc:spChg chg="mod">
          <ac:chgData name="Damian Gordon" userId="796278f3-970d-4a3b-8137-dc597a054133" providerId="ADAL" clId="{95846FD8-A9CA-491A-AC87-300B779422B8}" dt="2025-03-21T20:26:56.071" v="273"/>
          <ac:spMkLst>
            <pc:docMk/>
            <pc:sldMk cId="4038713008" sldId="674"/>
            <ac:spMk id="3" creationId="{F933BFD1-912C-9020-A37E-1B62739D74C0}"/>
          </ac:spMkLst>
        </pc:spChg>
        <pc:spChg chg="mod topLvl">
          <ac:chgData name="Damian Gordon" userId="796278f3-970d-4a3b-8137-dc597a054133" providerId="ADAL" clId="{95846FD8-A9CA-491A-AC87-300B779422B8}" dt="2025-03-21T21:48:31.827" v="608" actId="164"/>
          <ac:spMkLst>
            <pc:docMk/>
            <pc:sldMk cId="4038713008" sldId="674"/>
            <ac:spMk id="8" creationId="{138FF9D7-B1F6-5D46-90C5-80BB702C8878}"/>
          </ac:spMkLst>
        </pc:spChg>
        <pc:spChg chg="mod topLvl">
          <ac:chgData name="Damian Gordon" userId="796278f3-970d-4a3b-8137-dc597a054133" providerId="ADAL" clId="{95846FD8-A9CA-491A-AC87-300B779422B8}" dt="2025-03-21T21:58:15.908" v="881" actId="1076"/>
          <ac:spMkLst>
            <pc:docMk/>
            <pc:sldMk cId="4038713008" sldId="674"/>
            <ac:spMk id="9" creationId="{F51D3AB7-D852-D62F-EB6D-232F7C97B8B1}"/>
          </ac:spMkLst>
        </pc:spChg>
        <pc:spChg chg="mod topLvl">
          <ac:chgData name="Damian Gordon" userId="796278f3-970d-4a3b-8137-dc597a054133" providerId="ADAL" clId="{95846FD8-A9CA-491A-AC87-300B779422B8}" dt="2025-03-21T21:48:39.569" v="609" actId="1076"/>
          <ac:spMkLst>
            <pc:docMk/>
            <pc:sldMk cId="4038713008" sldId="674"/>
            <ac:spMk id="10" creationId="{20453640-48DD-0237-D88D-CB67E930CEAD}"/>
          </ac:spMkLst>
        </pc:spChg>
        <pc:spChg chg="mod topLvl">
          <ac:chgData name="Damian Gordon" userId="796278f3-970d-4a3b-8137-dc597a054133" providerId="ADAL" clId="{95846FD8-A9CA-491A-AC87-300B779422B8}" dt="2025-03-21T21:48:31.827" v="608" actId="164"/>
          <ac:spMkLst>
            <pc:docMk/>
            <pc:sldMk cId="4038713008" sldId="674"/>
            <ac:spMk id="13" creationId="{BECD9A89-E0BD-0E55-80AB-EFED4C0B5B42}"/>
          </ac:spMkLst>
        </pc:spChg>
        <pc:spChg chg="mod topLvl">
          <ac:chgData name="Damian Gordon" userId="796278f3-970d-4a3b-8137-dc597a054133" providerId="ADAL" clId="{95846FD8-A9CA-491A-AC87-300B779422B8}" dt="2025-03-21T21:48:31.827" v="608" actId="164"/>
          <ac:spMkLst>
            <pc:docMk/>
            <pc:sldMk cId="4038713008" sldId="674"/>
            <ac:spMk id="14" creationId="{F7766F86-3C8B-FAA4-FD8C-F50DA2711DA8}"/>
          </ac:spMkLst>
        </pc:spChg>
        <pc:spChg chg="add mod">
          <ac:chgData name="Damian Gordon" userId="796278f3-970d-4a3b-8137-dc597a054133" providerId="ADAL" clId="{95846FD8-A9CA-491A-AC87-300B779422B8}" dt="2025-03-21T21:48:31.827" v="608" actId="164"/>
          <ac:spMkLst>
            <pc:docMk/>
            <pc:sldMk cId="4038713008" sldId="674"/>
            <ac:spMk id="19" creationId="{B83DFD08-9E2E-61EB-9ECB-CB9460C29A90}"/>
          </ac:spMkLst>
        </pc:spChg>
        <pc:grpChg chg="add mod">
          <ac:chgData name="Damian Gordon" userId="796278f3-970d-4a3b-8137-dc597a054133" providerId="ADAL" clId="{95846FD8-A9CA-491A-AC87-300B779422B8}" dt="2025-03-21T21:06:53.754" v="606" actId="164"/>
          <ac:grpSpMkLst>
            <pc:docMk/>
            <pc:sldMk cId="4038713008" sldId="674"/>
            <ac:grpSpMk id="85" creationId="{CFF7D176-304C-D719-9CA2-FE4BD30720BE}"/>
          </ac:grpSpMkLst>
        </pc:grpChg>
        <pc:grpChg chg="add mod">
          <ac:chgData name="Damian Gordon" userId="796278f3-970d-4a3b-8137-dc597a054133" providerId="ADAL" clId="{95846FD8-A9CA-491A-AC87-300B779422B8}" dt="2025-03-21T21:48:31.827" v="608" actId="164"/>
          <ac:grpSpMkLst>
            <pc:docMk/>
            <pc:sldMk cId="4038713008" sldId="674"/>
            <ac:grpSpMk id="87" creationId="{5B75D834-1C4A-2E1E-16F8-F7FA850FA6CE}"/>
          </ac:grpSpMkLst>
        </pc:grpChg>
        <pc:picChg chg="add mod">
          <ac:chgData name="Damian Gordon" userId="796278f3-970d-4a3b-8137-dc597a054133" providerId="ADAL" clId="{95846FD8-A9CA-491A-AC87-300B779422B8}" dt="2025-03-21T20:45:27.298" v="507" actId="167"/>
          <ac:picMkLst>
            <pc:docMk/>
            <pc:sldMk cId="4038713008" sldId="674"/>
            <ac:picMk id="4" creationId="{EEB6690B-F0EC-70F8-186A-C5EED95C9FCE}"/>
          </ac:picMkLst>
        </pc:picChg>
        <pc:picChg chg="add mod">
          <ac:chgData name="Damian Gordon" userId="796278f3-970d-4a3b-8137-dc597a054133" providerId="ADAL" clId="{95846FD8-A9CA-491A-AC87-300B779422B8}" dt="2025-03-21T21:06:53.754" v="606" actId="164"/>
          <ac:picMkLst>
            <pc:docMk/>
            <pc:sldMk cId="4038713008" sldId="674"/>
            <ac:picMk id="78" creationId="{E3FFC413-9A82-E9C2-E1B6-BEDB38CE1F46}"/>
          </ac:picMkLst>
        </pc:picChg>
        <pc:picChg chg="add mod">
          <ac:chgData name="Damian Gordon" userId="796278f3-970d-4a3b-8137-dc597a054133" providerId="ADAL" clId="{95846FD8-A9CA-491A-AC87-300B779422B8}" dt="2025-03-21T21:06:53.754" v="606" actId="164"/>
          <ac:picMkLst>
            <pc:docMk/>
            <pc:sldMk cId="4038713008" sldId="674"/>
            <ac:picMk id="80" creationId="{D134C66B-5614-202A-7346-05C2448E5590}"/>
          </ac:picMkLst>
        </pc:picChg>
        <pc:picChg chg="add mod">
          <ac:chgData name="Damian Gordon" userId="796278f3-970d-4a3b-8137-dc597a054133" providerId="ADAL" clId="{95846FD8-A9CA-491A-AC87-300B779422B8}" dt="2025-03-21T21:06:53.754" v="606" actId="164"/>
          <ac:picMkLst>
            <pc:docMk/>
            <pc:sldMk cId="4038713008" sldId="674"/>
            <ac:picMk id="82" creationId="{6CFD5922-2754-7DCB-145F-72B33BB54D7F}"/>
          </ac:picMkLst>
        </pc:picChg>
        <pc:picChg chg="add mod">
          <ac:chgData name="Damian Gordon" userId="796278f3-970d-4a3b-8137-dc597a054133" providerId="ADAL" clId="{95846FD8-A9CA-491A-AC87-300B779422B8}" dt="2025-03-21T21:06:53.754" v="606" actId="164"/>
          <ac:picMkLst>
            <pc:docMk/>
            <pc:sldMk cId="4038713008" sldId="674"/>
            <ac:picMk id="84" creationId="{5F769827-BC7D-EF17-07A1-FD34C2EBCCF1}"/>
          </ac:picMkLst>
        </pc:picChg>
        <pc:cxnChg chg="mod topLvl">
          <ac:chgData name="Damian Gordon" userId="796278f3-970d-4a3b-8137-dc597a054133" providerId="ADAL" clId="{95846FD8-A9CA-491A-AC87-300B779422B8}" dt="2025-03-21T21:48:39.569" v="609" actId="1076"/>
          <ac:cxnSpMkLst>
            <pc:docMk/>
            <pc:sldMk cId="4038713008" sldId="674"/>
            <ac:cxnSpMk id="11" creationId="{6DA25A55-9340-B47B-7B91-019697C99BA0}"/>
          </ac:cxnSpMkLst>
        </pc:cxnChg>
        <pc:cxnChg chg="mod">
          <ac:chgData name="Damian Gordon" userId="796278f3-970d-4a3b-8137-dc597a054133" providerId="ADAL" clId="{95846FD8-A9CA-491A-AC87-300B779422B8}" dt="2025-03-21T21:58:15.908" v="881" actId="1076"/>
          <ac:cxnSpMkLst>
            <pc:docMk/>
            <pc:sldMk cId="4038713008" sldId="674"/>
            <ac:cxnSpMk id="12" creationId="{27B4E560-1FC6-1706-6461-CB280DF14D7B}"/>
          </ac:cxnSpMkLst>
        </pc:cxnChg>
        <pc:cxnChg chg="mod topLvl">
          <ac:chgData name="Damian Gordon" userId="796278f3-970d-4a3b-8137-dc597a054133" providerId="ADAL" clId="{95846FD8-A9CA-491A-AC87-300B779422B8}" dt="2025-03-21T21:48:31.827" v="608" actId="164"/>
          <ac:cxnSpMkLst>
            <pc:docMk/>
            <pc:sldMk cId="4038713008" sldId="674"/>
            <ac:cxnSpMk id="15" creationId="{E5A08DB9-D919-4AB5-3176-ED0A829FDCBC}"/>
          </ac:cxnSpMkLst>
        </pc:cxnChg>
        <pc:cxnChg chg="mod topLvl">
          <ac:chgData name="Damian Gordon" userId="796278f3-970d-4a3b-8137-dc597a054133" providerId="ADAL" clId="{95846FD8-A9CA-491A-AC87-300B779422B8}" dt="2025-03-21T21:58:15.908" v="881" actId="1076"/>
          <ac:cxnSpMkLst>
            <pc:docMk/>
            <pc:sldMk cId="4038713008" sldId="674"/>
            <ac:cxnSpMk id="16" creationId="{E2A683EC-4C72-EF7F-D9A1-EC716DC6C4D2}"/>
          </ac:cxnSpMkLst>
        </pc:cxnChg>
        <pc:cxnChg chg="mod">
          <ac:chgData name="Damian Gordon" userId="796278f3-970d-4a3b-8137-dc597a054133" providerId="ADAL" clId="{95846FD8-A9CA-491A-AC87-300B779422B8}" dt="2025-03-21T21:03:18.725" v="583" actId="1076"/>
          <ac:cxnSpMkLst>
            <pc:docMk/>
            <pc:sldMk cId="4038713008" sldId="674"/>
            <ac:cxnSpMk id="17" creationId="{D841C173-A26D-80CF-A0DA-15D38DFE93BC}"/>
          </ac:cxnSpMkLst>
        </pc:cxnChg>
        <pc:cxnChg chg="mod topLvl">
          <ac:chgData name="Damian Gordon" userId="796278f3-970d-4a3b-8137-dc597a054133" providerId="ADAL" clId="{95846FD8-A9CA-491A-AC87-300B779422B8}" dt="2025-03-21T21:58:15.908" v="881" actId="1076"/>
          <ac:cxnSpMkLst>
            <pc:docMk/>
            <pc:sldMk cId="4038713008" sldId="674"/>
            <ac:cxnSpMk id="18" creationId="{FB7D47A6-05B7-E671-347D-21BE6F0139CC}"/>
          </ac:cxnSpMkLst>
        </pc:cxnChg>
        <pc:cxnChg chg="add mod">
          <ac:chgData name="Damian Gordon" userId="796278f3-970d-4a3b-8137-dc597a054133" providerId="ADAL" clId="{95846FD8-A9CA-491A-AC87-300B779422B8}" dt="2025-03-21T21:48:31.827" v="608" actId="164"/>
          <ac:cxnSpMkLst>
            <pc:docMk/>
            <pc:sldMk cId="4038713008" sldId="674"/>
            <ac:cxnSpMk id="28" creationId="{D9584ACC-DC10-B8B5-B1DB-DF44DE8160B7}"/>
          </ac:cxnSpMkLst>
        </pc:cxnChg>
        <pc:cxnChg chg="add mod">
          <ac:chgData name="Damian Gordon" userId="796278f3-970d-4a3b-8137-dc597a054133" providerId="ADAL" clId="{95846FD8-A9CA-491A-AC87-300B779422B8}" dt="2025-03-21T21:58:15.908" v="881" actId="1076"/>
          <ac:cxnSpMkLst>
            <pc:docMk/>
            <pc:sldMk cId="4038713008" sldId="674"/>
            <ac:cxnSpMk id="31" creationId="{92715531-3E65-579D-89CA-8E04C61E65C6}"/>
          </ac:cxnSpMkLst>
        </pc:cxnChg>
      </pc:sldChg>
      <pc:sldChg chg="addSp modSp add mod ord">
        <pc:chgData name="Damian Gordon" userId="796278f3-970d-4a3b-8137-dc597a054133" providerId="ADAL" clId="{95846FD8-A9CA-491A-AC87-300B779422B8}" dt="2025-03-21T22:53:34.383" v="1416" actId="113"/>
        <pc:sldMkLst>
          <pc:docMk/>
          <pc:sldMk cId="1706254769" sldId="675"/>
        </pc:sldMkLst>
        <pc:spChg chg="mod">
          <ac:chgData name="Damian Gordon" userId="796278f3-970d-4a3b-8137-dc597a054133" providerId="ADAL" clId="{95846FD8-A9CA-491A-AC87-300B779422B8}" dt="2025-03-21T22:53:34.383" v="1416" actId="113"/>
          <ac:spMkLst>
            <pc:docMk/>
            <pc:sldMk cId="1706254769" sldId="675"/>
            <ac:spMk id="2" creationId="{A1AEABF4-33BC-6947-C57F-20195117345F}"/>
          </ac:spMkLst>
        </pc:spChg>
        <pc:spChg chg="mod">
          <ac:chgData name="Damian Gordon" userId="796278f3-970d-4a3b-8137-dc597a054133" providerId="ADAL" clId="{95846FD8-A9CA-491A-AC87-300B779422B8}" dt="2025-03-21T20:33:47.679" v="441" actId="20577"/>
          <ac:spMkLst>
            <pc:docMk/>
            <pc:sldMk cId="1706254769" sldId="675"/>
            <ac:spMk id="3" creationId="{48C4A200-CD36-3C8B-5491-42B3D31768F3}"/>
          </ac:spMkLst>
        </pc:spChg>
        <pc:picChg chg="add mod">
          <ac:chgData name="Damian Gordon" userId="796278f3-970d-4a3b-8137-dc597a054133" providerId="ADAL" clId="{95846FD8-A9CA-491A-AC87-300B779422B8}" dt="2025-03-21T22:53:31.563" v="1415" actId="167"/>
          <ac:picMkLst>
            <pc:docMk/>
            <pc:sldMk cId="1706254769" sldId="675"/>
            <ac:picMk id="4" creationId="{DB52E36D-DE07-FE3B-A806-E89D87371D60}"/>
          </ac:picMkLst>
        </pc:picChg>
      </pc:sldChg>
      <pc:sldChg chg="addSp modSp add mod ord">
        <pc:chgData name="Damian Gordon" userId="796278f3-970d-4a3b-8137-dc597a054133" providerId="ADAL" clId="{95846FD8-A9CA-491A-AC87-300B779422B8}" dt="2025-03-21T22:54:07.361" v="1425" actId="113"/>
        <pc:sldMkLst>
          <pc:docMk/>
          <pc:sldMk cId="3002174886" sldId="676"/>
        </pc:sldMkLst>
        <pc:spChg chg="mod">
          <ac:chgData name="Damian Gordon" userId="796278f3-970d-4a3b-8137-dc597a054133" providerId="ADAL" clId="{95846FD8-A9CA-491A-AC87-300B779422B8}" dt="2025-03-21T22:54:07.361" v="1425" actId="113"/>
          <ac:spMkLst>
            <pc:docMk/>
            <pc:sldMk cId="3002174886" sldId="676"/>
            <ac:spMk id="2" creationId="{BE3170FD-DDA7-ABD9-0278-7F111C65370E}"/>
          </ac:spMkLst>
        </pc:spChg>
        <pc:spChg chg="mod">
          <ac:chgData name="Damian Gordon" userId="796278f3-970d-4a3b-8137-dc597a054133" providerId="ADAL" clId="{95846FD8-A9CA-491A-AC87-300B779422B8}" dt="2025-03-21T20:28:08.643" v="296" actId="404"/>
          <ac:spMkLst>
            <pc:docMk/>
            <pc:sldMk cId="3002174886" sldId="676"/>
            <ac:spMk id="3" creationId="{83645F9C-421E-1FA0-FBCE-CD666F1F45DF}"/>
          </ac:spMkLst>
        </pc:spChg>
        <pc:picChg chg="add mod">
          <ac:chgData name="Damian Gordon" userId="796278f3-970d-4a3b-8137-dc597a054133" providerId="ADAL" clId="{95846FD8-A9CA-491A-AC87-300B779422B8}" dt="2025-03-21T22:54:04.146" v="1424" actId="167"/>
          <ac:picMkLst>
            <pc:docMk/>
            <pc:sldMk cId="3002174886" sldId="676"/>
            <ac:picMk id="4" creationId="{E43CF4AB-4673-6F0A-7608-24E1DED56584}"/>
          </ac:picMkLst>
        </pc:picChg>
      </pc:sldChg>
      <pc:sldChg chg="addSp modSp add mod">
        <pc:chgData name="Damian Gordon" userId="796278f3-970d-4a3b-8137-dc597a054133" providerId="ADAL" clId="{95846FD8-A9CA-491A-AC87-300B779422B8}" dt="2025-03-21T22:53:44.306" v="1419" actId="113"/>
        <pc:sldMkLst>
          <pc:docMk/>
          <pc:sldMk cId="1155078107" sldId="677"/>
        </pc:sldMkLst>
        <pc:spChg chg="mod">
          <ac:chgData name="Damian Gordon" userId="796278f3-970d-4a3b-8137-dc597a054133" providerId="ADAL" clId="{95846FD8-A9CA-491A-AC87-300B779422B8}" dt="2025-03-21T22:53:44.306" v="1419" actId="113"/>
          <ac:spMkLst>
            <pc:docMk/>
            <pc:sldMk cId="1155078107" sldId="677"/>
            <ac:spMk id="2" creationId="{29416EA6-8DDF-A290-86B7-59FC186552CE}"/>
          </ac:spMkLst>
        </pc:spChg>
        <pc:spChg chg="mod">
          <ac:chgData name="Damian Gordon" userId="796278f3-970d-4a3b-8137-dc597a054133" providerId="ADAL" clId="{95846FD8-A9CA-491A-AC87-300B779422B8}" dt="2025-03-21T22:09:38.224" v="1115" actId="20577"/>
          <ac:spMkLst>
            <pc:docMk/>
            <pc:sldMk cId="1155078107" sldId="677"/>
            <ac:spMk id="3" creationId="{9BA3D528-521D-9650-3DCF-DD99DF96AA0D}"/>
          </ac:spMkLst>
        </pc:spChg>
        <pc:picChg chg="add mod">
          <ac:chgData name="Damian Gordon" userId="796278f3-970d-4a3b-8137-dc597a054133" providerId="ADAL" clId="{95846FD8-A9CA-491A-AC87-300B779422B8}" dt="2025-03-21T22:53:40.736" v="1418" actId="167"/>
          <ac:picMkLst>
            <pc:docMk/>
            <pc:sldMk cId="1155078107" sldId="677"/>
            <ac:picMk id="4" creationId="{08FD4D14-CE80-7B52-D55A-872C66155219}"/>
          </ac:picMkLst>
        </pc:picChg>
      </pc:sldChg>
      <pc:sldChg chg="add">
        <pc:chgData name="Damian Gordon" userId="796278f3-970d-4a3b-8137-dc597a054133" providerId="ADAL" clId="{95846FD8-A9CA-491A-AC87-300B779422B8}" dt="2025-03-21T21:49:21.992" v="610"/>
        <pc:sldMkLst>
          <pc:docMk/>
          <pc:sldMk cId="3474736546" sldId="678"/>
        </pc:sldMkLst>
      </pc:sldChg>
      <pc:sldChg chg="addSp delSp modSp add mod ord">
        <pc:chgData name="Damian Gordon" userId="796278f3-970d-4a3b-8137-dc597a054133" providerId="ADAL" clId="{95846FD8-A9CA-491A-AC87-300B779422B8}" dt="2025-03-21T22:03:33.080" v="1038" actId="478"/>
        <pc:sldMkLst>
          <pc:docMk/>
          <pc:sldMk cId="3552936763" sldId="679"/>
        </pc:sldMkLst>
        <pc:spChg chg="mod">
          <ac:chgData name="Damian Gordon" userId="796278f3-970d-4a3b-8137-dc597a054133" providerId="ADAL" clId="{95846FD8-A9CA-491A-AC87-300B779422B8}" dt="2025-03-21T22:02:58.517" v="1015" actId="1037"/>
          <ac:spMkLst>
            <pc:docMk/>
            <pc:sldMk cId="3552936763" sldId="679"/>
            <ac:spMk id="12" creationId="{4BEAF1B8-E165-5F17-0794-9632F3DC9B25}"/>
          </ac:spMkLst>
        </pc:spChg>
        <pc:spChg chg="mod">
          <ac:chgData name="Damian Gordon" userId="796278f3-970d-4a3b-8137-dc597a054133" providerId="ADAL" clId="{95846FD8-A9CA-491A-AC87-300B779422B8}" dt="2025-03-21T22:03:09.002" v="1033" actId="1076"/>
          <ac:spMkLst>
            <pc:docMk/>
            <pc:sldMk cId="3552936763" sldId="679"/>
            <ac:spMk id="13" creationId="{0E1A2A21-C308-6E85-DD14-0BE74C089CA4}"/>
          </ac:spMkLst>
        </pc:spChg>
      </pc:sldChg>
      <pc:sldChg chg="addSp modSp new mod">
        <pc:chgData name="Damian Gordon" userId="796278f3-970d-4a3b-8137-dc597a054133" providerId="ADAL" clId="{95846FD8-A9CA-491A-AC87-300B779422B8}" dt="2025-03-21T21:59:09.478" v="926" actId="1076"/>
        <pc:sldMkLst>
          <pc:docMk/>
          <pc:sldMk cId="2132593351" sldId="680"/>
        </pc:sldMkLst>
        <pc:spChg chg="mod">
          <ac:chgData name="Damian Gordon" userId="796278f3-970d-4a3b-8137-dc597a054133" providerId="ADAL" clId="{95846FD8-A9CA-491A-AC87-300B779422B8}" dt="2025-03-21T21:57:49.133" v="876"/>
          <ac:spMkLst>
            <pc:docMk/>
            <pc:sldMk cId="2132593351" sldId="680"/>
            <ac:spMk id="3" creationId="{9DB16B6C-8F9A-542D-227B-F6A648067D73}"/>
          </ac:spMkLst>
        </pc:spChg>
        <pc:spChg chg="mod">
          <ac:chgData name="Damian Gordon" userId="796278f3-970d-4a3b-8137-dc597a054133" providerId="ADAL" clId="{95846FD8-A9CA-491A-AC87-300B779422B8}" dt="2025-03-21T21:58:27.678" v="882" actId="1076"/>
          <ac:spMkLst>
            <pc:docMk/>
            <pc:sldMk cId="2132593351" sldId="680"/>
            <ac:spMk id="4" creationId="{6FFF46EC-1C40-C23C-333D-9AAAE4F056B2}"/>
          </ac:spMkLst>
        </pc:spChg>
        <pc:spChg chg="mod">
          <ac:chgData name="Damian Gordon" userId="796278f3-970d-4a3b-8137-dc597a054133" providerId="ADAL" clId="{95846FD8-A9CA-491A-AC87-300B779422B8}" dt="2025-03-21T21:57:49.133" v="876"/>
          <ac:spMkLst>
            <pc:docMk/>
            <pc:sldMk cId="2132593351" sldId="680"/>
            <ac:spMk id="5" creationId="{AA790BCD-5FDA-9292-FBB1-DE8D318E0109}"/>
          </ac:spMkLst>
        </pc:spChg>
        <pc:spChg chg="mod">
          <ac:chgData name="Damian Gordon" userId="796278f3-970d-4a3b-8137-dc597a054133" providerId="ADAL" clId="{95846FD8-A9CA-491A-AC87-300B779422B8}" dt="2025-03-21T21:57:49.133" v="876"/>
          <ac:spMkLst>
            <pc:docMk/>
            <pc:sldMk cId="2132593351" sldId="680"/>
            <ac:spMk id="8" creationId="{1681E89C-A4DF-7549-CFC0-26CDBC84B9F9}"/>
          </ac:spMkLst>
        </pc:spChg>
        <pc:spChg chg="mod">
          <ac:chgData name="Damian Gordon" userId="796278f3-970d-4a3b-8137-dc597a054133" providerId="ADAL" clId="{95846FD8-A9CA-491A-AC87-300B779422B8}" dt="2025-03-21T21:57:49.133" v="876"/>
          <ac:spMkLst>
            <pc:docMk/>
            <pc:sldMk cId="2132593351" sldId="680"/>
            <ac:spMk id="9" creationId="{5E7A31FA-66BD-9154-1469-528B0F50887E}"/>
          </ac:spMkLst>
        </pc:spChg>
        <pc:spChg chg="mod">
          <ac:chgData name="Damian Gordon" userId="796278f3-970d-4a3b-8137-dc597a054133" providerId="ADAL" clId="{95846FD8-A9CA-491A-AC87-300B779422B8}" dt="2025-03-21T21:57:49.133" v="876"/>
          <ac:spMkLst>
            <pc:docMk/>
            <pc:sldMk cId="2132593351" sldId="680"/>
            <ac:spMk id="14" creationId="{02B514E5-8688-823A-A514-16B4E77905A4}"/>
          </ac:spMkLst>
        </pc:spChg>
        <pc:grpChg chg="add mod">
          <ac:chgData name="Damian Gordon" userId="796278f3-970d-4a3b-8137-dc597a054133" providerId="ADAL" clId="{95846FD8-A9CA-491A-AC87-300B779422B8}" dt="2025-03-21T21:59:09.478" v="926" actId="1076"/>
          <ac:grpSpMkLst>
            <pc:docMk/>
            <pc:sldMk cId="2132593351" sldId="680"/>
            <ac:grpSpMk id="2" creationId="{692B96AB-42E4-383A-5DC2-0B9B9EE6E991}"/>
          </ac:grpSpMkLst>
        </pc:grpChg>
        <pc:cxnChg chg="mod">
          <ac:chgData name="Damian Gordon" userId="796278f3-970d-4a3b-8137-dc597a054133" providerId="ADAL" clId="{95846FD8-A9CA-491A-AC87-300B779422B8}" dt="2025-03-21T21:58:27.678" v="882" actId="1076"/>
          <ac:cxnSpMkLst>
            <pc:docMk/>
            <pc:sldMk cId="2132593351" sldId="680"/>
            <ac:cxnSpMk id="7" creationId="{FC6313FA-2EA5-E35A-38B1-3F8EDFCD97B9}"/>
          </ac:cxnSpMkLst>
        </pc:cxnChg>
        <pc:cxnChg chg="mod">
          <ac:chgData name="Damian Gordon" userId="796278f3-970d-4a3b-8137-dc597a054133" providerId="ADAL" clId="{95846FD8-A9CA-491A-AC87-300B779422B8}" dt="2025-03-21T21:58:27.678" v="882" actId="1076"/>
          <ac:cxnSpMkLst>
            <pc:docMk/>
            <pc:sldMk cId="2132593351" sldId="680"/>
            <ac:cxnSpMk id="11" creationId="{1AA68F5E-CE17-542E-2DF1-1E1E5645F96C}"/>
          </ac:cxnSpMkLst>
        </pc:cxnChg>
        <pc:cxnChg chg="mod">
          <ac:chgData name="Damian Gordon" userId="796278f3-970d-4a3b-8137-dc597a054133" providerId="ADAL" clId="{95846FD8-A9CA-491A-AC87-300B779422B8}" dt="2025-03-21T21:58:27.678" v="882" actId="1076"/>
          <ac:cxnSpMkLst>
            <pc:docMk/>
            <pc:sldMk cId="2132593351" sldId="680"/>
            <ac:cxnSpMk id="13" creationId="{348C5911-5847-3EE3-63EE-0B8FB05590D3}"/>
          </ac:cxnSpMkLst>
        </pc:cxnChg>
        <pc:cxnChg chg="mod">
          <ac:chgData name="Damian Gordon" userId="796278f3-970d-4a3b-8137-dc597a054133" providerId="ADAL" clId="{95846FD8-A9CA-491A-AC87-300B779422B8}" dt="2025-03-21T21:57:49.133" v="876"/>
          <ac:cxnSpMkLst>
            <pc:docMk/>
            <pc:sldMk cId="2132593351" sldId="680"/>
            <ac:cxnSpMk id="15" creationId="{3D3FE6C7-8EFD-F355-14BD-6C24D474355B}"/>
          </ac:cxnSpMkLst>
        </pc:cxnChg>
        <pc:cxnChg chg="mod">
          <ac:chgData name="Damian Gordon" userId="796278f3-970d-4a3b-8137-dc597a054133" providerId="ADAL" clId="{95846FD8-A9CA-491A-AC87-300B779422B8}" dt="2025-03-21T21:58:27.678" v="882" actId="1076"/>
          <ac:cxnSpMkLst>
            <pc:docMk/>
            <pc:sldMk cId="2132593351" sldId="680"/>
            <ac:cxnSpMk id="16" creationId="{1EFDD083-108B-AE01-FB7D-7920AD9294D5}"/>
          </ac:cxnSpMkLst>
        </pc:cxnChg>
      </pc:sldChg>
      <pc:sldChg chg="addSp delSp modSp add mod">
        <pc:chgData name="Damian Gordon" userId="796278f3-970d-4a3b-8137-dc597a054133" providerId="ADAL" clId="{95846FD8-A9CA-491A-AC87-300B779422B8}" dt="2025-03-21T22:05:23.603" v="1052" actId="20577"/>
        <pc:sldMkLst>
          <pc:docMk/>
          <pc:sldMk cId="3708967564" sldId="681"/>
        </pc:sldMkLst>
        <pc:spChg chg="add mod">
          <ac:chgData name="Damian Gordon" userId="796278f3-970d-4a3b-8137-dc597a054133" providerId="ADAL" clId="{95846FD8-A9CA-491A-AC87-300B779422B8}" dt="2025-03-21T22:04:56.138" v="1048" actId="207"/>
          <ac:spMkLst>
            <pc:docMk/>
            <pc:sldMk cId="3708967564" sldId="681"/>
            <ac:spMk id="2" creationId="{FEEB1827-1F61-B16D-B7C9-D1805755EA96}"/>
          </ac:spMkLst>
        </pc:spChg>
        <pc:spChg chg="add mod">
          <ac:chgData name="Damian Gordon" userId="796278f3-970d-4a3b-8137-dc597a054133" providerId="ADAL" clId="{95846FD8-A9CA-491A-AC87-300B779422B8}" dt="2025-03-21T22:05:05.773" v="1050" actId="1076"/>
          <ac:spMkLst>
            <pc:docMk/>
            <pc:sldMk cId="3708967564" sldId="681"/>
            <ac:spMk id="4" creationId="{693D647F-9DB0-1318-7E09-7150DF5259F4}"/>
          </ac:spMkLst>
        </pc:spChg>
        <pc:spChg chg="mod">
          <ac:chgData name="Damian Gordon" userId="796278f3-970d-4a3b-8137-dc597a054133" providerId="ADAL" clId="{95846FD8-A9CA-491A-AC87-300B779422B8}" dt="2025-03-21T22:05:23.603" v="1052" actId="20577"/>
          <ac:spMkLst>
            <pc:docMk/>
            <pc:sldMk cId="3708967564" sldId="681"/>
            <ac:spMk id="25" creationId="{D9B9EE41-99E5-6265-A228-88ADBD3FB9FB}"/>
          </ac:spMkLst>
        </pc:spChg>
      </pc:sldChg>
      <pc:sldChg chg="modSp add mod">
        <pc:chgData name="Damian Gordon" userId="796278f3-970d-4a3b-8137-dc597a054133" providerId="ADAL" clId="{95846FD8-A9CA-491A-AC87-300B779422B8}" dt="2025-03-21T22:05:31.961" v="1056" actId="20577"/>
        <pc:sldMkLst>
          <pc:docMk/>
          <pc:sldMk cId="3260055588" sldId="682"/>
        </pc:sldMkLst>
        <pc:spChg chg="mod">
          <ac:chgData name="Damian Gordon" userId="796278f3-970d-4a3b-8137-dc597a054133" providerId="ADAL" clId="{95846FD8-A9CA-491A-AC87-300B779422B8}" dt="2025-03-21T22:05:31.961" v="1056" actId="20577"/>
          <ac:spMkLst>
            <pc:docMk/>
            <pc:sldMk cId="3260055588" sldId="682"/>
            <ac:spMk id="25" creationId="{AF58E5B3-1267-48D5-91B6-12B45D6B36BA}"/>
          </ac:spMkLst>
        </pc:spChg>
        <pc:spChg chg="mod">
          <ac:chgData name="Damian Gordon" userId="796278f3-970d-4a3b-8137-dc597a054133" providerId="ADAL" clId="{95846FD8-A9CA-491A-AC87-300B779422B8}" dt="2025-03-21T22:04:03.437" v="1041" actId="14100"/>
          <ac:spMkLst>
            <pc:docMk/>
            <pc:sldMk cId="3260055588" sldId="682"/>
            <ac:spMk id="26" creationId="{8E6EBB98-8DEC-78CA-DD1C-28AD3EFFC884}"/>
          </ac:spMkLst>
        </pc:spChg>
        <pc:spChg chg="mod">
          <ac:chgData name="Damian Gordon" userId="796278f3-970d-4a3b-8137-dc597a054133" providerId="ADAL" clId="{95846FD8-A9CA-491A-AC87-300B779422B8}" dt="2025-03-21T22:04:16.427" v="1043" actId="403"/>
          <ac:spMkLst>
            <pc:docMk/>
            <pc:sldMk cId="3260055588" sldId="682"/>
            <ac:spMk id="27" creationId="{DC84F4EA-7D58-16BC-BFE3-91BF0110DFAC}"/>
          </ac:spMkLst>
        </pc:spChg>
      </pc:sldChg>
      <pc:sldChg chg="addSp delSp modSp add mod">
        <pc:chgData name="Damian Gordon" userId="796278f3-970d-4a3b-8137-dc597a054133" providerId="ADAL" clId="{95846FD8-A9CA-491A-AC87-300B779422B8}" dt="2025-03-21T22:53:54.723" v="1422" actId="113"/>
        <pc:sldMkLst>
          <pc:docMk/>
          <pc:sldMk cId="2124424137" sldId="683"/>
        </pc:sldMkLst>
        <pc:spChg chg="add mod">
          <ac:chgData name="Damian Gordon" userId="796278f3-970d-4a3b-8137-dc597a054133" providerId="ADAL" clId="{95846FD8-A9CA-491A-AC87-300B779422B8}" dt="2025-03-21T22:53:54.723" v="1422" actId="113"/>
          <ac:spMkLst>
            <pc:docMk/>
            <pc:sldMk cId="2124424137" sldId="683"/>
            <ac:spMk id="71" creationId="{D9709C08-6E30-1A4B-F07F-A680B192D978}"/>
          </ac:spMkLst>
        </pc:spChg>
        <pc:graphicFrameChg chg="add mod modGraphic">
          <ac:chgData name="Damian Gordon" userId="796278f3-970d-4a3b-8137-dc597a054133" providerId="ADAL" clId="{95846FD8-A9CA-491A-AC87-300B779422B8}" dt="2025-03-21T22:16:00.368" v="1292" actId="1036"/>
          <ac:graphicFrameMkLst>
            <pc:docMk/>
            <pc:sldMk cId="2124424137" sldId="683"/>
            <ac:graphicFrameMk id="67" creationId="{08208449-C2D3-D407-2E90-3BADEDE63B57}"/>
          </ac:graphicFrameMkLst>
        </pc:graphicFrameChg>
        <pc:picChg chg="add mod">
          <ac:chgData name="Damian Gordon" userId="796278f3-970d-4a3b-8137-dc597a054133" providerId="ADAL" clId="{95846FD8-A9CA-491A-AC87-300B779422B8}" dt="2025-03-21T22:53:51.111" v="1421" actId="167"/>
          <ac:picMkLst>
            <pc:docMk/>
            <pc:sldMk cId="2124424137" sldId="683"/>
            <ac:picMk id="72" creationId="{ED7BC5B5-491A-7C7D-081A-FF23BBF7EBD2}"/>
          </ac:picMkLst>
        </pc:picChg>
      </pc:sldChg>
      <pc:sldChg chg="addSp modSp add mod ord">
        <pc:chgData name="Damian Gordon" userId="796278f3-970d-4a3b-8137-dc597a054133" providerId="ADAL" clId="{95846FD8-A9CA-491A-AC87-300B779422B8}" dt="2025-03-21T22:54:32.930" v="1434" actId="113"/>
        <pc:sldMkLst>
          <pc:docMk/>
          <pc:sldMk cId="2694211408" sldId="684"/>
        </pc:sldMkLst>
        <pc:spChg chg="mod">
          <ac:chgData name="Damian Gordon" userId="796278f3-970d-4a3b-8137-dc597a054133" providerId="ADAL" clId="{95846FD8-A9CA-491A-AC87-300B779422B8}" dt="2025-03-21T22:54:32.930" v="1434" actId="113"/>
          <ac:spMkLst>
            <pc:docMk/>
            <pc:sldMk cId="2694211408" sldId="684"/>
            <ac:spMk id="2" creationId="{64729F25-E0BD-C1FD-6A5E-A73AA0AF59B0}"/>
          </ac:spMkLst>
        </pc:spChg>
        <pc:spChg chg="mod">
          <ac:chgData name="Damian Gordon" userId="796278f3-970d-4a3b-8137-dc597a054133" providerId="ADAL" clId="{95846FD8-A9CA-491A-AC87-300B779422B8}" dt="2025-03-21T22:21:08.346" v="1345" actId="20577"/>
          <ac:spMkLst>
            <pc:docMk/>
            <pc:sldMk cId="2694211408" sldId="684"/>
            <ac:spMk id="3" creationId="{34B56AA8-D39F-B2BE-8BDA-612881BBACF1}"/>
          </ac:spMkLst>
        </pc:spChg>
        <pc:picChg chg="add mod">
          <ac:chgData name="Damian Gordon" userId="796278f3-970d-4a3b-8137-dc597a054133" providerId="ADAL" clId="{95846FD8-A9CA-491A-AC87-300B779422B8}" dt="2025-03-21T22:54:30.408" v="1433" actId="167"/>
          <ac:picMkLst>
            <pc:docMk/>
            <pc:sldMk cId="2694211408" sldId="684"/>
            <ac:picMk id="4" creationId="{4BF5B023-5D8A-D27A-BA68-80F311FDB1F5}"/>
          </ac:picMkLst>
        </pc:picChg>
      </pc:sldChg>
      <pc:sldChg chg="addSp modSp add mod">
        <pc:chgData name="Damian Gordon" userId="796278f3-970d-4a3b-8137-dc597a054133" providerId="ADAL" clId="{95846FD8-A9CA-491A-AC87-300B779422B8}" dt="2025-03-21T22:54:39.846" v="1437" actId="113"/>
        <pc:sldMkLst>
          <pc:docMk/>
          <pc:sldMk cId="3489473338" sldId="685"/>
        </pc:sldMkLst>
        <pc:spChg chg="mod">
          <ac:chgData name="Damian Gordon" userId="796278f3-970d-4a3b-8137-dc597a054133" providerId="ADAL" clId="{95846FD8-A9CA-491A-AC87-300B779422B8}" dt="2025-03-21T22:54:39.846" v="1437" actId="113"/>
          <ac:spMkLst>
            <pc:docMk/>
            <pc:sldMk cId="3489473338" sldId="685"/>
            <ac:spMk id="2" creationId="{31A12494-A1DD-F021-C547-6826C367A6C9}"/>
          </ac:spMkLst>
        </pc:spChg>
        <pc:spChg chg="mod">
          <ac:chgData name="Damian Gordon" userId="796278f3-970d-4a3b-8137-dc597a054133" providerId="ADAL" clId="{95846FD8-A9CA-491A-AC87-300B779422B8}" dt="2025-03-21T22:21:20.481" v="1349" actId="20577"/>
          <ac:spMkLst>
            <pc:docMk/>
            <pc:sldMk cId="3489473338" sldId="685"/>
            <ac:spMk id="3" creationId="{7130E907-F20D-4280-C448-731DC187E9B8}"/>
          </ac:spMkLst>
        </pc:spChg>
        <pc:picChg chg="add mod">
          <ac:chgData name="Damian Gordon" userId="796278f3-970d-4a3b-8137-dc597a054133" providerId="ADAL" clId="{95846FD8-A9CA-491A-AC87-300B779422B8}" dt="2025-03-21T22:54:37.280" v="1436" actId="167"/>
          <ac:picMkLst>
            <pc:docMk/>
            <pc:sldMk cId="3489473338" sldId="685"/>
            <ac:picMk id="4" creationId="{6E089C0A-0703-8116-1F1A-E2F2C271EF00}"/>
          </ac:picMkLst>
        </pc:picChg>
      </pc:sldChg>
      <pc:sldChg chg="addSp modSp new mod">
        <pc:chgData name="Damian Gordon" userId="796278f3-970d-4a3b-8137-dc597a054133" providerId="ADAL" clId="{95846FD8-A9CA-491A-AC87-300B779422B8}" dt="2025-03-22T00:19:49.327" v="1554" actId="1076"/>
        <pc:sldMkLst>
          <pc:docMk/>
          <pc:sldMk cId="4175948910" sldId="686"/>
        </pc:sldMkLst>
        <pc:spChg chg="add mod">
          <ac:chgData name="Damian Gordon" userId="796278f3-970d-4a3b-8137-dc597a054133" providerId="ADAL" clId="{95846FD8-A9CA-491A-AC87-300B779422B8}" dt="2025-03-22T00:19:22.991" v="1549" actId="20577"/>
          <ac:spMkLst>
            <pc:docMk/>
            <pc:sldMk cId="4175948910" sldId="686"/>
            <ac:spMk id="7" creationId="{934F7B03-72FC-65B9-FAC8-864895232EBF}"/>
          </ac:spMkLst>
        </pc:spChg>
        <pc:picChg chg="add mod ord">
          <ac:chgData name="Damian Gordon" userId="796278f3-970d-4a3b-8137-dc597a054133" providerId="ADAL" clId="{95846FD8-A9CA-491A-AC87-300B779422B8}" dt="2025-03-22T00:19:34.751" v="1551" actId="1076"/>
          <ac:picMkLst>
            <pc:docMk/>
            <pc:sldMk cId="4175948910" sldId="686"/>
            <ac:picMk id="5" creationId="{B3558320-AB54-E03E-D972-F70A4A8CF9A1}"/>
          </ac:picMkLst>
        </pc:picChg>
        <pc:picChg chg="add mod">
          <ac:chgData name="Damian Gordon" userId="796278f3-970d-4a3b-8137-dc597a054133" providerId="ADAL" clId="{95846FD8-A9CA-491A-AC87-300B779422B8}" dt="2025-03-22T00:17:30.747" v="1482"/>
          <ac:picMkLst>
            <pc:docMk/>
            <pc:sldMk cId="4175948910" sldId="686"/>
            <ac:picMk id="6" creationId="{E23F9C25-5C4C-5BE5-1057-C7E197A5A649}"/>
          </ac:picMkLst>
        </pc:picChg>
        <pc:picChg chg="add mod">
          <ac:chgData name="Damian Gordon" userId="796278f3-970d-4a3b-8137-dc597a054133" providerId="ADAL" clId="{95846FD8-A9CA-491A-AC87-300B779422B8}" dt="2025-03-22T00:19:49.327" v="1554" actId="1076"/>
          <ac:picMkLst>
            <pc:docMk/>
            <pc:sldMk cId="4175948910" sldId="686"/>
            <ac:picMk id="1030" creationId="{14554C7A-0E48-EEDD-85C0-4FE85D3DA9E7}"/>
          </ac:picMkLst>
        </pc:picChg>
      </pc:sldChg>
      <pc:sldChg chg="addSp modSp add del mod">
        <pc:chgData name="Damian Gordon" userId="796278f3-970d-4a3b-8137-dc597a054133" providerId="ADAL" clId="{95846FD8-A9CA-491A-AC87-300B779422B8}" dt="2025-03-22T00:38:08.455" v="1592" actId="47"/>
        <pc:sldMkLst>
          <pc:docMk/>
          <pc:sldMk cId="2649153924" sldId="687"/>
        </pc:sldMkLst>
      </pc:sldChg>
      <pc:sldChg chg="addSp delSp modSp add">
        <pc:chgData name="Damian Gordon" userId="796278f3-970d-4a3b-8137-dc597a054133" providerId="ADAL" clId="{95846FD8-A9CA-491A-AC87-300B779422B8}" dt="2025-03-27T11:53:17.281" v="1598" actId="1076"/>
        <pc:sldMkLst>
          <pc:docMk/>
          <pc:sldMk cId="3145101697" sldId="687"/>
        </pc:sldMkLst>
        <pc:picChg chg="del">
          <ac:chgData name="Damian Gordon" userId="796278f3-970d-4a3b-8137-dc597a054133" providerId="ADAL" clId="{95846FD8-A9CA-491A-AC87-300B779422B8}" dt="2025-03-27T11:51:39.644" v="1594" actId="478"/>
          <ac:picMkLst>
            <pc:docMk/>
            <pc:sldMk cId="3145101697" sldId="687"/>
            <ac:picMk id="5" creationId="{F4D9E85D-BC7A-F5F5-CF32-C6BE09EE2A64}"/>
          </ac:picMkLst>
        </pc:picChg>
        <pc:picChg chg="add mod">
          <ac:chgData name="Damian Gordon" userId="796278f3-970d-4a3b-8137-dc597a054133" providerId="ADAL" clId="{95846FD8-A9CA-491A-AC87-300B779422B8}" dt="2025-03-27T11:53:17.281" v="1598" actId="1076"/>
          <ac:picMkLst>
            <pc:docMk/>
            <pc:sldMk cId="3145101697" sldId="687"/>
            <ac:picMk id="1026" creationId="{CDB0756F-29A0-4972-357D-82D5064DDE1E}"/>
          </ac:picMkLst>
        </pc:picChg>
        <pc:picChg chg="del">
          <ac:chgData name="Damian Gordon" userId="796278f3-970d-4a3b-8137-dc597a054133" providerId="ADAL" clId="{95846FD8-A9CA-491A-AC87-300B779422B8}" dt="2025-03-27T11:51:39.644" v="1594" actId="478"/>
          <ac:picMkLst>
            <pc:docMk/>
            <pc:sldMk cId="3145101697" sldId="687"/>
            <ac:picMk id="1030" creationId="{DDE9942B-2186-C2AF-DF17-6CBA4F798DFE}"/>
          </ac:picMkLst>
        </pc:picChg>
      </pc:sldChg>
      <pc:sldChg chg="del">
        <pc:chgData name="Damian Gordon" userId="796278f3-970d-4a3b-8137-dc597a054133" providerId="ADAL" clId="{95846FD8-A9CA-491A-AC87-300B779422B8}" dt="2025-03-21T20:20:55.340" v="19" actId="47"/>
        <pc:sldMkLst>
          <pc:docMk/>
          <pc:sldMk cId="337636775" sldId="727"/>
        </pc:sldMkLst>
      </pc:sldChg>
      <pc:sldChg chg="del">
        <pc:chgData name="Damian Gordon" userId="796278f3-970d-4a3b-8137-dc597a054133" providerId="ADAL" clId="{95846FD8-A9CA-491A-AC87-300B779422B8}" dt="2025-03-21T20:20:55.340" v="19" actId="47"/>
        <pc:sldMkLst>
          <pc:docMk/>
          <pc:sldMk cId="3335339159" sldId="737"/>
        </pc:sldMkLst>
      </pc:sldChg>
      <pc:sldChg chg="del">
        <pc:chgData name="Damian Gordon" userId="796278f3-970d-4a3b-8137-dc597a054133" providerId="ADAL" clId="{95846FD8-A9CA-491A-AC87-300B779422B8}" dt="2025-03-21T20:20:55.340" v="19" actId="47"/>
        <pc:sldMkLst>
          <pc:docMk/>
          <pc:sldMk cId="3116750807" sldId="740"/>
        </pc:sldMkLst>
      </pc:sldChg>
      <pc:sldChg chg="del">
        <pc:chgData name="Damian Gordon" userId="796278f3-970d-4a3b-8137-dc597a054133" providerId="ADAL" clId="{95846FD8-A9CA-491A-AC87-300B779422B8}" dt="2025-03-21T20:20:55.340" v="19" actId="47"/>
        <pc:sldMkLst>
          <pc:docMk/>
          <pc:sldMk cId="2126157197" sldId="741"/>
        </pc:sldMkLst>
      </pc:sldChg>
      <pc:sldChg chg="del">
        <pc:chgData name="Damian Gordon" userId="796278f3-970d-4a3b-8137-dc597a054133" providerId="ADAL" clId="{95846FD8-A9CA-491A-AC87-300B779422B8}" dt="2025-03-21T20:20:55.340" v="19" actId="47"/>
        <pc:sldMkLst>
          <pc:docMk/>
          <pc:sldMk cId="2100616338" sldId="742"/>
        </pc:sldMkLst>
      </pc:sldChg>
      <pc:sldChg chg="del">
        <pc:chgData name="Damian Gordon" userId="796278f3-970d-4a3b-8137-dc597a054133" providerId="ADAL" clId="{95846FD8-A9CA-491A-AC87-300B779422B8}" dt="2025-03-21T20:20:55.340" v="19" actId="47"/>
        <pc:sldMkLst>
          <pc:docMk/>
          <pc:sldMk cId="1933395079" sldId="743"/>
        </pc:sldMkLst>
      </pc:sldChg>
      <pc:sldChg chg="del">
        <pc:chgData name="Damian Gordon" userId="796278f3-970d-4a3b-8137-dc597a054133" providerId="ADAL" clId="{95846FD8-A9CA-491A-AC87-300B779422B8}" dt="2025-03-21T20:20:55.340" v="19" actId="47"/>
        <pc:sldMkLst>
          <pc:docMk/>
          <pc:sldMk cId="1502667413" sldId="744"/>
        </pc:sldMkLst>
      </pc:sldChg>
      <pc:sldChg chg="del">
        <pc:chgData name="Damian Gordon" userId="796278f3-970d-4a3b-8137-dc597a054133" providerId="ADAL" clId="{95846FD8-A9CA-491A-AC87-300B779422B8}" dt="2025-03-21T20:20:55.340" v="19" actId="47"/>
        <pc:sldMkLst>
          <pc:docMk/>
          <pc:sldMk cId="931328414" sldId="745"/>
        </pc:sldMkLst>
      </pc:sldChg>
      <pc:sldChg chg="del">
        <pc:chgData name="Damian Gordon" userId="796278f3-970d-4a3b-8137-dc597a054133" providerId="ADAL" clId="{95846FD8-A9CA-491A-AC87-300B779422B8}" dt="2025-03-21T20:20:55.340" v="19" actId="47"/>
        <pc:sldMkLst>
          <pc:docMk/>
          <pc:sldMk cId="4241562838" sldId="746"/>
        </pc:sldMkLst>
      </pc:sldChg>
      <pc:sldChg chg="del">
        <pc:chgData name="Damian Gordon" userId="796278f3-970d-4a3b-8137-dc597a054133" providerId="ADAL" clId="{95846FD8-A9CA-491A-AC87-300B779422B8}" dt="2025-03-21T20:20:55.340" v="19" actId="47"/>
        <pc:sldMkLst>
          <pc:docMk/>
          <pc:sldMk cId="3432327591" sldId="747"/>
        </pc:sldMkLst>
      </pc:sldChg>
      <pc:sldChg chg="del">
        <pc:chgData name="Damian Gordon" userId="796278f3-970d-4a3b-8137-dc597a054133" providerId="ADAL" clId="{95846FD8-A9CA-491A-AC87-300B779422B8}" dt="2025-03-21T20:20:55.340" v="19" actId="47"/>
        <pc:sldMkLst>
          <pc:docMk/>
          <pc:sldMk cId="4012157166" sldId="749"/>
        </pc:sldMkLst>
      </pc:sldChg>
      <pc:sldChg chg="del">
        <pc:chgData name="Damian Gordon" userId="796278f3-970d-4a3b-8137-dc597a054133" providerId="ADAL" clId="{95846FD8-A9CA-491A-AC87-300B779422B8}" dt="2025-03-21T20:20:55.340" v="19" actId="47"/>
        <pc:sldMkLst>
          <pc:docMk/>
          <pc:sldMk cId="3914347053" sldId="750"/>
        </pc:sldMkLst>
      </pc:sldChg>
      <pc:sldChg chg="del">
        <pc:chgData name="Damian Gordon" userId="796278f3-970d-4a3b-8137-dc597a054133" providerId="ADAL" clId="{95846FD8-A9CA-491A-AC87-300B779422B8}" dt="2025-03-21T20:20:55.340" v="19" actId="47"/>
        <pc:sldMkLst>
          <pc:docMk/>
          <pc:sldMk cId="2288994801" sldId="751"/>
        </pc:sldMkLst>
      </pc:sldChg>
      <pc:sldChg chg="del">
        <pc:chgData name="Damian Gordon" userId="796278f3-970d-4a3b-8137-dc597a054133" providerId="ADAL" clId="{95846FD8-A9CA-491A-AC87-300B779422B8}" dt="2025-03-21T20:20:55.340" v="19" actId="47"/>
        <pc:sldMkLst>
          <pc:docMk/>
          <pc:sldMk cId="1936188874" sldId="752"/>
        </pc:sldMkLst>
      </pc:sldChg>
      <pc:sldChg chg="del">
        <pc:chgData name="Damian Gordon" userId="796278f3-970d-4a3b-8137-dc597a054133" providerId="ADAL" clId="{95846FD8-A9CA-491A-AC87-300B779422B8}" dt="2025-03-21T20:20:55.340" v="19" actId="47"/>
        <pc:sldMkLst>
          <pc:docMk/>
          <pc:sldMk cId="2495214528" sldId="753"/>
        </pc:sldMkLst>
      </pc:sldChg>
      <pc:sldChg chg="del">
        <pc:chgData name="Damian Gordon" userId="796278f3-970d-4a3b-8137-dc597a054133" providerId="ADAL" clId="{95846FD8-A9CA-491A-AC87-300B779422B8}" dt="2025-03-21T20:20:55.340" v="19" actId="47"/>
        <pc:sldMkLst>
          <pc:docMk/>
          <pc:sldMk cId="2784711223" sldId="754"/>
        </pc:sldMkLst>
      </pc:sldChg>
      <pc:sldChg chg="del">
        <pc:chgData name="Damian Gordon" userId="796278f3-970d-4a3b-8137-dc597a054133" providerId="ADAL" clId="{95846FD8-A9CA-491A-AC87-300B779422B8}" dt="2025-03-21T20:20:55.340" v="19" actId="47"/>
        <pc:sldMkLst>
          <pc:docMk/>
          <pc:sldMk cId="754332516" sldId="755"/>
        </pc:sldMkLst>
      </pc:sldChg>
      <pc:sldChg chg="del">
        <pc:chgData name="Damian Gordon" userId="796278f3-970d-4a3b-8137-dc597a054133" providerId="ADAL" clId="{95846FD8-A9CA-491A-AC87-300B779422B8}" dt="2025-03-21T20:20:55.340" v="19" actId="47"/>
        <pc:sldMkLst>
          <pc:docMk/>
          <pc:sldMk cId="3897460127" sldId="756"/>
        </pc:sldMkLst>
      </pc:sldChg>
      <pc:sldChg chg="del">
        <pc:chgData name="Damian Gordon" userId="796278f3-970d-4a3b-8137-dc597a054133" providerId="ADAL" clId="{95846FD8-A9CA-491A-AC87-300B779422B8}" dt="2025-03-21T20:20:55.340" v="19" actId="47"/>
        <pc:sldMkLst>
          <pc:docMk/>
          <pc:sldMk cId="2988531067" sldId="757"/>
        </pc:sldMkLst>
      </pc:sldChg>
      <pc:sldChg chg="del">
        <pc:chgData name="Damian Gordon" userId="796278f3-970d-4a3b-8137-dc597a054133" providerId="ADAL" clId="{95846FD8-A9CA-491A-AC87-300B779422B8}" dt="2025-03-21T20:20:55.340" v="19" actId="47"/>
        <pc:sldMkLst>
          <pc:docMk/>
          <pc:sldMk cId="1672895734" sldId="758"/>
        </pc:sldMkLst>
      </pc:sldChg>
      <pc:sldChg chg="del">
        <pc:chgData name="Damian Gordon" userId="796278f3-970d-4a3b-8137-dc597a054133" providerId="ADAL" clId="{95846FD8-A9CA-491A-AC87-300B779422B8}" dt="2025-03-21T20:20:55.340" v="19" actId="47"/>
        <pc:sldMkLst>
          <pc:docMk/>
          <pc:sldMk cId="1716110153" sldId="759"/>
        </pc:sldMkLst>
      </pc:sldChg>
      <pc:sldChg chg="del">
        <pc:chgData name="Damian Gordon" userId="796278f3-970d-4a3b-8137-dc597a054133" providerId="ADAL" clId="{95846FD8-A9CA-491A-AC87-300B779422B8}" dt="2025-03-21T20:20:55.340" v="19" actId="47"/>
        <pc:sldMkLst>
          <pc:docMk/>
          <pc:sldMk cId="4136825654" sldId="760"/>
        </pc:sldMkLst>
      </pc:sldChg>
      <pc:sldChg chg="del">
        <pc:chgData name="Damian Gordon" userId="796278f3-970d-4a3b-8137-dc597a054133" providerId="ADAL" clId="{95846FD8-A9CA-491A-AC87-300B779422B8}" dt="2025-03-21T20:20:55.340" v="19" actId="47"/>
        <pc:sldMkLst>
          <pc:docMk/>
          <pc:sldMk cId="4185795757" sldId="761"/>
        </pc:sldMkLst>
      </pc:sldChg>
      <pc:sldChg chg="del">
        <pc:chgData name="Damian Gordon" userId="796278f3-970d-4a3b-8137-dc597a054133" providerId="ADAL" clId="{95846FD8-A9CA-491A-AC87-300B779422B8}" dt="2025-03-21T20:20:55.340" v="19" actId="47"/>
        <pc:sldMkLst>
          <pc:docMk/>
          <pc:sldMk cId="644211933" sldId="762"/>
        </pc:sldMkLst>
      </pc:sldChg>
      <pc:sldChg chg="del">
        <pc:chgData name="Damian Gordon" userId="796278f3-970d-4a3b-8137-dc597a054133" providerId="ADAL" clId="{95846FD8-A9CA-491A-AC87-300B779422B8}" dt="2025-03-21T20:20:55.340" v="19" actId="47"/>
        <pc:sldMkLst>
          <pc:docMk/>
          <pc:sldMk cId="3528280648" sldId="763"/>
        </pc:sldMkLst>
      </pc:sldChg>
      <pc:sldChg chg="del">
        <pc:chgData name="Damian Gordon" userId="796278f3-970d-4a3b-8137-dc597a054133" providerId="ADAL" clId="{95846FD8-A9CA-491A-AC87-300B779422B8}" dt="2025-03-21T20:20:55.340" v="19" actId="47"/>
        <pc:sldMkLst>
          <pc:docMk/>
          <pc:sldMk cId="520601442" sldId="764"/>
        </pc:sldMkLst>
      </pc:sldChg>
      <pc:sldChg chg="del">
        <pc:chgData name="Damian Gordon" userId="796278f3-970d-4a3b-8137-dc597a054133" providerId="ADAL" clId="{95846FD8-A9CA-491A-AC87-300B779422B8}" dt="2025-03-21T20:20:55.340" v="19" actId="47"/>
        <pc:sldMkLst>
          <pc:docMk/>
          <pc:sldMk cId="3702475705" sldId="766"/>
        </pc:sldMkLst>
      </pc:sldChg>
      <pc:sldChg chg="del">
        <pc:chgData name="Damian Gordon" userId="796278f3-970d-4a3b-8137-dc597a054133" providerId="ADAL" clId="{95846FD8-A9CA-491A-AC87-300B779422B8}" dt="2025-03-21T20:20:55.340" v="19" actId="47"/>
        <pc:sldMkLst>
          <pc:docMk/>
          <pc:sldMk cId="1206749708" sldId="767"/>
        </pc:sldMkLst>
      </pc:sldChg>
      <pc:sldChg chg="del">
        <pc:chgData name="Damian Gordon" userId="796278f3-970d-4a3b-8137-dc597a054133" providerId="ADAL" clId="{95846FD8-A9CA-491A-AC87-300B779422B8}" dt="2025-03-21T20:20:55.340" v="19" actId="47"/>
        <pc:sldMkLst>
          <pc:docMk/>
          <pc:sldMk cId="3651706390" sldId="768"/>
        </pc:sldMkLst>
      </pc:sldChg>
      <pc:sldChg chg="del">
        <pc:chgData name="Damian Gordon" userId="796278f3-970d-4a3b-8137-dc597a054133" providerId="ADAL" clId="{95846FD8-A9CA-491A-AC87-300B779422B8}" dt="2025-03-21T20:20:55.340" v="19" actId="47"/>
        <pc:sldMkLst>
          <pc:docMk/>
          <pc:sldMk cId="1426221555" sldId="769"/>
        </pc:sldMkLst>
      </pc:sldChg>
      <pc:sldChg chg="del">
        <pc:chgData name="Damian Gordon" userId="796278f3-970d-4a3b-8137-dc597a054133" providerId="ADAL" clId="{95846FD8-A9CA-491A-AC87-300B779422B8}" dt="2025-03-21T20:20:55.340" v="19" actId="47"/>
        <pc:sldMkLst>
          <pc:docMk/>
          <pc:sldMk cId="2741462461" sldId="770"/>
        </pc:sldMkLst>
      </pc:sldChg>
      <pc:sldChg chg="del">
        <pc:chgData name="Damian Gordon" userId="796278f3-970d-4a3b-8137-dc597a054133" providerId="ADAL" clId="{95846FD8-A9CA-491A-AC87-300B779422B8}" dt="2025-03-21T20:20:55.340" v="19" actId="47"/>
        <pc:sldMkLst>
          <pc:docMk/>
          <pc:sldMk cId="1875120253" sldId="771"/>
        </pc:sldMkLst>
      </pc:sldChg>
      <pc:sldChg chg="del">
        <pc:chgData name="Damian Gordon" userId="796278f3-970d-4a3b-8137-dc597a054133" providerId="ADAL" clId="{95846FD8-A9CA-491A-AC87-300B779422B8}" dt="2025-03-21T20:20:55.340" v="19" actId="47"/>
        <pc:sldMkLst>
          <pc:docMk/>
          <pc:sldMk cId="863486708" sldId="772"/>
        </pc:sldMkLst>
      </pc:sldChg>
      <pc:sldChg chg="del">
        <pc:chgData name="Damian Gordon" userId="796278f3-970d-4a3b-8137-dc597a054133" providerId="ADAL" clId="{95846FD8-A9CA-491A-AC87-300B779422B8}" dt="2025-03-21T20:20:55.340" v="19" actId="47"/>
        <pc:sldMkLst>
          <pc:docMk/>
          <pc:sldMk cId="3690064929" sldId="773"/>
        </pc:sldMkLst>
      </pc:sldChg>
      <pc:sldChg chg="del">
        <pc:chgData name="Damian Gordon" userId="796278f3-970d-4a3b-8137-dc597a054133" providerId="ADAL" clId="{95846FD8-A9CA-491A-AC87-300B779422B8}" dt="2025-03-21T20:20:55.340" v="19" actId="47"/>
        <pc:sldMkLst>
          <pc:docMk/>
          <pc:sldMk cId="652402510" sldId="775"/>
        </pc:sldMkLst>
      </pc:sldChg>
      <pc:sldChg chg="del">
        <pc:chgData name="Damian Gordon" userId="796278f3-970d-4a3b-8137-dc597a054133" providerId="ADAL" clId="{95846FD8-A9CA-491A-AC87-300B779422B8}" dt="2025-03-21T20:20:55.340" v="19" actId="47"/>
        <pc:sldMkLst>
          <pc:docMk/>
          <pc:sldMk cId="3542683456" sldId="780"/>
        </pc:sldMkLst>
      </pc:sldChg>
      <pc:sldChg chg="del">
        <pc:chgData name="Damian Gordon" userId="796278f3-970d-4a3b-8137-dc597a054133" providerId="ADAL" clId="{95846FD8-A9CA-491A-AC87-300B779422B8}" dt="2025-03-21T20:20:55.340" v="19" actId="47"/>
        <pc:sldMkLst>
          <pc:docMk/>
          <pc:sldMk cId="492874878" sldId="781"/>
        </pc:sldMkLst>
      </pc:sldChg>
      <pc:sldChg chg="del">
        <pc:chgData name="Damian Gordon" userId="796278f3-970d-4a3b-8137-dc597a054133" providerId="ADAL" clId="{95846FD8-A9CA-491A-AC87-300B779422B8}" dt="2025-03-21T20:20:55.340" v="19" actId="47"/>
        <pc:sldMkLst>
          <pc:docMk/>
          <pc:sldMk cId="3255880835" sldId="782"/>
        </pc:sldMkLst>
      </pc:sldChg>
      <pc:sldChg chg="del">
        <pc:chgData name="Damian Gordon" userId="796278f3-970d-4a3b-8137-dc597a054133" providerId="ADAL" clId="{95846FD8-A9CA-491A-AC87-300B779422B8}" dt="2025-03-21T20:20:55.340" v="19" actId="47"/>
        <pc:sldMkLst>
          <pc:docMk/>
          <pc:sldMk cId="3400421097" sldId="783"/>
        </pc:sldMkLst>
      </pc:sldChg>
      <pc:sldChg chg="del">
        <pc:chgData name="Damian Gordon" userId="796278f3-970d-4a3b-8137-dc597a054133" providerId="ADAL" clId="{95846FD8-A9CA-491A-AC87-300B779422B8}" dt="2025-03-21T20:20:55.340" v="19" actId="47"/>
        <pc:sldMkLst>
          <pc:docMk/>
          <pc:sldMk cId="2897823732" sldId="784"/>
        </pc:sldMkLst>
      </pc:sldChg>
      <pc:sldChg chg="del">
        <pc:chgData name="Damian Gordon" userId="796278f3-970d-4a3b-8137-dc597a054133" providerId="ADAL" clId="{95846FD8-A9CA-491A-AC87-300B779422B8}" dt="2025-03-21T20:20:55.340" v="19" actId="47"/>
        <pc:sldMkLst>
          <pc:docMk/>
          <pc:sldMk cId="2861736560" sldId="786"/>
        </pc:sldMkLst>
      </pc:sldChg>
      <pc:sldChg chg="del">
        <pc:chgData name="Damian Gordon" userId="796278f3-970d-4a3b-8137-dc597a054133" providerId="ADAL" clId="{95846FD8-A9CA-491A-AC87-300B779422B8}" dt="2025-03-21T20:20:55.340" v="19" actId="47"/>
        <pc:sldMkLst>
          <pc:docMk/>
          <pc:sldMk cId="520445968" sldId="787"/>
        </pc:sldMkLst>
      </pc:sldChg>
      <pc:sldChg chg="del">
        <pc:chgData name="Damian Gordon" userId="796278f3-970d-4a3b-8137-dc597a054133" providerId="ADAL" clId="{95846FD8-A9CA-491A-AC87-300B779422B8}" dt="2025-03-21T20:20:55.340" v="19" actId="47"/>
        <pc:sldMkLst>
          <pc:docMk/>
          <pc:sldMk cId="3160904605" sldId="788"/>
        </pc:sldMkLst>
      </pc:sldChg>
      <pc:sldChg chg="del">
        <pc:chgData name="Damian Gordon" userId="796278f3-970d-4a3b-8137-dc597a054133" providerId="ADAL" clId="{95846FD8-A9CA-491A-AC87-300B779422B8}" dt="2025-03-21T20:20:55.340" v="19" actId="47"/>
        <pc:sldMkLst>
          <pc:docMk/>
          <pc:sldMk cId="406658134" sldId="789"/>
        </pc:sldMkLst>
      </pc:sldChg>
      <pc:sldChg chg="del">
        <pc:chgData name="Damian Gordon" userId="796278f3-970d-4a3b-8137-dc597a054133" providerId="ADAL" clId="{95846FD8-A9CA-491A-AC87-300B779422B8}" dt="2025-03-21T20:20:55.340" v="19" actId="47"/>
        <pc:sldMkLst>
          <pc:docMk/>
          <pc:sldMk cId="3603184083" sldId="790"/>
        </pc:sldMkLst>
      </pc:sldChg>
      <pc:sldChg chg="del">
        <pc:chgData name="Damian Gordon" userId="796278f3-970d-4a3b-8137-dc597a054133" providerId="ADAL" clId="{95846FD8-A9CA-491A-AC87-300B779422B8}" dt="2025-03-21T20:20:55.340" v="19" actId="47"/>
        <pc:sldMkLst>
          <pc:docMk/>
          <pc:sldMk cId="2166172882" sldId="791"/>
        </pc:sldMkLst>
      </pc:sldChg>
      <pc:sldChg chg="del">
        <pc:chgData name="Damian Gordon" userId="796278f3-970d-4a3b-8137-dc597a054133" providerId="ADAL" clId="{95846FD8-A9CA-491A-AC87-300B779422B8}" dt="2025-03-21T20:20:55.340" v="19" actId="47"/>
        <pc:sldMkLst>
          <pc:docMk/>
          <pc:sldMk cId="3285808523" sldId="792"/>
        </pc:sldMkLst>
      </pc:sldChg>
      <pc:sldChg chg="del">
        <pc:chgData name="Damian Gordon" userId="796278f3-970d-4a3b-8137-dc597a054133" providerId="ADAL" clId="{95846FD8-A9CA-491A-AC87-300B779422B8}" dt="2025-03-21T20:20:55.340" v="19" actId="47"/>
        <pc:sldMkLst>
          <pc:docMk/>
          <pc:sldMk cId="183918557" sldId="793"/>
        </pc:sldMkLst>
      </pc:sldChg>
      <pc:sldChg chg="del">
        <pc:chgData name="Damian Gordon" userId="796278f3-970d-4a3b-8137-dc597a054133" providerId="ADAL" clId="{95846FD8-A9CA-491A-AC87-300B779422B8}" dt="2025-03-21T20:20:55.340" v="19" actId="47"/>
        <pc:sldMkLst>
          <pc:docMk/>
          <pc:sldMk cId="342127885" sldId="794"/>
        </pc:sldMkLst>
      </pc:sldChg>
      <pc:sldChg chg="del">
        <pc:chgData name="Damian Gordon" userId="796278f3-970d-4a3b-8137-dc597a054133" providerId="ADAL" clId="{95846FD8-A9CA-491A-AC87-300B779422B8}" dt="2025-03-21T20:20:55.340" v="19" actId="47"/>
        <pc:sldMkLst>
          <pc:docMk/>
          <pc:sldMk cId="1333833009" sldId="795"/>
        </pc:sldMkLst>
      </pc:sldChg>
      <pc:sldChg chg="del">
        <pc:chgData name="Damian Gordon" userId="796278f3-970d-4a3b-8137-dc597a054133" providerId="ADAL" clId="{95846FD8-A9CA-491A-AC87-300B779422B8}" dt="2025-03-21T20:20:55.340" v="19" actId="47"/>
        <pc:sldMkLst>
          <pc:docMk/>
          <pc:sldMk cId="203997205" sldId="797"/>
        </pc:sldMkLst>
      </pc:sldChg>
    </pc:docChg>
  </pc:docChgLst>
  <pc:docChgLst>
    <pc:chgData name="Damian Gordon" userId="796278f3-970d-4a3b-8137-dc597a054133" providerId="ADAL" clId="{AF51A19B-0571-4438-8CE9-771ACA5D5360}"/>
    <pc:docChg chg="custSel modSld">
      <pc:chgData name="Damian Gordon" userId="796278f3-970d-4a3b-8137-dc597a054133" providerId="ADAL" clId="{AF51A19B-0571-4438-8CE9-771ACA5D5360}" dt="2024-07-05T00:45:26.830" v="25" actId="20577"/>
      <pc:docMkLst>
        <pc:docMk/>
      </pc:docMkLst>
      <pc:sldChg chg="addSp delSp modSp mod">
        <pc:chgData name="Damian Gordon" userId="796278f3-970d-4a3b-8137-dc597a054133" providerId="ADAL" clId="{AF51A19B-0571-4438-8CE9-771ACA5D5360}" dt="2024-07-05T00:45:26.830" v="25" actId="20577"/>
        <pc:sldMkLst>
          <pc:docMk/>
          <pc:sldMk cId="321388942"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E96E-B7A3-40FC-B40C-1652DBD09953}" type="datetimeFigureOut">
              <a:rPr lang="en-IE" smtClean="0"/>
              <a:t>27/03/2025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2C7E2-A38D-4063-B2B8-A2A9C0F33D9F}" type="slidenum">
              <a:rPr lang="en-IE" smtClean="0"/>
              <a:t>‹#›</a:t>
            </a:fld>
            <a:endParaRPr lang="en-IE"/>
          </a:p>
        </p:txBody>
      </p:sp>
    </p:spTree>
    <p:extLst>
      <p:ext uri="{BB962C8B-B14F-4D97-AF65-F5344CB8AC3E}">
        <p14:creationId xmlns:p14="http://schemas.microsoft.com/office/powerpoint/2010/main" val="332954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E9AF-CB4E-EE88-5C28-8EB9AAB71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BB4D08C-F61A-80AE-7741-CA98AFCF9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0183A9A-B9B6-6821-F14F-2337B51145A7}"/>
              </a:ext>
            </a:extLst>
          </p:cNvPr>
          <p:cNvSpPr>
            <a:spLocks noGrp="1"/>
          </p:cNvSpPr>
          <p:nvPr>
            <p:ph type="dt" sz="half" idx="10"/>
          </p:nvPr>
        </p:nvSpPr>
        <p:spPr/>
        <p:txBody>
          <a:bodyPr/>
          <a:lstStyle/>
          <a:p>
            <a:fld id="{F24DC863-B66C-4FC5-96B9-3A86DF010AD4}" type="datetimeFigureOut">
              <a:rPr lang="en-IE" smtClean="0"/>
              <a:t>27/03/2025</a:t>
            </a:fld>
            <a:endParaRPr lang="en-IE"/>
          </a:p>
        </p:txBody>
      </p:sp>
      <p:sp>
        <p:nvSpPr>
          <p:cNvPr id="5" name="Footer Placeholder 4">
            <a:extLst>
              <a:ext uri="{FF2B5EF4-FFF2-40B4-BE49-F238E27FC236}">
                <a16:creationId xmlns:a16="http://schemas.microsoft.com/office/drawing/2014/main" id="{32B2CE58-3173-252F-260B-EC2EF33A7F3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96570B4-1859-3CD3-EDA4-518EAE7552B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03555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5B57-75F7-399E-31FD-28CAB1B8914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668199-5870-B66C-926B-270A2D846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42EBC15-D4B2-AAD8-0938-F2C4DADB4B92}"/>
              </a:ext>
            </a:extLst>
          </p:cNvPr>
          <p:cNvSpPr>
            <a:spLocks noGrp="1"/>
          </p:cNvSpPr>
          <p:nvPr>
            <p:ph type="dt" sz="half" idx="10"/>
          </p:nvPr>
        </p:nvSpPr>
        <p:spPr/>
        <p:txBody>
          <a:bodyPr/>
          <a:lstStyle/>
          <a:p>
            <a:fld id="{F24DC863-B66C-4FC5-96B9-3A86DF010AD4}" type="datetimeFigureOut">
              <a:rPr lang="en-IE" smtClean="0"/>
              <a:t>27/03/2025</a:t>
            </a:fld>
            <a:endParaRPr lang="en-IE"/>
          </a:p>
        </p:txBody>
      </p:sp>
      <p:sp>
        <p:nvSpPr>
          <p:cNvPr id="5" name="Footer Placeholder 4">
            <a:extLst>
              <a:ext uri="{FF2B5EF4-FFF2-40B4-BE49-F238E27FC236}">
                <a16:creationId xmlns:a16="http://schemas.microsoft.com/office/drawing/2014/main" id="{FE47BD26-DB71-E532-1542-6B4C4B9AFC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0D9F2C-B24E-A7E0-3E88-AF76A59E3797}"/>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6061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D2C0F-6950-3416-5867-405851228D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5C8154C-47C0-3699-E0FC-70750124A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ED38D0F-3412-EBE4-A19C-6035AD570377}"/>
              </a:ext>
            </a:extLst>
          </p:cNvPr>
          <p:cNvSpPr>
            <a:spLocks noGrp="1"/>
          </p:cNvSpPr>
          <p:nvPr>
            <p:ph type="dt" sz="half" idx="10"/>
          </p:nvPr>
        </p:nvSpPr>
        <p:spPr/>
        <p:txBody>
          <a:bodyPr/>
          <a:lstStyle/>
          <a:p>
            <a:fld id="{F24DC863-B66C-4FC5-96B9-3A86DF010AD4}" type="datetimeFigureOut">
              <a:rPr lang="en-IE" smtClean="0"/>
              <a:t>27/03/2025</a:t>
            </a:fld>
            <a:endParaRPr lang="en-IE"/>
          </a:p>
        </p:txBody>
      </p:sp>
      <p:sp>
        <p:nvSpPr>
          <p:cNvPr id="5" name="Footer Placeholder 4">
            <a:extLst>
              <a:ext uri="{FF2B5EF4-FFF2-40B4-BE49-F238E27FC236}">
                <a16:creationId xmlns:a16="http://schemas.microsoft.com/office/drawing/2014/main" id="{724D3C96-66D3-A8D0-30D3-8F7062AA87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674B9E-37F7-ED0E-84FF-6984E429D60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69998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B02B-26AF-E9E1-1174-B811F5FB0F6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1CFC42-8B6F-4745-547F-C2A5A01EE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3B5CC2-4BE5-431A-4605-08DF5833B6BD}"/>
              </a:ext>
            </a:extLst>
          </p:cNvPr>
          <p:cNvSpPr>
            <a:spLocks noGrp="1"/>
          </p:cNvSpPr>
          <p:nvPr>
            <p:ph type="dt" sz="half" idx="10"/>
          </p:nvPr>
        </p:nvSpPr>
        <p:spPr/>
        <p:txBody>
          <a:bodyPr/>
          <a:lstStyle/>
          <a:p>
            <a:fld id="{F24DC863-B66C-4FC5-96B9-3A86DF010AD4}" type="datetimeFigureOut">
              <a:rPr lang="en-IE" smtClean="0"/>
              <a:t>27/03/2025</a:t>
            </a:fld>
            <a:endParaRPr lang="en-IE"/>
          </a:p>
        </p:txBody>
      </p:sp>
      <p:sp>
        <p:nvSpPr>
          <p:cNvPr id="5" name="Footer Placeholder 4">
            <a:extLst>
              <a:ext uri="{FF2B5EF4-FFF2-40B4-BE49-F238E27FC236}">
                <a16:creationId xmlns:a16="http://schemas.microsoft.com/office/drawing/2014/main" id="{11D67125-C2D6-8B9E-650B-20440F009B6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D56BF08-11C9-0FB1-BD64-882300DA0EFC}"/>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73315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74C3-46B9-F784-5865-4B526A7A4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65F51D-80E1-EA89-2F25-7020EC18E1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C3407-73E5-88DB-8CDF-35D503E68DBB}"/>
              </a:ext>
            </a:extLst>
          </p:cNvPr>
          <p:cNvSpPr>
            <a:spLocks noGrp="1"/>
          </p:cNvSpPr>
          <p:nvPr>
            <p:ph type="dt" sz="half" idx="10"/>
          </p:nvPr>
        </p:nvSpPr>
        <p:spPr/>
        <p:txBody>
          <a:bodyPr/>
          <a:lstStyle/>
          <a:p>
            <a:fld id="{F24DC863-B66C-4FC5-96B9-3A86DF010AD4}" type="datetimeFigureOut">
              <a:rPr lang="en-IE" smtClean="0"/>
              <a:t>27/03/2025</a:t>
            </a:fld>
            <a:endParaRPr lang="en-IE"/>
          </a:p>
        </p:txBody>
      </p:sp>
      <p:sp>
        <p:nvSpPr>
          <p:cNvPr id="5" name="Footer Placeholder 4">
            <a:extLst>
              <a:ext uri="{FF2B5EF4-FFF2-40B4-BE49-F238E27FC236}">
                <a16:creationId xmlns:a16="http://schemas.microsoft.com/office/drawing/2014/main" id="{B83A6CF5-03BE-E2C4-C11E-0BFF2BBFD2F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19FC19-9A45-0B1B-0DB1-9F8B38E0DE8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52374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51B4-77E4-F39D-FECB-E7B05645E64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A627BCA-3664-E016-E1A3-957780EB66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0F62FD9-C230-46DA-D1B2-549D6C2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B748F1C-3DAD-B1CD-C2BE-51807BE1658F}"/>
              </a:ext>
            </a:extLst>
          </p:cNvPr>
          <p:cNvSpPr>
            <a:spLocks noGrp="1"/>
          </p:cNvSpPr>
          <p:nvPr>
            <p:ph type="dt" sz="half" idx="10"/>
          </p:nvPr>
        </p:nvSpPr>
        <p:spPr/>
        <p:txBody>
          <a:bodyPr/>
          <a:lstStyle/>
          <a:p>
            <a:fld id="{F24DC863-B66C-4FC5-96B9-3A86DF010AD4}" type="datetimeFigureOut">
              <a:rPr lang="en-IE" smtClean="0"/>
              <a:t>27/03/2025</a:t>
            </a:fld>
            <a:endParaRPr lang="en-IE"/>
          </a:p>
        </p:txBody>
      </p:sp>
      <p:sp>
        <p:nvSpPr>
          <p:cNvPr id="6" name="Footer Placeholder 5">
            <a:extLst>
              <a:ext uri="{FF2B5EF4-FFF2-40B4-BE49-F238E27FC236}">
                <a16:creationId xmlns:a16="http://schemas.microsoft.com/office/drawing/2014/main" id="{727643EF-492E-494C-1A99-6FC8D3BE10B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EBEE717-EA5E-0EEF-174A-C8A30EE61EDD}"/>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21996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6395-9ADD-B42E-A338-D2790D69A66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6D0227-C4EC-4537-0A8B-0B7797CD2A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1F779-1EE1-6B90-B8A2-72DD766FBE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693EAC-9EC9-B849-0F91-48A7134EC2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108FB-7A92-128F-427C-998EFCD3B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3C36E0C-B793-7C31-E2D8-21B4F7B93E0C}"/>
              </a:ext>
            </a:extLst>
          </p:cNvPr>
          <p:cNvSpPr>
            <a:spLocks noGrp="1"/>
          </p:cNvSpPr>
          <p:nvPr>
            <p:ph type="dt" sz="half" idx="10"/>
          </p:nvPr>
        </p:nvSpPr>
        <p:spPr/>
        <p:txBody>
          <a:bodyPr/>
          <a:lstStyle/>
          <a:p>
            <a:fld id="{F24DC863-B66C-4FC5-96B9-3A86DF010AD4}" type="datetimeFigureOut">
              <a:rPr lang="en-IE" smtClean="0"/>
              <a:t>27/03/2025</a:t>
            </a:fld>
            <a:endParaRPr lang="en-IE"/>
          </a:p>
        </p:txBody>
      </p:sp>
      <p:sp>
        <p:nvSpPr>
          <p:cNvPr id="8" name="Footer Placeholder 7">
            <a:extLst>
              <a:ext uri="{FF2B5EF4-FFF2-40B4-BE49-F238E27FC236}">
                <a16:creationId xmlns:a16="http://schemas.microsoft.com/office/drawing/2014/main" id="{C65F26B4-AEEE-FF59-05CB-E4743B0EE4E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DC149E3-1A65-CCBC-C207-D020D717EC5E}"/>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130271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53C1-3CC5-D644-1012-62F9210A3E9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4C63773-A2DC-6B41-49F0-12AD01E2623C}"/>
              </a:ext>
            </a:extLst>
          </p:cNvPr>
          <p:cNvSpPr>
            <a:spLocks noGrp="1"/>
          </p:cNvSpPr>
          <p:nvPr>
            <p:ph type="dt" sz="half" idx="10"/>
          </p:nvPr>
        </p:nvSpPr>
        <p:spPr/>
        <p:txBody>
          <a:bodyPr/>
          <a:lstStyle/>
          <a:p>
            <a:fld id="{F24DC863-B66C-4FC5-96B9-3A86DF010AD4}" type="datetimeFigureOut">
              <a:rPr lang="en-IE" smtClean="0"/>
              <a:t>27/03/2025</a:t>
            </a:fld>
            <a:endParaRPr lang="en-IE"/>
          </a:p>
        </p:txBody>
      </p:sp>
      <p:sp>
        <p:nvSpPr>
          <p:cNvPr id="4" name="Footer Placeholder 3">
            <a:extLst>
              <a:ext uri="{FF2B5EF4-FFF2-40B4-BE49-F238E27FC236}">
                <a16:creationId xmlns:a16="http://schemas.microsoft.com/office/drawing/2014/main" id="{30115FB4-F025-1861-EEC7-3846A55153A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B9E412A-D779-7962-379C-4F39A892F143}"/>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428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6BDB6-3799-0EF9-CC27-F240BB46D8D1}"/>
              </a:ext>
            </a:extLst>
          </p:cNvPr>
          <p:cNvSpPr>
            <a:spLocks noGrp="1"/>
          </p:cNvSpPr>
          <p:nvPr>
            <p:ph type="dt" sz="half" idx="10"/>
          </p:nvPr>
        </p:nvSpPr>
        <p:spPr/>
        <p:txBody>
          <a:bodyPr/>
          <a:lstStyle/>
          <a:p>
            <a:fld id="{F24DC863-B66C-4FC5-96B9-3A86DF010AD4}" type="datetimeFigureOut">
              <a:rPr lang="en-IE" smtClean="0"/>
              <a:t>27/03/2025</a:t>
            </a:fld>
            <a:endParaRPr lang="en-IE"/>
          </a:p>
        </p:txBody>
      </p:sp>
      <p:sp>
        <p:nvSpPr>
          <p:cNvPr id="3" name="Footer Placeholder 2">
            <a:extLst>
              <a:ext uri="{FF2B5EF4-FFF2-40B4-BE49-F238E27FC236}">
                <a16:creationId xmlns:a16="http://schemas.microsoft.com/office/drawing/2014/main" id="{E74B176B-A92E-903B-E822-5FB20C37CBB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09CE636-69D9-09BE-8DE1-DC3E0F2AF0F4}"/>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23300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3AA0-483C-A4FF-5D38-2B97CD6BA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44E1571-B5B0-0165-0DFD-D0CAD612B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348F883-05C0-35AE-F0EC-F9D4E6749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05053-6687-8318-11D7-C627B9D47963}"/>
              </a:ext>
            </a:extLst>
          </p:cNvPr>
          <p:cNvSpPr>
            <a:spLocks noGrp="1"/>
          </p:cNvSpPr>
          <p:nvPr>
            <p:ph type="dt" sz="half" idx="10"/>
          </p:nvPr>
        </p:nvSpPr>
        <p:spPr/>
        <p:txBody>
          <a:bodyPr/>
          <a:lstStyle/>
          <a:p>
            <a:fld id="{F24DC863-B66C-4FC5-96B9-3A86DF010AD4}" type="datetimeFigureOut">
              <a:rPr lang="en-IE" smtClean="0"/>
              <a:t>27/03/2025</a:t>
            </a:fld>
            <a:endParaRPr lang="en-IE"/>
          </a:p>
        </p:txBody>
      </p:sp>
      <p:sp>
        <p:nvSpPr>
          <p:cNvPr id="6" name="Footer Placeholder 5">
            <a:extLst>
              <a:ext uri="{FF2B5EF4-FFF2-40B4-BE49-F238E27FC236}">
                <a16:creationId xmlns:a16="http://schemas.microsoft.com/office/drawing/2014/main" id="{26585E4C-2476-CD78-0AD1-D2FCAD013D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F9B0D3E-3090-4468-7777-204950B31481}"/>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26077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904F-85E9-31FC-A396-692D618CB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033398C-87A3-163F-29AF-4B781DE83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58144A1-B476-26F1-0EEA-A0D3AF1B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786B3-D58F-E65E-5B74-9B4DE547B5CF}"/>
              </a:ext>
            </a:extLst>
          </p:cNvPr>
          <p:cNvSpPr>
            <a:spLocks noGrp="1"/>
          </p:cNvSpPr>
          <p:nvPr>
            <p:ph type="dt" sz="half" idx="10"/>
          </p:nvPr>
        </p:nvSpPr>
        <p:spPr/>
        <p:txBody>
          <a:bodyPr/>
          <a:lstStyle/>
          <a:p>
            <a:fld id="{F24DC863-B66C-4FC5-96B9-3A86DF010AD4}" type="datetimeFigureOut">
              <a:rPr lang="en-IE" smtClean="0"/>
              <a:t>27/03/2025</a:t>
            </a:fld>
            <a:endParaRPr lang="en-IE"/>
          </a:p>
        </p:txBody>
      </p:sp>
      <p:sp>
        <p:nvSpPr>
          <p:cNvPr id="6" name="Footer Placeholder 5">
            <a:extLst>
              <a:ext uri="{FF2B5EF4-FFF2-40B4-BE49-F238E27FC236}">
                <a16:creationId xmlns:a16="http://schemas.microsoft.com/office/drawing/2014/main" id="{3B3CFA7B-DACE-17A9-D39A-985F54F9232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25BF574-C76A-7999-7ED6-8B9427F5CB82}"/>
              </a:ext>
            </a:extLst>
          </p:cNvPr>
          <p:cNvSpPr>
            <a:spLocks noGrp="1"/>
          </p:cNvSpPr>
          <p:nvPr>
            <p:ph type="sldNum" sz="quarter" idx="12"/>
          </p:nvPr>
        </p:nvSpPr>
        <p:spPr/>
        <p:txBody>
          <a:bodyPr/>
          <a:lstStyle/>
          <a:p>
            <a:fld id="{9CFF706D-7C50-4936-B8D2-9F22EBB71AE0}" type="slidenum">
              <a:rPr lang="en-IE" smtClean="0"/>
              <a:t>‹#›</a:t>
            </a:fld>
            <a:endParaRPr lang="en-IE"/>
          </a:p>
        </p:txBody>
      </p:sp>
    </p:spTree>
    <p:extLst>
      <p:ext uri="{BB962C8B-B14F-4D97-AF65-F5344CB8AC3E}">
        <p14:creationId xmlns:p14="http://schemas.microsoft.com/office/powerpoint/2010/main" val="41266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7BCDB-7CBC-DC52-E897-259036FE8F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CA67DEE-52B2-9CC7-172E-DB1FC673C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821748-92A0-ADBE-1DC3-E2798FD6F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4DC863-B66C-4FC5-96B9-3A86DF010AD4}" type="datetimeFigureOut">
              <a:rPr lang="en-IE" smtClean="0"/>
              <a:t>27/03/2025</a:t>
            </a:fld>
            <a:endParaRPr lang="en-IE"/>
          </a:p>
        </p:txBody>
      </p:sp>
      <p:sp>
        <p:nvSpPr>
          <p:cNvPr id="5" name="Footer Placeholder 4">
            <a:extLst>
              <a:ext uri="{FF2B5EF4-FFF2-40B4-BE49-F238E27FC236}">
                <a16:creationId xmlns:a16="http://schemas.microsoft.com/office/drawing/2014/main" id="{02ED10C2-19DB-A478-DEE3-275BDB9B1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FA923352-AA13-538B-36A7-B2D68CDF1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FF706D-7C50-4936-B8D2-9F22EBB71AE0}" type="slidenum">
              <a:rPr lang="en-IE" smtClean="0"/>
              <a:t>‹#›</a:t>
            </a:fld>
            <a:endParaRPr lang="en-IE"/>
          </a:p>
        </p:txBody>
      </p:sp>
    </p:spTree>
    <p:extLst>
      <p:ext uri="{BB962C8B-B14F-4D97-AF65-F5344CB8AC3E}">
        <p14:creationId xmlns:p14="http://schemas.microsoft.com/office/powerpoint/2010/main" val="373515379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7A283-56A3-3DC1-0618-E454EBE2E1B7}"/>
              </a:ext>
            </a:extLst>
          </p:cNvPr>
          <p:cNvSpPr>
            <a:spLocks noGrp="1"/>
          </p:cNvSpPr>
          <p:nvPr>
            <p:ph type="ctrTitle"/>
          </p:nvPr>
        </p:nvSpPr>
        <p:spPr>
          <a:xfrm>
            <a:off x="5417516" y="758822"/>
            <a:ext cx="6538263" cy="2030098"/>
          </a:xfrm>
        </p:spPr>
        <p:txBody>
          <a:bodyPr anchor="t">
            <a:noAutofit/>
          </a:bodyPr>
          <a:lstStyle/>
          <a:p>
            <a:r>
              <a:rPr lang="en-IE" sz="4800" b="1" dirty="0">
                <a:solidFill>
                  <a:schemeClr val="tx2"/>
                </a:solidFill>
              </a:rPr>
              <a:t>Hyperparameter Tuning in Neural Networks</a:t>
            </a:r>
          </a:p>
        </p:txBody>
      </p:sp>
      <p:sp>
        <p:nvSpPr>
          <p:cNvPr id="3" name="Subtitle 2">
            <a:extLst>
              <a:ext uri="{FF2B5EF4-FFF2-40B4-BE49-F238E27FC236}">
                <a16:creationId xmlns:a16="http://schemas.microsoft.com/office/drawing/2014/main" id="{E60F0E1F-A473-419A-21B3-61EA8309BAC5}"/>
              </a:ext>
            </a:extLst>
          </p:cNvPr>
          <p:cNvSpPr>
            <a:spLocks noGrp="1"/>
          </p:cNvSpPr>
          <p:nvPr>
            <p:ph type="subTitle" idx="1"/>
          </p:nvPr>
        </p:nvSpPr>
        <p:spPr>
          <a:xfrm>
            <a:off x="6600235" y="5383424"/>
            <a:ext cx="4805691" cy="838831"/>
          </a:xfrm>
        </p:spPr>
        <p:txBody>
          <a:bodyPr anchor="b">
            <a:normAutofit/>
          </a:bodyPr>
          <a:lstStyle/>
          <a:p>
            <a:pPr algn="l"/>
            <a:r>
              <a:rPr lang="en-US" sz="3600" b="1" dirty="0">
                <a:solidFill>
                  <a:schemeClr val="tx2"/>
                </a:solidFill>
              </a:rPr>
              <a:t>Damian Gordon</a:t>
            </a:r>
            <a:endParaRPr lang="en-IE" sz="3600" b="1" dirty="0">
              <a:solidFill>
                <a:schemeClr val="tx2"/>
              </a:solidFill>
            </a:endParaRPr>
          </a:p>
        </p:txBody>
      </p:sp>
      <p:grpSp>
        <p:nvGrpSpPr>
          <p:cNvPr id="22" name="Group 21">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3" name="Freeform: Shape 22">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a:extLst>
              <a:ext uri="{FF2B5EF4-FFF2-40B4-BE49-F238E27FC236}">
                <a16:creationId xmlns:a16="http://schemas.microsoft.com/office/drawing/2014/main" id="{5720B280-8E7F-F1EA-3DE3-8A0B7E0A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1" y="2189346"/>
            <a:ext cx="4137660" cy="319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42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1FC76-9023-70E6-5BB1-7575A31B9717}"/>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0FD6C057-E970-93F7-CF13-B3701925A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BE37C6-E476-F8ED-5F82-BAB76FEC21F0}"/>
              </a:ext>
            </a:extLst>
          </p:cNvPr>
          <p:cNvSpPr>
            <a:spLocks noGrp="1"/>
          </p:cNvSpPr>
          <p:nvPr>
            <p:ph type="title"/>
          </p:nvPr>
        </p:nvSpPr>
        <p:spPr/>
        <p:txBody>
          <a:bodyPr/>
          <a:lstStyle/>
          <a:p>
            <a:r>
              <a:rPr lang="en-IE" dirty="0"/>
              <a:t>Hyperparameters vs. Parameters</a:t>
            </a:r>
          </a:p>
        </p:txBody>
      </p:sp>
      <p:sp>
        <p:nvSpPr>
          <p:cNvPr id="3" name="Content Placeholder 2">
            <a:extLst>
              <a:ext uri="{FF2B5EF4-FFF2-40B4-BE49-F238E27FC236}">
                <a16:creationId xmlns:a16="http://schemas.microsoft.com/office/drawing/2014/main" id="{BC8443E7-C171-09A1-1E0B-8D26A0F40136}"/>
              </a:ext>
            </a:extLst>
          </p:cNvPr>
          <p:cNvSpPr>
            <a:spLocks noGrp="1"/>
          </p:cNvSpPr>
          <p:nvPr>
            <p:ph idx="1"/>
          </p:nvPr>
        </p:nvSpPr>
        <p:spPr/>
        <p:txBody>
          <a:bodyPr>
            <a:normAutofit/>
          </a:bodyPr>
          <a:lstStyle/>
          <a:p>
            <a:pPr>
              <a:buFont typeface="Arial" panose="020B0604020202020204" pitchFamily="34" charset="0"/>
              <a:buChar char="•"/>
            </a:pPr>
            <a:r>
              <a:rPr lang="en-US" sz="4400" b="1" dirty="0"/>
              <a:t>Hyperparameters:</a:t>
            </a:r>
            <a:r>
              <a:rPr lang="en-US" sz="4400" dirty="0"/>
              <a:t> Manually set; control how the model learns</a:t>
            </a:r>
          </a:p>
          <a:p>
            <a:r>
              <a:rPr lang="en-US" sz="4400" b="1" dirty="0"/>
              <a:t>Parameters:</a:t>
            </a:r>
            <a:r>
              <a:rPr lang="en-US" sz="4400" dirty="0"/>
              <a:t> Weights and biases learned during training</a:t>
            </a:r>
          </a:p>
          <a:p>
            <a:pPr>
              <a:buFont typeface="Arial" panose="020B0604020202020204" pitchFamily="34" charset="0"/>
              <a:buChar char="•"/>
            </a:pPr>
            <a:r>
              <a:rPr lang="en-US" sz="4400" dirty="0"/>
              <a:t>Crucial for convergence, performance, and generalization</a:t>
            </a:r>
          </a:p>
        </p:txBody>
      </p:sp>
    </p:spTree>
    <p:extLst>
      <p:ext uri="{BB962C8B-B14F-4D97-AF65-F5344CB8AC3E}">
        <p14:creationId xmlns:p14="http://schemas.microsoft.com/office/powerpoint/2010/main" val="388358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4DA41-3694-33AA-85A8-43B35E9D57AA}"/>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2E874944-4A6B-2F3B-1FC9-2B52CFAD1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584D56-FC06-B05E-84DE-98B7A68F4EEF}"/>
              </a:ext>
            </a:extLst>
          </p:cNvPr>
          <p:cNvSpPr>
            <a:spLocks noGrp="1"/>
          </p:cNvSpPr>
          <p:nvPr>
            <p:ph type="title"/>
          </p:nvPr>
        </p:nvSpPr>
        <p:spPr/>
        <p:txBody>
          <a:bodyPr/>
          <a:lstStyle/>
          <a:p>
            <a:r>
              <a:rPr lang="en-IE" dirty="0"/>
              <a:t>What Are Hyperparameters?</a:t>
            </a:r>
          </a:p>
        </p:txBody>
      </p:sp>
      <p:sp>
        <p:nvSpPr>
          <p:cNvPr id="3" name="Content Placeholder 2">
            <a:extLst>
              <a:ext uri="{FF2B5EF4-FFF2-40B4-BE49-F238E27FC236}">
                <a16:creationId xmlns:a16="http://schemas.microsoft.com/office/drawing/2014/main" id="{15741106-04AC-2819-C052-7805DAF9A9C7}"/>
              </a:ext>
            </a:extLst>
          </p:cNvPr>
          <p:cNvSpPr>
            <a:spLocks noGrp="1"/>
          </p:cNvSpPr>
          <p:nvPr>
            <p:ph idx="1"/>
          </p:nvPr>
        </p:nvSpPr>
        <p:spPr/>
        <p:txBody>
          <a:bodyPr>
            <a:normAutofit lnSpcReduction="10000"/>
          </a:bodyPr>
          <a:lstStyle/>
          <a:p>
            <a:pPr>
              <a:buFont typeface="Arial" panose="020B0604020202020204" pitchFamily="34" charset="0"/>
              <a:buChar char="•"/>
            </a:pPr>
            <a:r>
              <a:rPr lang="en-US" sz="4400" dirty="0"/>
              <a:t>Hyperparameters are the settings chosen before training of a neural network begins learning. </a:t>
            </a:r>
          </a:p>
          <a:p>
            <a:pPr>
              <a:buFont typeface="Arial" panose="020B0604020202020204" pitchFamily="34" charset="0"/>
              <a:buChar char="•"/>
            </a:pPr>
            <a:r>
              <a:rPr lang="en-US" sz="4400" dirty="0"/>
              <a:t>So, they are not learned by the model during training (like </a:t>
            </a:r>
            <a:r>
              <a:rPr lang="en-US" sz="4400" b="1" i="1" dirty="0"/>
              <a:t>Weights</a:t>
            </a:r>
            <a:r>
              <a:rPr lang="en-US" sz="4400" dirty="0"/>
              <a:t> and </a:t>
            </a:r>
            <a:r>
              <a:rPr lang="en-US" sz="4400" b="1" i="1" dirty="0"/>
              <a:t>Biases</a:t>
            </a:r>
            <a:r>
              <a:rPr lang="en-US" sz="4400" dirty="0"/>
              <a:t>)</a:t>
            </a:r>
          </a:p>
          <a:p>
            <a:pPr>
              <a:buFont typeface="Arial" panose="020B0604020202020204" pitchFamily="34" charset="0"/>
              <a:buChar char="•"/>
            </a:pPr>
            <a:r>
              <a:rPr lang="en-US" sz="4400" dirty="0"/>
              <a:t>They help control the learning process and model structure</a:t>
            </a:r>
          </a:p>
          <a:p>
            <a:endParaRPr lang="en-IE" dirty="0"/>
          </a:p>
        </p:txBody>
      </p:sp>
    </p:spTree>
    <p:extLst>
      <p:ext uri="{BB962C8B-B14F-4D97-AF65-F5344CB8AC3E}">
        <p14:creationId xmlns:p14="http://schemas.microsoft.com/office/powerpoint/2010/main" val="347473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546A4-8FF9-4884-91FB-A79B722CF8A0}"/>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EEB6690B-F0EC-70F8-186A-C5EED95C9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F33FA0-204A-C9D4-4FFA-DB161AE79CE6}"/>
              </a:ext>
            </a:extLst>
          </p:cNvPr>
          <p:cNvSpPr>
            <a:spLocks noGrp="1"/>
          </p:cNvSpPr>
          <p:nvPr>
            <p:ph type="title"/>
          </p:nvPr>
        </p:nvSpPr>
        <p:spPr/>
        <p:txBody>
          <a:bodyPr/>
          <a:lstStyle/>
          <a:p>
            <a:r>
              <a:rPr lang="en-IE" dirty="0"/>
              <a:t>Hyperparameters: Examples</a:t>
            </a:r>
          </a:p>
        </p:txBody>
      </p:sp>
      <p:sp>
        <p:nvSpPr>
          <p:cNvPr id="3" name="Content Placeholder 2">
            <a:extLst>
              <a:ext uri="{FF2B5EF4-FFF2-40B4-BE49-F238E27FC236}">
                <a16:creationId xmlns:a16="http://schemas.microsoft.com/office/drawing/2014/main" id="{F933BFD1-912C-9020-A37E-1B62739D74C0}"/>
              </a:ext>
            </a:extLst>
          </p:cNvPr>
          <p:cNvSpPr>
            <a:spLocks noGrp="1"/>
          </p:cNvSpPr>
          <p:nvPr>
            <p:ph idx="1"/>
          </p:nvPr>
        </p:nvSpPr>
        <p:spPr/>
        <p:txBody>
          <a:bodyPr>
            <a:normAutofit/>
          </a:bodyPr>
          <a:lstStyle/>
          <a:p>
            <a:r>
              <a:rPr lang="en-US" sz="4800" dirty="0"/>
              <a:t>We have seen some already</a:t>
            </a:r>
          </a:p>
          <a:p>
            <a:pPr lvl="1"/>
            <a:r>
              <a:rPr lang="en-US" sz="4400" dirty="0"/>
              <a:t>Number of neurons</a:t>
            </a:r>
          </a:p>
          <a:p>
            <a:pPr lvl="1"/>
            <a:r>
              <a:rPr lang="en-US" sz="4400" dirty="0"/>
              <a:t>Number of layers</a:t>
            </a:r>
          </a:p>
          <a:p>
            <a:pPr lvl="1"/>
            <a:r>
              <a:rPr lang="en-US" sz="4400" dirty="0"/>
              <a:t>Learning rate</a:t>
            </a:r>
          </a:p>
          <a:p>
            <a:pPr lvl="1"/>
            <a:r>
              <a:rPr lang="en-US" sz="4400" dirty="0"/>
              <a:t>Activation functions</a:t>
            </a:r>
          </a:p>
        </p:txBody>
      </p:sp>
      <p:grpSp>
        <p:nvGrpSpPr>
          <p:cNvPr id="87" name="Group 86">
            <a:extLst>
              <a:ext uri="{FF2B5EF4-FFF2-40B4-BE49-F238E27FC236}">
                <a16:creationId xmlns:a16="http://schemas.microsoft.com/office/drawing/2014/main" id="{5B75D834-1C4A-2E1E-16F8-F7FA850FA6CE}"/>
              </a:ext>
            </a:extLst>
          </p:cNvPr>
          <p:cNvGrpSpPr/>
          <p:nvPr/>
        </p:nvGrpSpPr>
        <p:grpSpPr>
          <a:xfrm>
            <a:off x="8812530" y="2828749"/>
            <a:ext cx="3052972" cy="2135977"/>
            <a:chOff x="8812530" y="2828749"/>
            <a:chExt cx="3052972" cy="2135977"/>
          </a:xfrm>
        </p:grpSpPr>
        <p:sp>
          <p:nvSpPr>
            <p:cNvPr id="8" name="Oval 7">
              <a:extLst>
                <a:ext uri="{FF2B5EF4-FFF2-40B4-BE49-F238E27FC236}">
                  <a16:creationId xmlns:a16="http://schemas.microsoft.com/office/drawing/2014/main" id="{138FF9D7-B1F6-5D46-90C5-80BB702C8878}"/>
                </a:ext>
              </a:extLst>
            </p:cNvPr>
            <p:cNvSpPr/>
            <p:nvPr/>
          </p:nvSpPr>
          <p:spPr>
            <a:xfrm>
              <a:off x="10102403" y="3311401"/>
              <a:ext cx="511706" cy="50447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F51D3AB7-D852-D62F-EB6D-232F7C97B8B1}"/>
                </a:ext>
              </a:extLst>
            </p:cNvPr>
            <p:cNvSpPr/>
            <p:nvPr/>
          </p:nvSpPr>
          <p:spPr>
            <a:xfrm>
              <a:off x="10102403" y="3932111"/>
              <a:ext cx="511706" cy="50447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a:extLst>
                <a:ext uri="{FF2B5EF4-FFF2-40B4-BE49-F238E27FC236}">
                  <a16:creationId xmlns:a16="http://schemas.microsoft.com/office/drawing/2014/main" id="{20453640-48DD-0237-D88D-CB67E930CEAD}"/>
                </a:ext>
              </a:extLst>
            </p:cNvPr>
            <p:cNvSpPr/>
            <p:nvPr/>
          </p:nvSpPr>
          <p:spPr>
            <a:xfrm>
              <a:off x="11353796" y="3630469"/>
              <a:ext cx="511706" cy="504471"/>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1" name="Straight Connector 10">
              <a:extLst>
                <a:ext uri="{FF2B5EF4-FFF2-40B4-BE49-F238E27FC236}">
                  <a16:creationId xmlns:a16="http://schemas.microsoft.com/office/drawing/2014/main" id="{6DA25A55-9340-B47B-7B91-019697C99BA0}"/>
                </a:ext>
              </a:extLst>
            </p:cNvPr>
            <p:cNvCxnSpPr>
              <a:stCxn id="8" idx="6"/>
              <a:endCxn id="10" idx="1"/>
            </p:cNvCxnSpPr>
            <p:nvPr/>
          </p:nvCxnSpPr>
          <p:spPr>
            <a:xfrm>
              <a:off x="10614109" y="3563637"/>
              <a:ext cx="814625" cy="1407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7B4E560-1FC6-1706-6461-CB280DF14D7B}"/>
                </a:ext>
              </a:extLst>
            </p:cNvPr>
            <p:cNvCxnSpPr>
              <a:cxnSpLocks/>
              <a:stCxn id="9" idx="6"/>
              <a:endCxn id="10" idx="3"/>
            </p:cNvCxnSpPr>
            <p:nvPr/>
          </p:nvCxnSpPr>
          <p:spPr>
            <a:xfrm flipV="1">
              <a:off x="10614109" y="4061062"/>
              <a:ext cx="814625" cy="1232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ECD9A89-E0BD-0E55-80AB-EFED4C0B5B42}"/>
                </a:ext>
              </a:extLst>
            </p:cNvPr>
            <p:cNvSpPr/>
            <p:nvPr/>
          </p:nvSpPr>
          <p:spPr>
            <a:xfrm>
              <a:off x="8812530" y="3644502"/>
              <a:ext cx="511706" cy="504471"/>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F7766F86-3C8B-FAA4-FD8C-F50DA2711DA8}"/>
                </a:ext>
              </a:extLst>
            </p:cNvPr>
            <p:cNvSpPr/>
            <p:nvPr/>
          </p:nvSpPr>
          <p:spPr>
            <a:xfrm>
              <a:off x="8812530" y="4460255"/>
              <a:ext cx="511706" cy="504471"/>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5" name="Straight Connector 14">
              <a:extLst>
                <a:ext uri="{FF2B5EF4-FFF2-40B4-BE49-F238E27FC236}">
                  <a16:creationId xmlns:a16="http://schemas.microsoft.com/office/drawing/2014/main" id="{E5A08DB9-D919-4AB5-3176-ED0A829FDCBC}"/>
                </a:ext>
              </a:extLst>
            </p:cNvPr>
            <p:cNvCxnSpPr>
              <a:cxnSpLocks/>
              <a:stCxn id="13" idx="6"/>
              <a:endCxn id="8" idx="2"/>
            </p:cNvCxnSpPr>
            <p:nvPr/>
          </p:nvCxnSpPr>
          <p:spPr>
            <a:xfrm flipV="1">
              <a:off x="9324236" y="3563637"/>
              <a:ext cx="778167" cy="3331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2A683EC-4C72-EF7F-D9A1-EC716DC6C4D2}"/>
                </a:ext>
              </a:extLst>
            </p:cNvPr>
            <p:cNvCxnSpPr>
              <a:cxnSpLocks/>
              <a:stCxn id="14" idx="6"/>
              <a:endCxn id="9" idx="3"/>
            </p:cNvCxnSpPr>
            <p:nvPr/>
          </p:nvCxnSpPr>
          <p:spPr>
            <a:xfrm flipV="1">
              <a:off x="9324236" y="4362704"/>
              <a:ext cx="853105" cy="3497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841C173-A26D-80CF-A0DA-15D38DFE93BC}"/>
                </a:ext>
              </a:extLst>
            </p:cNvPr>
            <p:cNvCxnSpPr>
              <a:cxnSpLocks/>
              <a:stCxn id="14" idx="6"/>
              <a:endCxn id="8" idx="3"/>
            </p:cNvCxnSpPr>
            <p:nvPr/>
          </p:nvCxnSpPr>
          <p:spPr>
            <a:xfrm flipV="1">
              <a:off x="9324236" y="3741994"/>
              <a:ext cx="853105" cy="9704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B7D47A6-05B7-E671-347D-21BE6F0139CC}"/>
                </a:ext>
              </a:extLst>
            </p:cNvPr>
            <p:cNvCxnSpPr>
              <a:cxnSpLocks/>
              <a:stCxn id="13" idx="6"/>
              <a:endCxn id="9" idx="2"/>
            </p:cNvCxnSpPr>
            <p:nvPr/>
          </p:nvCxnSpPr>
          <p:spPr>
            <a:xfrm>
              <a:off x="9324236" y="3896738"/>
              <a:ext cx="778167" cy="2876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B83DFD08-9E2E-61EB-9ECB-CB9460C29A90}"/>
                </a:ext>
              </a:extLst>
            </p:cNvPr>
            <p:cNvSpPr/>
            <p:nvPr/>
          </p:nvSpPr>
          <p:spPr>
            <a:xfrm>
              <a:off x="8812530" y="2828749"/>
              <a:ext cx="511706" cy="504471"/>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8" name="Straight Connector 27">
              <a:extLst>
                <a:ext uri="{FF2B5EF4-FFF2-40B4-BE49-F238E27FC236}">
                  <a16:creationId xmlns:a16="http://schemas.microsoft.com/office/drawing/2014/main" id="{D9584ACC-DC10-B8B5-B1DB-DF44DE8160B7}"/>
                </a:ext>
              </a:extLst>
            </p:cNvPr>
            <p:cNvCxnSpPr>
              <a:cxnSpLocks/>
              <a:stCxn id="19" idx="6"/>
              <a:endCxn id="8" idx="1"/>
            </p:cNvCxnSpPr>
            <p:nvPr/>
          </p:nvCxnSpPr>
          <p:spPr>
            <a:xfrm>
              <a:off x="9324236" y="3080985"/>
              <a:ext cx="853105" cy="3042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2715531-3E65-579D-89CA-8E04C61E65C6}"/>
                </a:ext>
              </a:extLst>
            </p:cNvPr>
            <p:cNvCxnSpPr>
              <a:cxnSpLocks/>
              <a:stCxn id="19" idx="6"/>
              <a:endCxn id="9" idx="1"/>
            </p:cNvCxnSpPr>
            <p:nvPr/>
          </p:nvCxnSpPr>
          <p:spPr>
            <a:xfrm>
              <a:off x="9324236" y="3080985"/>
              <a:ext cx="853105" cy="9250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CFF7D176-304C-D719-9CA2-FE4BD30720BE}"/>
              </a:ext>
            </a:extLst>
          </p:cNvPr>
          <p:cNvGrpSpPr/>
          <p:nvPr/>
        </p:nvGrpSpPr>
        <p:grpSpPr>
          <a:xfrm>
            <a:off x="838197" y="5353494"/>
            <a:ext cx="8713217" cy="1158931"/>
            <a:chOff x="838197" y="5353494"/>
            <a:chExt cx="8713217" cy="1158931"/>
          </a:xfrm>
        </p:grpSpPr>
        <p:pic>
          <p:nvPicPr>
            <p:cNvPr id="78" name="Picture 77">
              <a:extLst>
                <a:ext uri="{FF2B5EF4-FFF2-40B4-BE49-F238E27FC236}">
                  <a16:creationId xmlns:a16="http://schemas.microsoft.com/office/drawing/2014/main" id="{E3FFC413-9A82-E9C2-E1B6-BEDB38CE1F46}"/>
                </a:ext>
              </a:extLst>
            </p:cNvPr>
            <p:cNvPicPr>
              <a:picLocks noChangeAspect="1"/>
            </p:cNvPicPr>
            <p:nvPr/>
          </p:nvPicPr>
          <p:blipFill>
            <a:blip r:embed="rId3"/>
            <a:stretch>
              <a:fillRect/>
            </a:stretch>
          </p:blipFill>
          <p:spPr>
            <a:xfrm>
              <a:off x="838197" y="5353494"/>
              <a:ext cx="2312774" cy="1139381"/>
            </a:xfrm>
            <a:prstGeom prst="rect">
              <a:avLst/>
            </a:prstGeom>
          </p:spPr>
        </p:pic>
        <p:pic>
          <p:nvPicPr>
            <p:cNvPr id="80" name="Picture 79">
              <a:extLst>
                <a:ext uri="{FF2B5EF4-FFF2-40B4-BE49-F238E27FC236}">
                  <a16:creationId xmlns:a16="http://schemas.microsoft.com/office/drawing/2014/main" id="{D134C66B-5614-202A-7346-05C2448E5590}"/>
                </a:ext>
              </a:extLst>
            </p:cNvPr>
            <p:cNvPicPr>
              <a:picLocks noChangeAspect="1"/>
            </p:cNvPicPr>
            <p:nvPr/>
          </p:nvPicPr>
          <p:blipFill>
            <a:blip r:embed="rId4"/>
            <a:stretch>
              <a:fillRect/>
            </a:stretch>
          </p:blipFill>
          <p:spPr>
            <a:xfrm>
              <a:off x="3253636" y="5539355"/>
              <a:ext cx="1733910" cy="926624"/>
            </a:xfrm>
            <a:prstGeom prst="rect">
              <a:avLst/>
            </a:prstGeom>
          </p:spPr>
        </p:pic>
        <p:pic>
          <p:nvPicPr>
            <p:cNvPr id="82" name="Picture 81">
              <a:extLst>
                <a:ext uri="{FF2B5EF4-FFF2-40B4-BE49-F238E27FC236}">
                  <a16:creationId xmlns:a16="http://schemas.microsoft.com/office/drawing/2014/main" id="{6CFD5922-2754-7DCB-145F-72B33BB54D7F}"/>
                </a:ext>
              </a:extLst>
            </p:cNvPr>
            <p:cNvPicPr>
              <a:picLocks noChangeAspect="1"/>
            </p:cNvPicPr>
            <p:nvPr/>
          </p:nvPicPr>
          <p:blipFill>
            <a:blip r:embed="rId5"/>
            <a:stretch>
              <a:fillRect/>
            </a:stretch>
          </p:blipFill>
          <p:spPr>
            <a:xfrm>
              <a:off x="5447743" y="5353494"/>
              <a:ext cx="1726078" cy="1139381"/>
            </a:xfrm>
            <a:prstGeom prst="rect">
              <a:avLst/>
            </a:prstGeom>
          </p:spPr>
        </p:pic>
        <p:pic>
          <p:nvPicPr>
            <p:cNvPr id="84" name="Picture 83">
              <a:extLst>
                <a:ext uri="{FF2B5EF4-FFF2-40B4-BE49-F238E27FC236}">
                  <a16:creationId xmlns:a16="http://schemas.microsoft.com/office/drawing/2014/main" id="{5F769827-BC7D-EF17-07A1-FD34C2EBCCF1}"/>
                </a:ext>
              </a:extLst>
            </p:cNvPr>
            <p:cNvPicPr>
              <a:picLocks noChangeAspect="1"/>
            </p:cNvPicPr>
            <p:nvPr/>
          </p:nvPicPr>
          <p:blipFill>
            <a:blip r:embed="rId6"/>
            <a:stretch>
              <a:fillRect/>
            </a:stretch>
          </p:blipFill>
          <p:spPr>
            <a:xfrm>
              <a:off x="7646436" y="5492909"/>
              <a:ext cx="1904978" cy="1019516"/>
            </a:xfrm>
            <a:prstGeom prst="rect">
              <a:avLst/>
            </a:prstGeom>
          </p:spPr>
        </p:pic>
      </p:grpSp>
    </p:spTree>
    <p:extLst>
      <p:ext uri="{BB962C8B-B14F-4D97-AF65-F5344CB8AC3E}">
        <p14:creationId xmlns:p14="http://schemas.microsoft.com/office/powerpoint/2010/main" val="403871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04733-2D6A-75A8-DF87-34B835CFBC20}"/>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DB52E36D-DE07-FE3B-A806-E89D87371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AEABF4-33BC-6947-C57F-20195117345F}"/>
              </a:ext>
            </a:extLst>
          </p:cNvPr>
          <p:cNvSpPr>
            <a:spLocks noGrp="1"/>
          </p:cNvSpPr>
          <p:nvPr>
            <p:ph type="title"/>
          </p:nvPr>
        </p:nvSpPr>
        <p:spPr/>
        <p:txBody>
          <a:bodyPr/>
          <a:lstStyle/>
          <a:p>
            <a:r>
              <a:rPr lang="en-IE" dirty="0"/>
              <a:t>Hyperparameters: Examples</a:t>
            </a:r>
          </a:p>
        </p:txBody>
      </p:sp>
      <p:sp>
        <p:nvSpPr>
          <p:cNvPr id="3" name="Content Placeholder 2">
            <a:extLst>
              <a:ext uri="{FF2B5EF4-FFF2-40B4-BE49-F238E27FC236}">
                <a16:creationId xmlns:a16="http://schemas.microsoft.com/office/drawing/2014/main" id="{48C4A200-CD36-3C8B-5491-42B3D31768F3}"/>
              </a:ext>
            </a:extLst>
          </p:cNvPr>
          <p:cNvSpPr>
            <a:spLocks noGrp="1"/>
          </p:cNvSpPr>
          <p:nvPr>
            <p:ph idx="1"/>
          </p:nvPr>
        </p:nvSpPr>
        <p:spPr/>
        <p:txBody>
          <a:bodyPr>
            <a:normAutofit/>
          </a:bodyPr>
          <a:lstStyle/>
          <a:p>
            <a:pPr>
              <a:buFont typeface="Arial" panose="020B0604020202020204" pitchFamily="34" charset="0"/>
              <a:buChar char="•"/>
            </a:pPr>
            <a:r>
              <a:rPr lang="en-US" sz="5400" dirty="0"/>
              <a:t>And others include:</a:t>
            </a:r>
          </a:p>
          <a:p>
            <a:pPr lvl="1"/>
            <a:r>
              <a:rPr lang="en-US" sz="4800" dirty="0"/>
              <a:t>Batch size</a:t>
            </a:r>
          </a:p>
          <a:p>
            <a:pPr lvl="1"/>
            <a:r>
              <a:rPr lang="en-US" sz="4800" dirty="0"/>
              <a:t>Dropout rate</a:t>
            </a:r>
          </a:p>
          <a:p>
            <a:pPr lvl="1"/>
            <a:r>
              <a:rPr lang="en-US" sz="4800" dirty="0"/>
              <a:t>Optimizer type</a:t>
            </a:r>
          </a:p>
        </p:txBody>
      </p:sp>
    </p:spTree>
    <p:extLst>
      <p:ext uri="{BB962C8B-B14F-4D97-AF65-F5344CB8AC3E}">
        <p14:creationId xmlns:p14="http://schemas.microsoft.com/office/powerpoint/2010/main" val="170625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879A5-574B-EB72-7FC2-0CB35D563504}"/>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08FD4D14-CE80-7B52-D55A-872C66155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416EA6-8DDF-A290-86B7-59FC186552CE}"/>
              </a:ext>
            </a:extLst>
          </p:cNvPr>
          <p:cNvSpPr>
            <a:spLocks noGrp="1"/>
          </p:cNvSpPr>
          <p:nvPr>
            <p:ph type="title"/>
          </p:nvPr>
        </p:nvSpPr>
        <p:spPr/>
        <p:txBody>
          <a:bodyPr/>
          <a:lstStyle/>
          <a:p>
            <a:r>
              <a:rPr lang="en-IE" dirty="0"/>
              <a:t>Hyperparameters: Examples</a:t>
            </a:r>
          </a:p>
        </p:txBody>
      </p:sp>
      <p:sp>
        <p:nvSpPr>
          <p:cNvPr id="3" name="Content Placeholder 2">
            <a:extLst>
              <a:ext uri="{FF2B5EF4-FFF2-40B4-BE49-F238E27FC236}">
                <a16:creationId xmlns:a16="http://schemas.microsoft.com/office/drawing/2014/main" id="{9BA3D528-521D-9650-3DCF-DD99DF96AA0D}"/>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sz="5400" dirty="0"/>
              <a:t>And others include:</a:t>
            </a:r>
          </a:p>
          <a:p>
            <a:pPr lvl="1"/>
            <a:r>
              <a:rPr lang="en-US" sz="4800" b="1" dirty="0"/>
              <a:t>Batch size </a:t>
            </a:r>
            <a:r>
              <a:rPr lang="en-US" sz="4800" dirty="0"/>
              <a:t>- we can process the training examples in batches.</a:t>
            </a:r>
          </a:p>
          <a:p>
            <a:pPr lvl="1"/>
            <a:r>
              <a:rPr lang="en-US" sz="4800" b="1" dirty="0"/>
              <a:t>Dropout rate</a:t>
            </a:r>
            <a:r>
              <a:rPr lang="en-US" sz="4800" dirty="0"/>
              <a:t> - the fraction of neurons to randomly deactivate during each training step to prevent overfitting.</a:t>
            </a:r>
          </a:p>
          <a:p>
            <a:pPr lvl="1"/>
            <a:r>
              <a:rPr lang="en-US" sz="4800" b="1" dirty="0"/>
              <a:t>Optimizer type</a:t>
            </a:r>
            <a:r>
              <a:rPr lang="en-US" sz="4800" dirty="0"/>
              <a:t> – the rate at which the weights get adjusted</a:t>
            </a:r>
          </a:p>
        </p:txBody>
      </p:sp>
    </p:spTree>
    <p:extLst>
      <p:ext uri="{BB962C8B-B14F-4D97-AF65-F5344CB8AC3E}">
        <p14:creationId xmlns:p14="http://schemas.microsoft.com/office/powerpoint/2010/main" val="115507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E60E9-7424-F97B-21FB-CFEBA454E15D}"/>
            </a:ext>
          </a:extLst>
        </p:cNvPr>
        <p:cNvGrpSpPr/>
        <p:nvPr/>
      </p:nvGrpSpPr>
      <p:grpSpPr>
        <a:xfrm>
          <a:off x="0" y="0"/>
          <a:ext cx="0" cy="0"/>
          <a:chOff x="0" y="0"/>
          <a:chExt cx="0" cy="0"/>
        </a:xfrm>
      </p:grpSpPr>
      <p:pic>
        <p:nvPicPr>
          <p:cNvPr id="72" name="Picture 4" descr="Brio-HYD-Cloud-Banner » Brio Technologies Private Limited">
            <a:extLst>
              <a:ext uri="{FF2B5EF4-FFF2-40B4-BE49-F238E27FC236}">
                <a16:creationId xmlns:a16="http://schemas.microsoft.com/office/drawing/2014/main" id="{ED7BC5B5-491A-7C7D-081A-FF23BBF7E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Table 66">
            <a:extLst>
              <a:ext uri="{FF2B5EF4-FFF2-40B4-BE49-F238E27FC236}">
                <a16:creationId xmlns:a16="http://schemas.microsoft.com/office/drawing/2014/main" id="{08208449-C2D3-D407-2E90-3BADEDE63B57}"/>
              </a:ext>
            </a:extLst>
          </p:cNvPr>
          <p:cNvGraphicFramePr>
            <a:graphicFrameLocks noGrp="1"/>
          </p:cNvGraphicFramePr>
          <p:nvPr>
            <p:extLst>
              <p:ext uri="{D42A27DB-BD31-4B8C-83A1-F6EECF244321}">
                <p14:modId xmlns:p14="http://schemas.microsoft.com/office/powerpoint/2010/main" val="3022166798"/>
              </p:ext>
            </p:extLst>
          </p:nvPr>
        </p:nvGraphicFramePr>
        <p:xfrm>
          <a:off x="838200" y="1466850"/>
          <a:ext cx="10515600" cy="4866588"/>
        </p:xfrm>
        <a:graphic>
          <a:graphicData uri="http://schemas.openxmlformats.org/drawingml/2006/table">
            <a:tbl>
              <a:tblPr/>
              <a:tblGrid>
                <a:gridCol w="2796540">
                  <a:extLst>
                    <a:ext uri="{9D8B030D-6E8A-4147-A177-3AD203B41FA5}">
                      <a16:colId xmlns:a16="http://schemas.microsoft.com/office/drawing/2014/main" val="2977432700"/>
                    </a:ext>
                  </a:extLst>
                </a:gridCol>
                <a:gridCol w="4213860">
                  <a:extLst>
                    <a:ext uri="{9D8B030D-6E8A-4147-A177-3AD203B41FA5}">
                      <a16:colId xmlns:a16="http://schemas.microsoft.com/office/drawing/2014/main" val="1355841445"/>
                    </a:ext>
                  </a:extLst>
                </a:gridCol>
                <a:gridCol w="3505200">
                  <a:extLst>
                    <a:ext uri="{9D8B030D-6E8A-4147-A177-3AD203B41FA5}">
                      <a16:colId xmlns:a16="http://schemas.microsoft.com/office/drawing/2014/main" val="4271217477"/>
                    </a:ext>
                  </a:extLst>
                </a:gridCol>
              </a:tblGrid>
              <a:tr h="494930">
                <a:tc>
                  <a:txBody>
                    <a:bodyPr/>
                    <a:lstStyle/>
                    <a:p>
                      <a:pPr algn="ctr"/>
                      <a:r>
                        <a:rPr lang="en-IE" sz="3200" b="1" dirty="0">
                          <a:solidFill>
                            <a:schemeClr val="tx1"/>
                          </a:solidFill>
                        </a:rPr>
                        <a:t>Optimizer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E" sz="3200" b="1">
                          <a:solidFill>
                            <a:schemeClr val="tx1"/>
                          </a:solidFill>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E" sz="3200" b="1" dirty="0">
                          <a:solidFill>
                            <a:schemeClr val="tx1"/>
                          </a:solidFill>
                        </a:rPr>
                        <a:t>Key Traits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34689226"/>
                  </a:ext>
                </a:extLst>
              </a:tr>
              <a:tr h="866127">
                <a:tc>
                  <a:txBody>
                    <a:bodyPr/>
                    <a:lstStyle/>
                    <a:p>
                      <a:r>
                        <a:rPr lang="en-IE" sz="2400" b="1" dirty="0"/>
                        <a:t>Stochastic Gradient Descent</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t>Basic optimizer, updates weights per sample or batch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t>Simple but can be slow to converge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096053"/>
                  </a:ext>
                </a:extLst>
              </a:tr>
              <a:tr h="866127">
                <a:tc>
                  <a:txBody>
                    <a:bodyPr/>
                    <a:lstStyle/>
                    <a:p>
                      <a:r>
                        <a:rPr lang="en-IE" sz="2400" b="1" dirty="0"/>
                        <a:t>Momentum</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t>Builds up speed in weight updates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400" dirty="0"/>
                        <a:t>Helps escape local minima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0334608"/>
                  </a:ext>
                </a:extLst>
              </a:tr>
              <a:tr h="866127">
                <a:tc>
                  <a:txBody>
                    <a:bodyPr/>
                    <a:lstStyle/>
                    <a:p>
                      <a:r>
                        <a:rPr lang="en-IE" sz="2400" b="1"/>
                        <a:t>RMSProp</a:t>
                      </a:r>
                      <a:endParaRPr lang="en-IE"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t>Adapts learning rate based on recent gradients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400" dirty="0"/>
                        <a:t>Works well for RNNs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7855335"/>
                  </a:ext>
                </a:extLst>
              </a:tr>
              <a:tr h="866127">
                <a:tc>
                  <a:txBody>
                    <a:bodyPr/>
                    <a:lstStyle/>
                    <a:p>
                      <a:r>
                        <a:rPr lang="en-IE" sz="2400" b="1" dirty="0"/>
                        <a:t>Adaptive Moment Estimation</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400" dirty="0"/>
                        <a:t>Combines momentum + adaptive learning 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400" dirty="0"/>
                        <a:t>Most widely used today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8117692"/>
                  </a:ext>
                </a:extLst>
              </a:tr>
              <a:tr h="494930">
                <a:tc>
                  <a:txBody>
                    <a:bodyPr/>
                    <a:lstStyle/>
                    <a:p>
                      <a:r>
                        <a:rPr lang="en-IE" sz="2400" b="1" dirty="0" err="1"/>
                        <a:t>Adagrad</a:t>
                      </a:r>
                      <a:endParaRPr lang="en-IE" sz="2400" b="1" dirty="0"/>
                    </a:p>
                    <a:p>
                      <a:r>
                        <a:rPr lang="en-IE" sz="2400" b="1" dirty="0" err="1"/>
                        <a:t>Adadelta</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IE" sz="2400"/>
                        <a:t>Adaptive learning 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400" dirty="0"/>
                        <a:t>Good for sparse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537154"/>
                  </a:ext>
                </a:extLst>
              </a:tr>
            </a:tbl>
          </a:graphicData>
        </a:graphic>
      </p:graphicFrame>
      <p:sp>
        <p:nvSpPr>
          <p:cNvPr id="71" name="Title 1">
            <a:extLst>
              <a:ext uri="{FF2B5EF4-FFF2-40B4-BE49-F238E27FC236}">
                <a16:creationId xmlns:a16="http://schemas.microsoft.com/office/drawing/2014/main" id="{D9709C08-6E30-1A4B-F07F-A680B192D978}"/>
              </a:ext>
            </a:extLst>
          </p:cNvPr>
          <p:cNvSpPr>
            <a:spLocks noGrp="1"/>
          </p:cNvSpPr>
          <p:nvPr>
            <p:ph type="title"/>
          </p:nvPr>
        </p:nvSpPr>
        <p:spPr>
          <a:xfrm>
            <a:off x="838200" y="365125"/>
            <a:ext cx="10515600" cy="1325563"/>
          </a:xfrm>
        </p:spPr>
        <p:txBody>
          <a:bodyPr/>
          <a:lstStyle/>
          <a:p>
            <a:r>
              <a:rPr lang="en-IE" dirty="0"/>
              <a:t>Optimizer Types</a:t>
            </a:r>
          </a:p>
        </p:txBody>
      </p:sp>
    </p:spTree>
    <p:extLst>
      <p:ext uri="{BB962C8B-B14F-4D97-AF65-F5344CB8AC3E}">
        <p14:creationId xmlns:p14="http://schemas.microsoft.com/office/powerpoint/2010/main" val="212442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8DD05-1F8A-4A65-8C66-944EA6707D98}"/>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E43CF4AB-4673-6F0A-7608-24E1DED56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3170FD-DDA7-ABD9-0278-7F111C65370E}"/>
              </a:ext>
            </a:extLst>
          </p:cNvPr>
          <p:cNvSpPr>
            <a:spLocks noGrp="1"/>
          </p:cNvSpPr>
          <p:nvPr>
            <p:ph type="title"/>
          </p:nvPr>
        </p:nvSpPr>
        <p:spPr/>
        <p:txBody>
          <a:bodyPr/>
          <a:lstStyle/>
          <a:p>
            <a:r>
              <a:rPr lang="en-IE" dirty="0"/>
              <a:t>What Are Hyperparameters?</a:t>
            </a:r>
          </a:p>
        </p:txBody>
      </p:sp>
      <p:sp>
        <p:nvSpPr>
          <p:cNvPr id="3" name="Content Placeholder 2">
            <a:extLst>
              <a:ext uri="{FF2B5EF4-FFF2-40B4-BE49-F238E27FC236}">
                <a16:creationId xmlns:a16="http://schemas.microsoft.com/office/drawing/2014/main" id="{83645F9C-421E-1FA0-FBCE-CD666F1F45DF}"/>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sz="4400" dirty="0"/>
              <a:t>More formally:</a:t>
            </a:r>
          </a:p>
          <a:p>
            <a:pPr>
              <a:buFont typeface="Arial" panose="020B0604020202020204" pitchFamily="34" charset="0"/>
              <a:buChar char="•"/>
            </a:pPr>
            <a:r>
              <a:rPr lang="en-US" sz="4300" i="1" dirty="0"/>
              <a:t>A hyperparameter is a configuration that is set before the training process begins and influences how a neural network learns. Unlike parameters (like weights and biases, which the model learns automatically), hyperparameters are manually defined by the user and are crucial in shaping the training dynamics and model performance.</a:t>
            </a:r>
            <a:endParaRPr lang="en-IE" sz="2600" i="1" dirty="0"/>
          </a:p>
        </p:txBody>
      </p:sp>
    </p:spTree>
    <p:extLst>
      <p:ext uri="{BB962C8B-B14F-4D97-AF65-F5344CB8AC3E}">
        <p14:creationId xmlns:p14="http://schemas.microsoft.com/office/powerpoint/2010/main" val="3002174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622DE-9D7C-1D27-7650-DABC99EEAB80}"/>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9FAF3CFE-9CB5-10A5-4FF3-12543AF93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23C785-58C6-E1D1-A2E4-CB448B8919BE}"/>
              </a:ext>
            </a:extLst>
          </p:cNvPr>
          <p:cNvSpPr>
            <a:spLocks noGrp="1"/>
          </p:cNvSpPr>
          <p:nvPr>
            <p:ph type="title"/>
          </p:nvPr>
        </p:nvSpPr>
        <p:spPr/>
        <p:txBody>
          <a:bodyPr/>
          <a:lstStyle/>
          <a:p>
            <a:r>
              <a:rPr lang="en-IE" dirty="0"/>
              <a:t>Why Hyperparameter Tuning Matters</a:t>
            </a:r>
          </a:p>
        </p:txBody>
      </p:sp>
      <p:sp>
        <p:nvSpPr>
          <p:cNvPr id="3" name="Content Placeholder 2">
            <a:extLst>
              <a:ext uri="{FF2B5EF4-FFF2-40B4-BE49-F238E27FC236}">
                <a16:creationId xmlns:a16="http://schemas.microsoft.com/office/drawing/2014/main" id="{DFF2A281-CFF7-580B-48F2-6369C2DC7D61}"/>
              </a:ext>
            </a:extLst>
          </p:cNvPr>
          <p:cNvSpPr>
            <a:spLocks noGrp="1"/>
          </p:cNvSpPr>
          <p:nvPr>
            <p:ph idx="1"/>
          </p:nvPr>
        </p:nvSpPr>
        <p:spPr/>
        <p:txBody>
          <a:bodyPr>
            <a:normAutofit lnSpcReduction="10000"/>
          </a:bodyPr>
          <a:lstStyle/>
          <a:p>
            <a:pPr>
              <a:buFont typeface="Arial" panose="020B0604020202020204" pitchFamily="34" charset="0"/>
              <a:buChar char="•"/>
            </a:pPr>
            <a:r>
              <a:rPr lang="en-US" sz="4400" dirty="0"/>
              <a:t>A good model can perform poorly with bad hyperparameters</a:t>
            </a:r>
          </a:p>
          <a:p>
            <a:pPr>
              <a:buFont typeface="Arial" panose="020B0604020202020204" pitchFamily="34" charset="0"/>
              <a:buChar char="•"/>
            </a:pPr>
            <a:r>
              <a:rPr lang="en-US" sz="4400" dirty="0"/>
              <a:t>Prevents overfitting or underfitting</a:t>
            </a:r>
          </a:p>
          <a:p>
            <a:pPr>
              <a:buFont typeface="Arial" panose="020B0604020202020204" pitchFamily="34" charset="0"/>
              <a:buChar char="•"/>
            </a:pPr>
            <a:r>
              <a:rPr lang="en-US" sz="4400" dirty="0"/>
              <a:t>Improves accuracy, loss, convergence time</a:t>
            </a:r>
          </a:p>
          <a:p>
            <a:pPr>
              <a:buFont typeface="Arial" panose="020B0604020202020204" pitchFamily="34" charset="0"/>
              <a:buChar char="•"/>
            </a:pPr>
            <a:r>
              <a:rPr lang="en-US" sz="4400" dirty="0"/>
              <a:t>Essential in real-world deployments for optimal results</a:t>
            </a:r>
          </a:p>
        </p:txBody>
      </p:sp>
    </p:spTree>
    <p:extLst>
      <p:ext uri="{BB962C8B-B14F-4D97-AF65-F5344CB8AC3E}">
        <p14:creationId xmlns:p14="http://schemas.microsoft.com/office/powerpoint/2010/main" val="56599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14A60B-86A9-AA51-9B2D-8EB8B5B96546}"/>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E80E0-4908-52E9-4834-C09CE1559C29}"/>
              </a:ext>
            </a:extLst>
          </p:cNvPr>
          <p:cNvSpPr>
            <a:spLocks noGrp="1"/>
          </p:cNvSpPr>
          <p:nvPr>
            <p:ph type="ctrTitle"/>
          </p:nvPr>
        </p:nvSpPr>
        <p:spPr>
          <a:xfrm>
            <a:off x="1285241" y="1008993"/>
            <a:ext cx="9231410" cy="3542045"/>
          </a:xfrm>
        </p:spPr>
        <p:txBody>
          <a:bodyPr anchor="b">
            <a:normAutofit/>
          </a:bodyPr>
          <a:lstStyle/>
          <a:p>
            <a:pPr algn="l"/>
            <a:r>
              <a:rPr lang="en-US" sz="11500"/>
              <a:t>Tuning Methods</a:t>
            </a:r>
            <a:endParaRPr lang="en-IE" sz="11500"/>
          </a:p>
        </p:txBody>
      </p:sp>
      <p:pic>
        <p:nvPicPr>
          <p:cNvPr id="3074" name="Picture 2">
            <a:extLst>
              <a:ext uri="{FF2B5EF4-FFF2-40B4-BE49-F238E27FC236}">
                <a16:creationId xmlns:a16="http://schemas.microsoft.com/office/drawing/2014/main" id="{BD4B6600-85BC-7CA6-DD32-13D769815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238" y="1321577"/>
            <a:ext cx="3778567" cy="291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53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F4F08-5F76-8FE0-60D9-EB837EBB7E6A}"/>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D916EF4F-4A5C-0A78-D593-B61A31F18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F948A3-2BA1-A0CC-09B5-77C813969CF9}"/>
              </a:ext>
            </a:extLst>
          </p:cNvPr>
          <p:cNvSpPr>
            <a:spLocks noGrp="1"/>
          </p:cNvSpPr>
          <p:nvPr>
            <p:ph type="title"/>
          </p:nvPr>
        </p:nvSpPr>
        <p:spPr/>
        <p:txBody>
          <a:bodyPr/>
          <a:lstStyle/>
          <a:p>
            <a:r>
              <a:rPr lang="en-US" dirty="0"/>
              <a:t>H</a:t>
            </a:r>
            <a:r>
              <a:rPr lang="en-IE" dirty="0" err="1"/>
              <a:t>yperparameter</a:t>
            </a:r>
            <a:r>
              <a:rPr lang="en-IE" dirty="0"/>
              <a:t> Tuning Methods</a:t>
            </a:r>
          </a:p>
        </p:txBody>
      </p:sp>
      <p:sp>
        <p:nvSpPr>
          <p:cNvPr id="3" name="Content Placeholder 2">
            <a:extLst>
              <a:ext uri="{FF2B5EF4-FFF2-40B4-BE49-F238E27FC236}">
                <a16:creationId xmlns:a16="http://schemas.microsoft.com/office/drawing/2014/main" id="{3EA0E151-70FD-8F42-D1C5-8A573A3D5556}"/>
              </a:ext>
            </a:extLst>
          </p:cNvPr>
          <p:cNvSpPr>
            <a:spLocks noGrp="1"/>
          </p:cNvSpPr>
          <p:nvPr>
            <p:ph idx="1"/>
          </p:nvPr>
        </p:nvSpPr>
        <p:spPr>
          <a:xfrm>
            <a:off x="838200" y="1848485"/>
            <a:ext cx="10515600" cy="4351338"/>
          </a:xfrm>
        </p:spPr>
        <p:txBody>
          <a:bodyPr>
            <a:normAutofit lnSpcReduction="10000"/>
          </a:bodyPr>
          <a:lstStyle/>
          <a:p>
            <a:pPr>
              <a:buFont typeface="Arial" panose="020B0604020202020204" pitchFamily="34" charset="0"/>
              <a:buChar char="•"/>
            </a:pPr>
            <a:r>
              <a:rPr lang="en-US" sz="3600" b="1" dirty="0"/>
              <a:t>Manual Search:</a:t>
            </a:r>
            <a:r>
              <a:rPr lang="en-US" sz="3600" dirty="0"/>
              <a:t> Trial and error, intuition-driven</a:t>
            </a:r>
          </a:p>
          <a:p>
            <a:pPr>
              <a:buFont typeface="Arial" panose="020B0604020202020204" pitchFamily="34" charset="0"/>
              <a:buChar char="•"/>
            </a:pPr>
            <a:r>
              <a:rPr lang="en-US" sz="3600" b="1" dirty="0"/>
              <a:t>Grid Search:</a:t>
            </a:r>
            <a:r>
              <a:rPr lang="en-US" sz="3600" dirty="0"/>
              <a:t> Try all combinations from a set of values</a:t>
            </a:r>
          </a:p>
          <a:p>
            <a:pPr>
              <a:buFont typeface="Arial" panose="020B0604020202020204" pitchFamily="34" charset="0"/>
              <a:buChar char="•"/>
            </a:pPr>
            <a:r>
              <a:rPr lang="en-US" sz="3600" b="1" dirty="0"/>
              <a:t>Random Search:</a:t>
            </a:r>
            <a:r>
              <a:rPr lang="en-US" sz="3600" dirty="0"/>
              <a:t> Sample values randomly from the search space</a:t>
            </a:r>
          </a:p>
          <a:p>
            <a:pPr>
              <a:buFont typeface="Arial" panose="020B0604020202020204" pitchFamily="34" charset="0"/>
              <a:buChar char="•"/>
            </a:pPr>
            <a:r>
              <a:rPr lang="en-US" sz="3600" b="1" dirty="0"/>
              <a:t>Bayesian Optimization:</a:t>
            </a:r>
            <a:r>
              <a:rPr lang="en-US" sz="3600" dirty="0"/>
              <a:t> Model the performance function and update with new data</a:t>
            </a:r>
          </a:p>
          <a:p>
            <a:pPr>
              <a:buFont typeface="Arial" panose="020B0604020202020204" pitchFamily="34" charset="0"/>
              <a:buChar char="•"/>
            </a:pPr>
            <a:r>
              <a:rPr lang="en-US" sz="3600" b="1" dirty="0"/>
              <a:t>Automated Tuning Tools</a:t>
            </a:r>
            <a:r>
              <a:rPr lang="en-US" sz="3600" dirty="0"/>
              <a:t> (e.g., </a:t>
            </a:r>
            <a:r>
              <a:rPr lang="en-US" sz="3600" dirty="0" err="1"/>
              <a:t>Optuna</a:t>
            </a:r>
            <a:r>
              <a:rPr lang="en-US" sz="3600" dirty="0"/>
              <a:t>, Ray Tune)</a:t>
            </a:r>
          </a:p>
        </p:txBody>
      </p:sp>
    </p:spTree>
    <p:extLst>
      <p:ext uri="{BB962C8B-B14F-4D97-AF65-F5344CB8AC3E}">
        <p14:creationId xmlns:p14="http://schemas.microsoft.com/office/powerpoint/2010/main" val="18496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558320-AB54-E03E-D972-F70A4A8CF9A1}"/>
              </a:ext>
            </a:extLst>
          </p:cNvPr>
          <p:cNvPicPr>
            <a:picLocks noChangeAspect="1"/>
          </p:cNvPicPr>
          <p:nvPr/>
        </p:nvPicPr>
        <p:blipFill>
          <a:blip r:embed="rId2"/>
          <a:stretch>
            <a:fillRect/>
          </a:stretch>
        </p:blipFill>
        <p:spPr>
          <a:xfrm>
            <a:off x="838193" y="1452875"/>
            <a:ext cx="5030901" cy="5040000"/>
          </a:xfrm>
          <a:prstGeom prst="rect">
            <a:avLst/>
          </a:prstGeom>
        </p:spPr>
      </p:pic>
      <p:pic>
        <p:nvPicPr>
          <p:cNvPr id="6" name="Picture 4" descr="Brio-HYD-Cloud-Banner » Brio Technologies Private Limited">
            <a:extLst>
              <a:ext uri="{FF2B5EF4-FFF2-40B4-BE49-F238E27FC236}">
                <a16:creationId xmlns:a16="http://schemas.microsoft.com/office/drawing/2014/main" id="{E23F9C25-5C4C-5BE5-1057-C7E197A5A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34F7B03-72FC-65B9-FAC8-864895232EBF}"/>
              </a:ext>
            </a:extLst>
          </p:cNvPr>
          <p:cNvSpPr txBox="1">
            <a:spLocks/>
          </p:cNvSpPr>
          <p:nvPr/>
        </p:nvSpPr>
        <p:spPr>
          <a:xfrm>
            <a:off x="838200" y="71945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dirty="0"/>
              <a:t>What is Tuning?</a:t>
            </a:r>
          </a:p>
        </p:txBody>
      </p:sp>
      <p:pic>
        <p:nvPicPr>
          <p:cNvPr id="1030" name="Picture 6" descr="a person is playing an acoustic guitar with a martin logo on it">
            <a:extLst>
              <a:ext uri="{FF2B5EF4-FFF2-40B4-BE49-F238E27FC236}">
                <a16:creationId xmlns:a16="http://schemas.microsoft.com/office/drawing/2014/main" id="{14554C7A-0E48-EEDD-85C0-4FE85D3DA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094" y="2045653"/>
            <a:ext cx="5434545" cy="409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94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0E3BB-E0B7-9CD6-E7AC-C0773019FA37}"/>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4BF5B023-5D8A-D27A-BA68-80F311FDB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729F25-E0BD-C1FD-6A5E-A73AA0AF59B0}"/>
              </a:ext>
            </a:extLst>
          </p:cNvPr>
          <p:cNvSpPr>
            <a:spLocks noGrp="1"/>
          </p:cNvSpPr>
          <p:nvPr>
            <p:ph type="title"/>
          </p:nvPr>
        </p:nvSpPr>
        <p:spPr/>
        <p:txBody>
          <a:bodyPr/>
          <a:lstStyle/>
          <a:p>
            <a:r>
              <a:rPr lang="en-US" dirty="0"/>
              <a:t>Manual Search</a:t>
            </a:r>
          </a:p>
        </p:txBody>
      </p:sp>
      <p:sp>
        <p:nvSpPr>
          <p:cNvPr id="3" name="Content Placeholder 2">
            <a:extLst>
              <a:ext uri="{FF2B5EF4-FFF2-40B4-BE49-F238E27FC236}">
                <a16:creationId xmlns:a16="http://schemas.microsoft.com/office/drawing/2014/main" id="{34B56AA8-D39F-B2BE-8BDA-612881BBACF1}"/>
              </a:ext>
            </a:extLst>
          </p:cNvPr>
          <p:cNvSpPr>
            <a:spLocks noGrp="1"/>
          </p:cNvSpPr>
          <p:nvPr>
            <p:ph idx="1"/>
          </p:nvPr>
        </p:nvSpPr>
        <p:spPr/>
        <p:txBody>
          <a:bodyPr>
            <a:normAutofit/>
          </a:bodyPr>
          <a:lstStyle/>
          <a:p>
            <a:pPr>
              <a:buFont typeface="Arial" panose="020B0604020202020204" pitchFamily="34" charset="0"/>
              <a:buChar char="•"/>
            </a:pPr>
            <a:r>
              <a:rPr lang="en-US" sz="4800" dirty="0"/>
              <a:t>Trial and error</a:t>
            </a:r>
          </a:p>
          <a:p>
            <a:pPr>
              <a:buFont typeface="Arial" panose="020B0604020202020204" pitchFamily="34" charset="0"/>
              <a:buChar char="•"/>
            </a:pPr>
            <a:r>
              <a:rPr lang="en-US" sz="4800" dirty="0"/>
              <a:t>Intuition-driven</a:t>
            </a:r>
          </a:p>
        </p:txBody>
      </p:sp>
    </p:spTree>
    <p:extLst>
      <p:ext uri="{BB962C8B-B14F-4D97-AF65-F5344CB8AC3E}">
        <p14:creationId xmlns:p14="http://schemas.microsoft.com/office/powerpoint/2010/main" val="2694211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22D59-DD58-3233-429F-DF0BB8DCF763}"/>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6E089C0A-0703-8116-1F1A-E2F2C271E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A12494-A1DD-F021-C547-6826C367A6C9}"/>
              </a:ext>
            </a:extLst>
          </p:cNvPr>
          <p:cNvSpPr>
            <a:spLocks noGrp="1"/>
          </p:cNvSpPr>
          <p:nvPr>
            <p:ph type="title"/>
          </p:nvPr>
        </p:nvSpPr>
        <p:spPr/>
        <p:txBody>
          <a:bodyPr/>
          <a:lstStyle/>
          <a:p>
            <a:r>
              <a:rPr lang="en-US" dirty="0"/>
              <a:t>Grid Search</a:t>
            </a:r>
          </a:p>
        </p:txBody>
      </p:sp>
      <p:sp>
        <p:nvSpPr>
          <p:cNvPr id="3" name="Content Placeholder 2">
            <a:extLst>
              <a:ext uri="{FF2B5EF4-FFF2-40B4-BE49-F238E27FC236}">
                <a16:creationId xmlns:a16="http://schemas.microsoft.com/office/drawing/2014/main" id="{7130E907-F20D-4280-C448-731DC187E9B8}"/>
              </a:ext>
            </a:extLst>
          </p:cNvPr>
          <p:cNvSpPr>
            <a:spLocks noGrp="1"/>
          </p:cNvSpPr>
          <p:nvPr>
            <p:ph idx="1"/>
          </p:nvPr>
        </p:nvSpPr>
        <p:spPr/>
        <p:txBody>
          <a:bodyPr>
            <a:normAutofit/>
          </a:bodyPr>
          <a:lstStyle/>
          <a:p>
            <a:pPr marL="285750" indent="-285750"/>
            <a:r>
              <a:rPr lang="en-US" sz="4800" dirty="0"/>
              <a:t>Try all combinations from a set of values</a:t>
            </a:r>
          </a:p>
          <a:p>
            <a:pPr marL="285750" indent="-285750"/>
            <a:r>
              <a:rPr lang="en-US" sz="4800" dirty="0"/>
              <a:t>Exhaustive, easy to parallelize</a:t>
            </a:r>
          </a:p>
          <a:p>
            <a:pPr marL="285750" indent="-285750"/>
            <a:r>
              <a:rPr lang="en-US" sz="4800" dirty="0"/>
              <a:t>Computationally expensive</a:t>
            </a:r>
          </a:p>
        </p:txBody>
      </p:sp>
    </p:spTree>
    <p:extLst>
      <p:ext uri="{BB962C8B-B14F-4D97-AF65-F5344CB8AC3E}">
        <p14:creationId xmlns:p14="http://schemas.microsoft.com/office/powerpoint/2010/main" val="3489473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8CC5E-CC99-C70F-5766-00EAB128B7F7}"/>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8BC50B86-61A1-A524-4BA4-2A6F56BBB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A4D575-5E98-885F-8B7C-AAB9AC388490}"/>
              </a:ext>
            </a:extLst>
          </p:cNvPr>
          <p:cNvSpPr>
            <a:spLocks noGrp="1"/>
          </p:cNvSpPr>
          <p:nvPr>
            <p:ph type="title"/>
          </p:nvPr>
        </p:nvSpPr>
        <p:spPr/>
        <p:txBody>
          <a:bodyPr/>
          <a:lstStyle/>
          <a:p>
            <a:r>
              <a:rPr lang="en-US" dirty="0"/>
              <a:t>Random Search</a:t>
            </a:r>
          </a:p>
        </p:txBody>
      </p:sp>
      <p:sp>
        <p:nvSpPr>
          <p:cNvPr id="3" name="Content Placeholder 2">
            <a:extLst>
              <a:ext uri="{FF2B5EF4-FFF2-40B4-BE49-F238E27FC236}">
                <a16:creationId xmlns:a16="http://schemas.microsoft.com/office/drawing/2014/main" id="{A7C57D1B-6ACD-D3DD-D57B-046DA7DD1DA9}"/>
              </a:ext>
            </a:extLst>
          </p:cNvPr>
          <p:cNvSpPr>
            <a:spLocks noGrp="1"/>
          </p:cNvSpPr>
          <p:nvPr>
            <p:ph idx="1"/>
          </p:nvPr>
        </p:nvSpPr>
        <p:spPr/>
        <p:txBody>
          <a:bodyPr>
            <a:normAutofit/>
          </a:bodyPr>
          <a:lstStyle/>
          <a:p>
            <a:pPr marL="285750" indent="-285750"/>
            <a:r>
              <a:rPr lang="en-US" sz="4400" dirty="0"/>
              <a:t>Sample values randomly from the search space</a:t>
            </a:r>
          </a:p>
          <a:p>
            <a:pPr marL="285750" indent="-285750"/>
            <a:r>
              <a:rPr lang="en-US" sz="4400" dirty="0"/>
              <a:t>More efficient in high-dimensional spaces</a:t>
            </a:r>
          </a:p>
          <a:p>
            <a:pPr marL="285750" indent="-285750"/>
            <a:r>
              <a:rPr lang="en-US" sz="4400" dirty="0"/>
              <a:t>Often finds good results faster</a:t>
            </a:r>
          </a:p>
        </p:txBody>
      </p:sp>
    </p:spTree>
    <p:extLst>
      <p:ext uri="{BB962C8B-B14F-4D97-AF65-F5344CB8AC3E}">
        <p14:creationId xmlns:p14="http://schemas.microsoft.com/office/powerpoint/2010/main" val="44959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172F7-D4FB-D674-ED3C-18927572C1B1}"/>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42264EDA-0576-9EA7-84AC-7FC00896F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B52CBC-5453-0E56-17C4-4B1E46DEF72A}"/>
              </a:ext>
            </a:extLst>
          </p:cNvPr>
          <p:cNvSpPr>
            <a:spLocks noGrp="1"/>
          </p:cNvSpPr>
          <p:nvPr>
            <p:ph type="title"/>
          </p:nvPr>
        </p:nvSpPr>
        <p:spPr/>
        <p:txBody>
          <a:bodyPr/>
          <a:lstStyle/>
          <a:p>
            <a:r>
              <a:rPr lang="en-IE" dirty="0"/>
              <a:t>Bayesian Optimization</a:t>
            </a:r>
          </a:p>
        </p:txBody>
      </p:sp>
      <p:sp>
        <p:nvSpPr>
          <p:cNvPr id="3" name="Content Placeholder 2">
            <a:extLst>
              <a:ext uri="{FF2B5EF4-FFF2-40B4-BE49-F238E27FC236}">
                <a16:creationId xmlns:a16="http://schemas.microsoft.com/office/drawing/2014/main" id="{89C25D87-75EB-46FE-C310-1A3F7DEE5498}"/>
              </a:ext>
            </a:extLst>
          </p:cNvPr>
          <p:cNvSpPr>
            <a:spLocks noGrp="1"/>
          </p:cNvSpPr>
          <p:nvPr>
            <p:ph idx="1"/>
          </p:nvPr>
        </p:nvSpPr>
        <p:spPr/>
        <p:txBody>
          <a:bodyPr>
            <a:normAutofit/>
          </a:bodyPr>
          <a:lstStyle/>
          <a:p>
            <a:pPr>
              <a:buFont typeface="Arial" panose="020B0604020202020204" pitchFamily="34" charset="0"/>
              <a:buChar char="•"/>
            </a:pPr>
            <a:r>
              <a:rPr lang="en-US" sz="4000" dirty="0"/>
              <a:t>Model the performance function and update with new data</a:t>
            </a:r>
          </a:p>
          <a:p>
            <a:pPr>
              <a:buFont typeface="Arial" panose="020B0604020202020204" pitchFamily="34" charset="0"/>
              <a:buChar char="•"/>
            </a:pPr>
            <a:r>
              <a:rPr lang="en-US" sz="4000" dirty="0"/>
              <a:t>Models the objective function (e.g., accuracy) with a surrogate (e.g., Gaussian Process)</a:t>
            </a:r>
          </a:p>
          <a:p>
            <a:pPr>
              <a:buFont typeface="Arial" panose="020B0604020202020204" pitchFamily="34" charset="0"/>
              <a:buChar char="•"/>
            </a:pPr>
            <a:r>
              <a:rPr lang="en-US" sz="4000" dirty="0"/>
              <a:t>Chooses next hyperparameter set based on expected improvement</a:t>
            </a:r>
          </a:p>
          <a:p>
            <a:pPr>
              <a:buFont typeface="Arial" panose="020B0604020202020204" pitchFamily="34" charset="0"/>
              <a:buChar char="•"/>
            </a:pPr>
            <a:r>
              <a:rPr lang="en-US" sz="4000" dirty="0"/>
              <a:t>More efficient but more complex</a:t>
            </a:r>
          </a:p>
        </p:txBody>
      </p:sp>
    </p:spTree>
    <p:extLst>
      <p:ext uri="{BB962C8B-B14F-4D97-AF65-F5344CB8AC3E}">
        <p14:creationId xmlns:p14="http://schemas.microsoft.com/office/powerpoint/2010/main" val="1746896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BF09F-A60D-54C4-92FA-0E853A500525}"/>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37BDCF95-EDEB-24FD-05A3-68467E6CC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4D304C-6DF6-3B6B-551A-3DCBED7006EC}"/>
              </a:ext>
            </a:extLst>
          </p:cNvPr>
          <p:cNvSpPr>
            <a:spLocks noGrp="1"/>
          </p:cNvSpPr>
          <p:nvPr>
            <p:ph type="title"/>
          </p:nvPr>
        </p:nvSpPr>
        <p:spPr/>
        <p:txBody>
          <a:bodyPr/>
          <a:lstStyle/>
          <a:p>
            <a:r>
              <a:rPr lang="en-IE" dirty="0"/>
              <a:t>Tools for Hyperparameter Tuning</a:t>
            </a:r>
          </a:p>
        </p:txBody>
      </p:sp>
      <p:sp>
        <p:nvSpPr>
          <p:cNvPr id="3" name="Content Placeholder 2">
            <a:extLst>
              <a:ext uri="{FF2B5EF4-FFF2-40B4-BE49-F238E27FC236}">
                <a16:creationId xmlns:a16="http://schemas.microsoft.com/office/drawing/2014/main" id="{6BD614BC-0A8E-1BCD-07B0-ABE0967FBDF3}"/>
              </a:ext>
            </a:extLst>
          </p:cNvPr>
          <p:cNvSpPr>
            <a:spLocks noGrp="1"/>
          </p:cNvSpPr>
          <p:nvPr>
            <p:ph idx="1"/>
          </p:nvPr>
        </p:nvSpPr>
        <p:spPr/>
        <p:txBody>
          <a:bodyPr>
            <a:normAutofit/>
          </a:bodyPr>
          <a:lstStyle/>
          <a:p>
            <a:pPr>
              <a:buFont typeface="Arial" panose="020B0604020202020204" pitchFamily="34" charset="0"/>
              <a:buChar char="•"/>
            </a:pPr>
            <a:r>
              <a:rPr lang="en-IE" sz="3600" dirty="0" err="1"/>
              <a:t>Optuna</a:t>
            </a:r>
            <a:endParaRPr lang="en-IE" sz="3600" dirty="0"/>
          </a:p>
          <a:p>
            <a:pPr>
              <a:buFont typeface="Arial" panose="020B0604020202020204" pitchFamily="34" charset="0"/>
              <a:buChar char="•"/>
            </a:pPr>
            <a:r>
              <a:rPr lang="en-IE" sz="3600" dirty="0"/>
              <a:t>Ray Tune</a:t>
            </a:r>
          </a:p>
          <a:p>
            <a:pPr>
              <a:buFont typeface="Arial" panose="020B0604020202020204" pitchFamily="34" charset="0"/>
              <a:buChar char="•"/>
            </a:pPr>
            <a:r>
              <a:rPr lang="en-IE" sz="3600" dirty="0" err="1"/>
              <a:t>Keras</a:t>
            </a:r>
            <a:r>
              <a:rPr lang="en-IE" sz="3600" dirty="0"/>
              <a:t> Tuner</a:t>
            </a:r>
          </a:p>
          <a:p>
            <a:pPr>
              <a:buFont typeface="Arial" panose="020B0604020202020204" pitchFamily="34" charset="0"/>
              <a:buChar char="•"/>
            </a:pPr>
            <a:r>
              <a:rPr lang="en-IE" sz="3600" dirty="0"/>
              <a:t>scikit-learn </a:t>
            </a:r>
            <a:r>
              <a:rPr lang="en-IE" sz="3600" dirty="0" err="1"/>
              <a:t>GridSearchCV</a:t>
            </a:r>
            <a:r>
              <a:rPr lang="en-IE" sz="3600" dirty="0"/>
              <a:t> / </a:t>
            </a:r>
            <a:r>
              <a:rPr lang="en-IE" sz="3600" dirty="0" err="1"/>
              <a:t>RandomizedSearchCV</a:t>
            </a:r>
            <a:endParaRPr lang="en-IE" sz="3600" dirty="0"/>
          </a:p>
          <a:p>
            <a:pPr>
              <a:buFont typeface="Arial" panose="020B0604020202020204" pitchFamily="34" charset="0"/>
              <a:buChar char="•"/>
            </a:pPr>
            <a:r>
              <a:rPr lang="en-IE" sz="3600" dirty="0"/>
              <a:t>Weights &amp; Biases Sweeps</a:t>
            </a:r>
          </a:p>
          <a:p>
            <a:pPr>
              <a:buFont typeface="Arial" panose="020B0604020202020204" pitchFamily="34" charset="0"/>
              <a:buChar char="•"/>
            </a:pPr>
            <a:r>
              <a:rPr lang="en-IE" sz="3600" dirty="0"/>
              <a:t>Google Vizier, </a:t>
            </a:r>
            <a:r>
              <a:rPr lang="en-IE" sz="3600" dirty="0" err="1"/>
              <a:t>Hyperopt</a:t>
            </a:r>
            <a:r>
              <a:rPr lang="en-IE" sz="3600" dirty="0"/>
              <a:t>, Ax (Meta)</a:t>
            </a:r>
          </a:p>
        </p:txBody>
      </p:sp>
    </p:spTree>
    <p:extLst>
      <p:ext uri="{BB962C8B-B14F-4D97-AF65-F5344CB8AC3E}">
        <p14:creationId xmlns:p14="http://schemas.microsoft.com/office/powerpoint/2010/main" val="3664892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BF26B-FA47-EE25-10E3-A0E75CEDCF5A}"/>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C9B20FA7-3C5B-3B0C-196B-E4CE02A32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788B15-DCCE-979B-DFE2-91635DF2611D}"/>
              </a:ext>
            </a:extLst>
          </p:cNvPr>
          <p:cNvSpPr>
            <a:spLocks noGrp="1"/>
          </p:cNvSpPr>
          <p:nvPr>
            <p:ph type="title"/>
          </p:nvPr>
        </p:nvSpPr>
        <p:spPr/>
        <p:txBody>
          <a:bodyPr/>
          <a:lstStyle/>
          <a:p>
            <a:r>
              <a:rPr lang="en-IE" dirty="0"/>
              <a:t>Other Techniques</a:t>
            </a:r>
          </a:p>
        </p:txBody>
      </p:sp>
      <p:sp>
        <p:nvSpPr>
          <p:cNvPr id="3" name="Content Placeholder 2">
            <a:extLst>
              <a:ext uri="{FF2B5EF4-FFF2-40B4-BE49-F238E27FC236}">
                <a16:creationId xmlns:a16="http://schemas.microsoft.com/office/drawing/2014/main" id="{1E690C6F-5814-B2CF-70A4-B59F7092AD65}"/>
              </a:ext>
            </a:extLst>
          </p:cNvPr>
          <p:cNvSpPr>
            <a:spLocks noGrp="1"/>
          </p:cNvSpPr>
          <p:nvPr>
            <p:ph idx="1"/>
          </p:nvPr>
        </p:nvSpPr>
        <p:spPr/>
        <p:txBody>
          <a:bodyPr>
            <a:normAutofit/>
          </a:bodyPr>
          <a:lstStyle/>
          <a:p>
            <a:pPr>
              <a:buFont typeface="Arial" panose="020B0604020202020204" pitchFamily="34" charset="0"/>
              <a:buChar char="•"/>
            </a:pPr>
            <a:r>
              <a:rPr lang="en-US" sz="4000" b="1" dirty="0"/>
              <a:t>Hyperband / Successive Halving</a:t>
            </a:r>
            <a:r>
              <a:rPr lang="en-US" sz="4000" dirty="0"/>
              <a:t>: Early stopping of poor configurations</a:t>
            </a:r>
          </a:p>
          <a:p>
            <a:pPr>
              <a:buFont typeface="Arial" panose="020B0604020202020204" pitchFamily="34" charset="0"/>
              <a:buChar char="•"/>
            </a:pPr>
            <a:r>
              <a:rPr lang="en-US" sz="4000" b="1" dirty="0"/>
              <a:t>Genetic Algorithms</a:t>
            </a:r>
            <a:r>
              <a:rPr lang="en-US" sz="4000" dirty="0"/>
              <a:t>: Evolutionary search</a:t>
            </a:r>
          </a:p>
          <a:p>
            <a:pPr>
              <a:buFont typeface="Arial" panose="020B0604020202020204" pitchFamily="34" charset="0"/>
              <a:buChar char="•"/>
            </a:pPr>
            <a:r>
              <a:rPr lang="en-US" sz="4000" b="1" dirty="0"/>
              <a:t>Neural Architecture Search (NAS)</a:t>
            </a:r>
            <a:r>
              <a:rPr lang="en-US" sz="4000" dirty="0"/>
              <a:t>: Explore both architecture and hyperparameters</a:t>
            </a:r>
          </a:p>
        </p:txBody>
      </p:sp>
    </p:spTree>
    <p:extLst>
      <p:ext uri="{BB962C8B-B14F-4D97-AF65-F5344CB8AC3E}">
        <p14:creationId xmlns:p14="http://schemas.microsoft.com/office/powerpoint/2010/main" val="568682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0AC3F7-C161-82B0-C5DE-D81B164B9711}"/>
              </a:ext>
            </a:extLst>
          </p:cNvPr>
          <p:cNvSpPr>
            <a:spLocks noGrp="1"/>
          </p:cNvSpPr>
          <p:nvPr>
            <p:ph type="ctrTitle"/>
          </p:nvPr>
        </p:nvSpPr>
        <p:spPr>
          <a:xfrm>
            <a:off x="1285241" y="1008993"/>
            <a:ext cx="9231410" cy="4970702"/>
          </a:xfrm>
        </p:spPr>
        <p:txBody>
          <a:bodyPr anchor="b">
            <a:normAutofit fontScale="90000"/>
          </a:bodyPr>
          <a:lstStyle/>
          <a:p>
            <a:pPr algn="l"/>
            <a:br>
              <a:rPr lang="en-US" sz="11500" dirty="0"/>
            </a:br>
            <a:br>
              <a:rPr lang="en-US" sz="11500" dirty="0"/>
            </a:br>
            <a:r>
              <a:rPr lang="en-US" sz="11500" dirty="0"/>
              <a:t>Best</a:t>
            </a:r>
            <a:br>
              <a:rPr lang="en-US" sz="11500" dirty="0"/>
            </a:br>
            <a:r>
              <a:rPr lang="en-US" sz="11500" dirty="0"/>
              <a:t>Practices</a:t>
            </a:r>
            <a:endParaRPr lang="en-IE" sz="11500" dirty="0"/>
          </a:p>
        </p:txBody>
      </p:sp>
      <p:pic>
        <p:nvPicPr>
          <p:cNvPr id="4098" name="Picture 2">
            <a:extLst>
              <a:ext uri="{FF2B5EF4-FFF2-40B4-BE49-F238E27FC236}">
                <a16:creationId xmlns:a16="http://schemas.microsoft.com/office/drawing/2014/main" id="{20616083-34E6-3EA4-4243-31978B36E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474" y="757531"/>
            <a:ext cx="4257960" cy="328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9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92258-63E0-DD5A-EBAB-0A137515C0E5}"/>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C4D39BF2-22EF-59D8-81D4-8EB55B31F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7889FF-ACAC-7990-C8A0-9A12227842C1}"/>
              </a:ext>
            </a:extLst>
          </p:cNvPr>
          <p:cNvSpPr>
            <a:spLocks noGrp="1"/>
          </p:cNvSpPr>
          <p:nvPr>
            <p:ph type="title"/>
          </p:nvPr>
        </p:nvSpPr>
        <p:spPr/>
        <p:txBody>
          <a:bodyPr/>
          <a:lstStyle/>
          <a:p>
            <a:r>
              <a:rPr lang="en-IE" dirty="0"/>
              <a:t>Best Practices</a:t>
            </a:r>
          </a:p>
        </p:txBody>
      </p:sp>
      <p:sp>
        <p:nvSpPr>
          <p:cNvPr id="3" name="Content Placeholder 2">
            <a:extLst>
              <a:ext uri="{FF2B5EF4-FFF2-40B4-BE49-F238E27FC236}">
                <a16:creationId xmlns:a16="http://schemas.microsoft.com/office/drawing/2014/main" id="{25223B0C-6DA7-68EB-AA5D-0FF1AEE05147}"/>
              </a:ext>
            </a:extLst>
          </p:cNvPr>
          <p:cNvSpPr>
            <a:spLocks noGrp="1"/>
          </p:cNvSpPr>
          <p:nvPr>
            <p:ph idx="1"/>
          </p:nvPr>
        </p:nvSpPr>
        <p:spPr/>
        <p:txBody>
          <a:bodyPr>
            <a:normAutofit/>
          </a:bodyPr>
          <a:lstStyle/>
          <a:p>
            <a:pPr>
              <a:buFont typeface="Arial" panose="020B0604020202020204" pitchFamily="34" charset="0"/>
              <a:buChar char="•"/>
            </a:pPr>
            <a:r>
              <a:rPr lang="en-US" sz="4000" dirty="0"/>
              <a:t>Start with coarse tuning, then fine-tune</a:t>
            </a:r>
          </a:p>
          <a:p>
            <a:pPr>
              <a:buFont typeface="Arial" panose="020B0604020202020204" pitchFamily="34" charset="0"/>
              <a:buChar char="•"/>
            </a:pPr>
            <a:r>
              <a:rPr lang="en-US" sz="4000" dirty="0"/>
              <a:t>Monitor validation loss/accuracy</a:t>
            </a:r>
          </a:p>
          <a:p>
            <a:pPr>
              <a:buFont typeface="Arial" panose="020B0604020202020204" pitchFamily="34" charset="0"/>
              <a:buChar char="•"/>
            </a:pPr>
            <a:r>
              <a:rPr lang="en-US" sz="4000" dirty="0"/>
              <a:t>Use cross-validation</a:t>
            </a:r>
          </a:p>
          <a:p>
            <a:pPr>
              <a:buFont typeface="Arial" panose="020B0604020202020204" pitchFamily="34" charset="0"/>
              <a:buChar char="•"/>
            </a:pPr>
            <a:r>
              <a:rPr lang="en-US" sz="4000" dirty="0"/>
              <a:t>Track experiments (e.g., with W&amp;B or </a:t>
            </a:r>
            <a:r>
              <a:rPr lang="en-US" sz="4000" dirty="0" err="1"/>
              <a:t>MLflow</a:t>
            </a:r>
            <a:r>
              <a:rPr lang="en-US" sz="4000" dirty="0"/>
              <a:t>)</a:t>
            </a:r>
          </a:p>
          <a:p>
            <a:pPr>
              <a:buFont typeface="Arial" panose="020B0604020202020204" pitchFamily="34" charset="0"/>
              <a:buChar char="•"/>
            </a:pPr>
            <a:r>
              <a:rPr lang="en-US" sz="4000" dirty="0"/>
              <a:t>Set realistic compute and time budgets</a:t>
            </a:r>
          </a:p>
        </p:txBody>
      </p:sp>
    </p:spTree>
    <p:extLst>
      <p:ext uri="{BB962C8B-B14F-4D97-AF65-F5344CB8AC3E}">
        <p14:creationId xmlns:p14="http://schemas.microsoft.com/office/powerpoint/2010/main" val="515585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0D696-41FA-8A51-D29E-EF38155803FC}"/>
            </a:ext>
          </a:extLst>
        </p:cNvPr>
        <p:cNvGrpSpPr/>
        <p:nvPr/>
      </p:nvGrpSpPr>
      <p:grpSpPr>
        <a:xfrm>
          <a:off x="0" y="0"/>
          <a:ext cx="0" cy="0"/>
          <a:chOff x="0" y="0"/>
          <a:chExt cx="0" cy="0"/>
        </a:xfrm>
      </p:grpSpPr>
      <p:pic>
        <p:nvPicPr>
          <p:cNvPr id="4" name="Picture 4" descr="Brio-HYD-Cloud-Banner » Brio Technologies Private Limited">
            <a:extLst>
              <a:ext uri="{FF2B5EF4-FFF2-40B4-BE49-F238E27FC236}">
                <a16:creationId xmlns:a16="http://schemas.microsoft.com/office/drawing/2014/main" id="{8CA5D594-0642-AD62-3C22-E78D83D5B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A965FE-7170-E3FE-E1DC-AE9BA62BB0E2}"/>
              </a:ext>
            </a:extLst>
          </p:cNvPr>
          <p:cNvSpPr>
            <a:spLocks noGrp="1"/>
          </p:cNvSpPr>
          <p:nvPr>
            <p:ph type="title"/>
          </p:nvPr>
        </p:nvSpPr>
        <p:spPr/>
        <p:txBody>
          <a:bodyPr/>
          <a:lstStyle/>
          <a:p>
            <a:r>
              <a:rPr lang="en-IE" dirty="0"/>
              <a:t>Summary &amp; Takeaways</a:t>
            </a:r>
          </a:p>
        </p:txBody>
      </p:sp>
      <p:sp>
        <p:nvSpPr>
          <p:cNvPr id="3" name="Content Placeholder 2">
            <a:extLst>
              <a:ext uri="{FF2B5EF4-FFF2-40B4-BE49-F238E27FC236}">
                <a16:creationId xmlns:a16="http://schemas.microsoft.com/office/drawing/2014/main" id="{7D2109AA-D996-9E06-25E9-D05CCFBCBB0A}"/>
              </a:ext>
            </a:extLst>
          </p:cNvPr>
          <p:cNvSpPr>
            <a:spLocks noGrp="1"/>
          </p:cNvSpPr>
          <p:nvPr>
            <p:ph idx="1"/>
          </p:nvPr>
        </p:nvSpPr>
        <p:spPr/>
        <p:txBody>
          <a:bodyPr>
            <a:normAutofit/>
          </a:bodyPr>
          <a:lstStyle/>
          <a:p>
            <a:pPr>
              <a:buFont typeface="Arial" panose="020B0604020202020204" pitchFamily="34" charset="0"/>
              <a:buChar char="•"/>
            </a:pPr>
            <a:r>
              <a:rPr lang="en-US" sz="4000" dirty="0"/>
              <a:t>Hyperparameters strongly influence model performance</a:t>
            </a:r>
          </a:p>
          <a:p>
            <a:pPr>
              <a:buFont typeface="Arial" panose="020B0604020202020204" pitchFamily="34" charset="0"/>
              <a:buChar char="•"/>
            </a:pPr>
            <a:r>
              <a:rPr lang="en-US" sz="4000" dirty="0"/>
              <a:t>Tuning is a mix of science and art</a:t>
            </a:r>
          </a:p>
          <a:p>
            <a:pPr>
              <a:buFont typeface="Arial" panose="020B0604020202020204" pitchFamily="34" charset="0"/>
              <a:buChar char="•"/>
            </a:pPr>
            <a:r>
              <a:rPr lang="en-US" sz="4000" dirty="0"/>
              <a:t>Tools and strategies exist to automate the process</a:t>
            </a:r>
          </a:p>
          <a:p>
            <a:pPr>
              <a:buFont typeface="Arial" panose="020B0604020202020204" pitchFamily="34" charset="0"/>
              <a:buChar char="•"/>
            </a:pPr>
            <a:r>
              <a:rPr lang="en-US" sz="4000" dirty="0"/>
              <a:t>Experimentation and tracking are key to success</a:t>
            </a:r>
          </a:p>
        </p:txBody>
      </p:sp>
    </p:spTree>
    <p:extLst>
      <p:ext uri="{BB962C8B-B14F-4D97-AF65-F5344CB8AC3E}">
        <p14:creationId xmlns:p14="http://schemas.microsoft.com/office/powerpoint/2010/main" val="159039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C48DE-58F3-BC38-1E6B-6FF67F1C6818}"/>
            </a:ext>
          </a:extLst>
        </p:cNvPr>
        <p:cNvGrpSpPr/>
        <p:nvPr/>
      </p:nvGrpSpPr>
      <p:grpSpPr>
        <a:xfrm>
          <a:off x="0" y="0"/>
          <a:ext cx="0" cy="0"/>
          <a:chOff x="0" y="0"/>
          <a:chExt cx="0" cy="0"/>
        </a:xfrm>
      </p:grpSpPr>
      <p:pic>
        <p:nvPicPr>
          <p:cNvPr id="6" name="Picture 4" descr="Brio-HYD-Cloud-Banner » Brio Technologies Private Limited">
            <a:extLst>
              <a:ext uri="{FF2B5EF4-FFF2-40B4-BE49-F238E27FC236}">
                <a16:creationId xmlns:a16="http://schemas.microsoft.com/office/drawing/2014/main" id="{EAA860E2-AE13-0A4F-8862-80640035D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2DCC1F8-4E7B-B50F-1D12-2445AA078CAC}"/>
              </a:ext>
            </a:extLst>
          </p:cNvPr>
          <p:cNvSpPr txBox="1">
            <a:spLocks/>
          </p:cNvSpPr>
          <p:nvPr/>
        </p:nvSpPr>
        <p:spPr>
          <a:xfrm>
            <a:off x="838200" y="71945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dirty="0"/>
              <a:t>What is Tuning?</a:t>
            </a:r>
          </a:p>
        </p:txBody>
      </p:sp>
      <p:pic>
        <p:nvPicPr>
          <p:cNvPr id="1026" name="Picture 2" descr="Am I training my Machine Learning models or are they training me? | by  Aishwarya Prabhat | TDS Archive | Medium">
            <a:extLst>
              <a:ext uri="{FF2B5EF4-FFF2-40B4-BE49-F238E27FC236}">
                <a16:creationId xmlns:a16="http://schemas.microsoft.com/office/drawing/2014/main" id="{CDB0756F-29A0-4972-357D-82D5064DD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156" y="1863725"/>
            <a:ext cx="7599680" cy="427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10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rio-HYD-Cloud-Banner » Brio Technologies Private Limited">
            <a:extLst>
              <a:ext uri="{FF2B5EF4-FFF2-40B4-BE49-F238E27FC236}">
                <a16:creationId xmlns:a16="http://schemas.microsoft.com/office/drawing/2014/main" id="{5C84A97B-38FD-9ACB-6CE3-9153915DB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365125"/>
            <a:ext cx="10515599"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56AC5A-A420-53B3-5ABB-786AD7D29E8B}"/>
              </a:ext>
            </a:extLst>
          </p:cNvPr>
          <p:cNvSpPr>
            <a:spLocks noGrp="1"/>
          </p:cNvSpPr>
          <p:nvPr>
            <p:ph type="title"/>
          </p:nvPr>
        </p:nvSpPr>
        <p:spPr/>
        <p:txBody>
          <a:bodyPr/>
          <a:lstStyle/>
          <a:p>
            <a:r>
              <a:rPr lang="en-IE" dirty="0"/>
              <a:t>Contents</a:t>
            </a:r>
          </a:p>
        </p:txBody>
      </p:sp>
      <p:sp>
        <p:nvSpPr>
          <p:cNvPr id="3" name="Content Placeholder 2">
            <a:extLst>
              <a:ext uri="{FF2B5EF4-FFF2-40B4-BE49-F238E27FC236}">
                <a16:creationId xmlns:a16="http://schemas.microsoft.com/office/drawing/2014/main" id="{65FB7804-9015-5659-EC51-9C9121E7260E}"/>
              </a:ext>
            </a:extLst>
          </p:cNvPr>
          <p:cNvSpPr>
            <a:spLocks noGrp="1"/>
          </p:cNvSpPr>
          <p:nvPr>
            <p:ph idx="1"/>
          </p:nvPr>
        </p:nvSpPr>
        <p:spPr/>
        <p:txBody>
          <a:bodyPr>
            <a:normAutofit/>
          </a:bodyPr>
          <a:lstStyle/>
          <a:p>
            <a:endParaRPr lang="en-IE" sz="3600" dirty="0"/>
          </a:p>
          <a:p>
            <a:r>
              <a:rPr lang="en-IE" sz="4000" dirty="0"/>
              <a:t>Introduction to Hyperparameters</a:t>
            </a:r>
          </a:p>
          <a:p>
            <a:r>
              <a:rPr lang="en-IE" sz="4000" dirty="0"/>
              <a:t>Tuning Methods</a:t>
            </a:r>
          </a:p>
          <a:p>
            <a:r>
              <a:rPr lang="en-IE" sz="4000" dirty="0"/>
              <a:t>Best Practices</a:t>
            </a:r>
          </a:p>
          <a:p>
            <a:endParaRPr lang="en-IE" sz="3600" dirty="0"/>
          </a:p>
        </p:txBody>
      </p:sp>
    </p:spTree>
    <p:extLst>
      <p:ext uri="{BB962C8B-B14F-4D97-AF65-F5344CB8AC3E}">
        <p14:creationId xmlns:p14="http://schemas.microsoft.com/office/powerpoint/2010/main" val="32138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56B5C-CBC9-1C82-8162-4C9F28E791ED}"/>
              </a:ext>
            </a:extLst>
          </p:cNvPr>
          <p:cNvSpPr>
            <a:spLocks noGrp="1"/>
          </p:cNvSpPr>
          <p:nvPr>
            <p:ph type="ctrTitle"/>
          </p:nvPr>
        </p:nvSpPr>
        <p:spPr>
          <a:xfrm>
            <a:off x="1285241" y="1008993"/>
            <a:ext cx="9231410" cy="3542045"/>
          </a:xfrm>
        </p:spPr>
        <p:txBody>
          <a:bodyPr anchor="b">
            <a:normAutofit/>
          </a:bodyPr>
          <a:lstStyle/>
          <a:p>
            <a:pPr algn="l"/>
            <a:r>
              <a:rPr lang="en-US" sz="9800"/>
              <a:t>Hyperparameters</a:t>
            </a:r>
            <a:endParaRPr lang="en-IE" sz="9800"/>
          </a:p>
        </p:txBody>
      </p:sp>
    </p:spTree>
    <p:extLst>
      <p:ext uri="{BB962C8B-B14F-4D97-AF65-F5344CB8AC3E}">
        <p14:creationId xmlns:p14="http://schemas.microsoft.com/office/powerpoint/2010/main" val="10725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2B96AB-42E4-383A-5DC2-0B9B9EE6E991}"/>
              </a:ext>
            </a:extLst>
          </p:cNvPr>
          <p:cNvGrpSpPr/>
          <p:nvPr/>
        </p:nvGrpSpPr>
        <p:grpSpPr>
          <a:xfrm>
            <a:off x="2123494" y="1166576"/>
            <a:ext cx="7945012" cy="4524847"/>
            <a:chOff x="8812530" y="2828749"/>
            <a:chExt cx="3052972" cy="2135977"/>
          </a:xfrm>
        </p:grpSpPr>
        <p:sp>
          <p:nvSpPr>
            <p:cNvPr id="3" name="Oval 2">
              <a:extLst>
                <a:ext uri="{FF2B5EF4-FFF2-40B4-BE49-F238E27FC236}">
                  <a16:creationId xmlns:a16="http://schemas.microsoft.com/office/drawing/2014/main" id="{9DB16B6C-8F9A-542D-227B-F6A648067D73}"/>
                </a:ext>
              </a:extLst>
            </p:cNvPr>
            <p:cNvSpPr/>
            <p:nvPr/>
          </p:nvSpPr>
          <p:spPr>
            <a:xfrm>
              <a:off x="10102403" y="3311401"/>
              <a:ext cx="511706" cy="50447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Oval 3">
              <a:extLst>
                <a:ext uri="{FF2B5EF4-FFF2-40B4-BE49-F238E27FC236}">
                  <a16:creationId xmlns:a16="http://schemas.microsoft.com/office/drawing/2014/main" id="{6FFF46EC-1C40-C23C-333D-9AAAE4F056B2}"/>
                </a:ext>
              </a:extLst>
            </p:cNvPr>
            <p:cNvSpPr/>
            <p:nvPr/>
          </p:nvSpPr>
          <p:spPr>
            <a:xfrm>
              <a:off x="10102403" y="3926261"/>
              <a:ext cx="511706" cy="50447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AA790BCD-5FDA-9292-FBB1-DE8D318E0109}"/>
                </a:ext>
              </a:extLst>
            </p:cNvPr>
            <p:cNvSpPr/>
            <p:nvPr/>
          </p:nvSpPr>
          <p:spPr>
            <a:xfrm>
              <a:off x="11353796" y="3630469"/>
              <a:ext cx="511706" cy="504471"/>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6" name="Straight Connector 5">
              <a:extLst>
                <a:ext uri="{FF2B5EF4-FFF2-40B4-BE49-F238E27FC236}">
                  <a16:creationId xmlns:a16="http://schemas.microsoft.com/office/drawing/2014/main" id="{E1DDED2A-8932-F152-B51F-C2EDA9D495E3}"/>
                </a:ext>
              </a:extLst>
            </p:cNvPr>
            <p:cNvCxnSpPr>
              <a:stCxn id="3" idx="6"/>
              <a:endCxn id="5" idx="1"/>
            </p:cNvCxnSpPr>
            <p:nvPr/>
          </p:nvCxnSpPr>
          <p:spPr>
            <a:xfrm>
              <a:off x="10614109" y="3563637"/>
              <a:ext cx="814625" cy="1407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C6313FA-2EA5-E35A-38B1-3F8EDFCD97B9}"/>
                </a:ext>
              </a:extLst>
            </p:cNvPr>
            <p:cNvCxnSpPr>
              <a:cxnSpLocks/>
              <a:stCxn id="4" idx="6"/>
              <a:endCxn id="5" idx="3"/>
            </p:cNvCxnSpPr>
            <p:nvPr/>
          </p:nvCxnSpPr>
          <p:spPr>
            <a:xfrm flipV="1">
              <a:off x="10614109" y="4061062"/>
              <a:ext cx="814624" cy="1174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1681E89C-A4DF-7549-CFC0-26CDBC84B9F9}"/>
                </a:ext>
              </a:extLst>
            </p:cNvPr>
            <p:cNvSpPr/>
            <p:nvPr/>
          </p:nvSpPr>
          <p:spPr>
            <a:xfrm>
              <a:off x="8812530" y="3644502"/>
              <a:ext cx="511706" cy="504471"/>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5E7A31FA-66BD-9154-1469-528B0F50887E}"/>
                </a:ext>
              </a:extLst>
            </p:cNvPr>
            <p:cNvSpPr/>
            <p:nvPr/>
          </p:nvSpPr>
          <p:spPr>
            <a:xfrm>
              <a:off x="8812530" y="4460255"/>
              <a:ext cx="511706" cy="504471"/>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0" name="Straight Connector 9">
              <a:extLst>
                <a:ext uri="{FF2B5EF4-FFF2-40B4-BE49-F238E27FC236}">
                  <a16:creationId xmlns:a16="http://schemas.microsoft.com/office/drawing/2014/main" id="{54C7E931-9A96-1211-E0D9-9E42AE06A627}"/>
                </a:ext>
              </a:extLst>
            </p:cNvPr>
            <p:cNvCxnSpPr>
              <a:cxnSpLocks/>
              <a:stCxn id="8" idx="6"/>
              <a:endCxn id="3" idx="2"/>
            </p:cNvCxnSpPr>
            <p:nvPr/>
          </p:nvCxnSpPr>
          <p:spPr>
            <a:xfrm flipV="1">
              <a:off x="9324236" y="3563637"/>
              <a:ext cx="778167" cy="3331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AA68F5E-CE17-542E-2DF1-1E1E5645F96C}"/>
                </a:ext>
              </a:extLst>
            </p:cNvPr>
            <p:cNvCxnSpPr>
              <a:cxnSpLocks/>
              <a:stCxn id="9" idx="6"/>
              <a:endCxn id="4" idx="3"/>
            </p:cNvCxnSpPr>
            <p:nvPr/>
          </p:nvCxnSpPr>
          <p:spPr>
            <a:xfrm flipV="1">
              <a:off x="9324236" y="4356854"/>
              <a:ext cx="853105" cy="3556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FA12D13-1228-AD94-91AB-E2497B32D21A}"/>
                </a:ext>
              </a:extLst>
            </p:cNvPr>
            <p:cNvCxnSpPr>
              <a:cxnSpLocks/>
              <a:stCxn id="9" idx="6"/>
              <a:endCxn id="3" idx="3"/>
            </p:cNvCxnSpPr>
            <p:nvPr/>
          </p:nvCxnSpPr>
          <p:spPr>
            <a:xfrm flipV="1">
              <a:off x="9324236" y="3741994"/>
              <a:ext cx="853105" cy="9704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8C5911-5847-3EE3-63EE-0B8FB05590D3}"/>
                </a:ext>
              </a:extLst>
            </p:cNvPr>
            <p:cNvCxnSpPr>
              <a:cxnSpLocks/>
              <a:stCxn id="8" idx="6"/>
              <a:endCxn id="4" idx="2"/>
            </p:cNvCxnSpPr>
            <p:nvPr/>
          </p:nvCxnSpPr>
          <p:spPr>
            <a:xfrm>
              <a:off x="9324236" y="3896738"/>
              <a:ext cx="778167" cy="2817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02B514E5-8688-823A-A514-16B4E77905A4}"/>
                </a:ext>
              </a:extLst>
            </p:cNvPr>
            <p:cNvSpPr/>
            <p:nvPr/>
          </p:nvSpPr>
          <p:spPr>
            <a:xfrm>
              <a:off x="8812530" y="2828749"/>
              <a:ext cx="511706" cy="504471"/>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5" name="Straight Connector 14">
              <a:extLst>
                <a:ext uri="{FF2B5EF4-FFF2-40B4-BE49-F238E27FC236}">
                  <a16:creationId xmlns:a16="http://schemas.microsoft.com/office/drawing/2014/main" id="{3D3FE6C7-8EFD-F355-14BD-6C24D474355B}"/>
                </a:ext>
              </a:extLst>
            </p:cNvPr>
            <p:cNvCxnSpPr>
              <a:cxnSpLocks/>
              <a:stCxn id="14" idx="6"/>
              <a:endCxn id="3" idx="1"/>
            </p:cNvCxnSpPr>
            <p:nvPr/>
          </p:nvCxnSpPr>
          <p:spPr>
            <a:xfrm>
              <a:off x="9324236" y="3080985"/>
              <a:ext cx="853105" cy="3042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EFDD083-108B-AE01-FB7D-7920AD9294D5}"/>
                </a:ext>
              </a:extLst>
            </p:cNvPr>
            <p:cNvCxnSpPr>
              <a:cxnSpLocks/>
              <a:stCxn id="14" idx="6"/>
              <a:endCxn id="4" idx="1"/>
            </p:cNvCxnSpPr>
            <p:nvPr/>
          </p:nvCxnSpPr>
          <p:spPr>
            <a:xfrm>
              <a:off x="9324236" y="3080985"/>
              <a:ext cx="853105" cy="9191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3259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B8938-EEC9-67BD-589A-CA023B0C0B4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BEAF1B8-E165-5F17-0794-9632F3DC9B25}"/>
              </a:ext>
            </a:extLst>
          </p:cNvPr>
          <p:cNvSpPr/>
          <p:nvPr/>
        </p:nvSpPr>
        <p:spPr>
          <a:xfrm>
            <a:off x="1047784" y="1096982"/>
            <a:ext cx="541013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Hyperparameters</a:t>
            </a:r>
          </a:p>
        </p:txBody>
      </p:sp>
      <p:sp>
        <p:nvSpPr>
          <p:cNvPr id="13" name="Rectangle 12">
            <a:extLst>
              <a:ext uri="{FF2B5EF4-FFF2-40B4-BE49-F238E27FC236}">
                <a16:creationId xmlns:a16="http://schemas.microsoft.com/office/drawing/2014/main" id="{0E1A2A21-C308-6E85-DD14-0BE74C089CA4}"/>
              </a:ext>
            </a:extLst>
          </p:cNvPr>
          <p:cNvSpPr/>
          <p:nvPr/>
        </p:nvSpPr>
        <p:spPr>
          <a:xfrm>
            <a:off x="7325696" y="1096982"/>
            <a:ext cx="361227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a:t>
            </a:r>
            <a:r>
              <a:rPr lang="en-US" sz="5400" b="0" cap="none" spc="0" dirty="0">
                <a:ln w="0"/>
                <a:solidFill>
                  <a:schemeClr val="tx1"/>
                </a:solidFill>
                <a:effectLst>
                  <a:outerShdw blurRad="38100" dist="19050" dir="2700000" algn="tl" rotWithShape="0">
                    <a:schemeClr val="dk1">
                      <a:alpha val="40000"/>
                    </a:schemeClr>
                  </a:outerShdw>
                </a:effectLst>
              </a:rPr>
              <a:t>arameters</a:t>
            </a:r>
          </a:p>
        </p:txBody>
      </p:sp>
    </p:spTree>
    <p:extLst>
      <p:ext uri="{BB962C8B-B14F-4D97-AF65-F5344CB8AC3E}">
        <p14:creationId xmlns:p14="http://schemas.microsoft.com/office/powerpoint/2010/main" val="355293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A619F-DEB8-09C4-6149-3877C3DB71A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C669611-FCCD-2849-DAD5-09D12021727C}"/>
              </a:ext>
            </a:extLst>
          </p:cNvPr>
          <p:cNvSpPr/>
          <p:nvPr/>
        </p:nvSpPr>
        <p:spPr>
          <a:xfrm>
            <a:off x="1047784" y="1096982"/>
            <a:ext cx="541013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Hyperparameters</a:t>
            </a:r>
          </a:p>
        </p:txBody>
      </p:sp>
      <p:sp>
        <p:nvSpPr>
          <p:cNvPr id="13" name="Rectangle 12">
            <a:extLst>
              <a:ext uri="{FF2B5EF4-FFF2-40B4-BE49-F238E27FC236}">
                <a16:creationId xmlns:a16="http://schemas.microsoft.com/office/drawing/2014/main" id="{949585FF-0D5F-6BC1-AAF3-A029E570C48F}"/>
              </a:ext>
            </a:extLst>
          </p:cNvPr>
          <p:cNvSpPr/>
          <p:nvPr/>
        </p:nvSpPr>
        <p:spPr>
          <a:xfrm>
            <a:off x="7325696" y="1096982"/>
            <a:ext cx="361227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a:t>
            </a:r>
            <a:r>
              <a:rPr lang="en-US" sz="5400" b="0" cap="none" spc="0" dirty="0">
                <a:ln w="0"/>
                <a:solidFill>
                  <a:schemeClr val="tx1"/>
                </a:solidFill>
                <a:effectLst>
                  <a:outerShdw blurRad="38100" dist="19050" dir="2700000" algn="tl" rotWithShape="0">
                    <a:schemeClr val="dk1">
                      <a:alpha val="40000"/>
                    </a:schemeClr>
                  </a:outerShdw>
                </a:effectLst>
              </a:rPr>
              <a:t>arameters</a:t>
            </a:r>
          </a:p>
        </p:txBody>
      </p:sp>
      <p:sp>
        <p:nvSpPr>
          <p:cNvPr id="3" name="Rectangle 2">
            <a:extLst>
              <a:ext uri="{FF2B5EF4-FFF2-40B4-BE49-F238E27FC236}">
                <a16:creationId xmlns:a16="http://schemas.microsoft.com/office/drawing/2014/main" id="{C6CE6950-C32C-E1BB-42F3-5AE5D9D295A8}"/>
              </a:ext>
            </a:extLst>
          </p:cNvPr>
          <p:cNvSpPr/>
          <p:nvPr/>
        </p:nvSpPr>
        <p:spPr>
          <a:xfrm>
            <a:off x="1322249" y="4662428"/>
            <a:ext cx="4861203" cy="1077218"/>
          </a:xfrm>
          <a:prstGeom prst="rect">
            <a:avLst/>
          </a:prstGeom>
          <a:noFill/>
        </p:spPr>
        <p:txBody>
          <a:bodyPr wrap="none" lIns="91440" tIns="45720" rIns="91440" bIns="45720">
            <a:spAutoFit/>
          </a:bodyPr>
          <a:lstStyle/>
          <a:p>
            <a:pPr algn="ctr"/>
            <a:r>
              <a:rPr lang="en-US" sz="3200" b="1" dirty="0">
                <a:ln w="0"/>
                <a:effectLst>
                  <a:outerShdw blurRad="38100" dist="19050" dir="2700000" algn="tl" rotWithShape="0">
                    <a:schemeClr val="dk1">
                      <a:alpha val="40000"/>
                    </a:schemeClr>
                  </a:outerShdw>
                </a:effectLst>
              </a:rPr>
              <a:t>Things that get set before</a:t>
            </a:r>
          </a:p>
          <a:p>
            <a:pPr algn="ctr"/>
            <a:r>
              <a:rPr lang="en-US" sz="3200" b="1" dirty="0">
                <a:ln w="0"/>
                <a:effectLst>
                  <a:outerShdw blurRad="38100" dist="19050" dir="2700000" algn="tl" rotWithShape="0">
                    <a:schemeClr val="dk1">
                      <a:alpha val="40000"/>
                    </a:schemeClr>
                  </a:outerShdw>
                </a:effectLst>
              </a:rPr>
              <a:t>the training starts.</a:t>
            </a:r>
            <a:endParaRPr lang="en-US" sz="3200" b="1"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a:extLst>
              <a:ext uri="{FF2B5EF4-FFF2-40B4-BE49-F238E27FC236}">
                <a16:creationId xmlns:a16="http://schemas.microsoft.com/office/drawing/2014/main" id="{D9B9EE41-99E5-6265-A228-88ADBD3FB9FB}"/>
              </a:ext>
            </a:extLst>
          </p:cNvPr>
          <p:cNvSpPr/>
          <p:nvPr/>
        </p:nvSpPr>
        <p:spPr>
          <a:xfrm>
            <a:off x="7260677" y="4651296"/>
            <a:ext cx="3742307" cy="1077218"/>
          </a:xfrm>
          <a:prstGeom prst="rect">
            <a:avLst/>
          </a:prstGeom>
          <a:noFill/>
        </p:spPr>
        <p:txBody>
          <a:bodyPr wrap="none" lIns="91440" tIns="45720" rIns="91440" bIns="45720">
            <a:spAutoFit/>
          </a:bodyPr>
          <a:lstStyle/>
          <a:p>
            <a:pPr algn="ctr"/>
            <a:r>
              <a:rPr lang="en-US" sz="3200" b="1" dirty="0">
                <a:ln w="0"/>
                <a:effectLst>
                  <a:outerShdw blurRad="38100" dist="19050" dir="2700000" algn="tl" rotWithShape="0">
                    <a:schemeClr val="dk1">
                      <a:alpha val="40000"/>
                    </a:schemeClr>
                  </a:outerShdw>
                </a:effectLst>
              </a:rPr>
              <a:t>Things that change</a:t>
            </a:r>
          </a:p>
          <a:p>
            <a:pPr algn="ctr"/>
            <a:r>
              <a:rPr lang="en-US" sz="3200" b="1" dirty="0">
                <a:ln w="0"/>
                <a:effectLst>
                  <a:outerShdw blurRad="38100" dist="19050" dir="2700000" algn="tl" rotWithShape="0">
                    <a:schemeClr val="dk1">
                      <a:alpha val="40000"/>
                    </a:schemeClr>
                  </a:outerShdw>
                </a:effectLst>
              </a:rPr>
              <a:t>during the training.</a:t>
            </a:r>
            <a:endParaRPr lang="en-US" sz="3200" b="1" cap="none" spc="0" dirty="0">
              <a:ln w="0"/>
              <a:solidFill>
                <a:schemeClr val="tx1"/>
              </a:solidFill>
              <a:effectLst>
                <a:outerShdw blurRad="38100" dist="19050" dir="2700000" algn="tl" rotWithShape="0">
                  <a:schemeClr val="dk1">
                    <a:alpha val="40000"/>
                  </a:schemeClr>
                </a:outerShdw>
              </a:effectLst>
            </a:endParaRPr>
          </a:p>
        </p:txBody>
      </p:sp>
      <p:sp>
        <p:nvSpPr>
          <p:cNvPr id="2" name="Arrow: Down 1">
            <a:extLst>
              <a:ext uri="{FF2B5EF4-FFF2-40B4-BE49-F238E27FC236}">
                <a16:creationId xmlns:a16="http://schemas.microsoft.com/office/drawing/2014/main" id="{FEEB1827-1F61-B16D-B7C9-D1805755EA96}"/>
              </a:ext>
            </a:extLst>
          </p:cNvPr>
          <p:cNvSpPr/>
          <p:nvPr/>
        </p:nvSpPr>
        <p:spPr>
          <a:xfrm>
            <a:off x="3215640" y="2084427"/>
            <a:ext cx="1074420" cy="2513886"/>
          </a:xfrm>
          <a:prstGeom prst="downArrow">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Arrow: Down 3">
            <a:extLst>
              <a:ext uri="{FF2B5EF4-FFF2-40B4-BE49-F238E27FC236}">
                <a16:creationId xmlns:a16="http://schemas.microsoft.com/office/drawing/2014/main" id="{693D647F-9DB0-1318-7E09-7150DF5259F4}"/>
              </a:ext>
            </a:extLst>
          </p:cNvPr>
          <p:cNvSpPr/>
          <p:nvPr/>
        </p:nvSpPr>
        <p:spPr>
          <a:xfrm>
            <a:off x="8594620" y="2084427"/>
            <a:ext cx="1074420" cy="2513886"/>
          </a:xfrm>
          <a:prstGeom prst="downArrow">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0896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456D2-BC0E-EB24-D6B3-E90A6B72E26A}"/>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ACE14B6-E664-5133-D6D3-63974D77A843}"/>
              </a:ext>
            </a:extLst>
          </p:cNvPr>
          <p:cNvSpPr/>
          <p:nvPr/>
        </p:nvSpPr>
        <p:spPr>
          <a:xfrm>
            <a:off x="1047784" y="1096982"/>
            <a:ext cx="541013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Hyperparameters</a:t>
            </a:r>
          </a:p>
        </p:txBody>
      </p:sp>
      <p:sp>
        <p:nvSpPr>
          <p:cNvPr id="13" name="Rectangle 12">
            <a:extLst>
              <a:ext uri="{FF2B5EF4-FFF2-40B4-BE49-F238E27FC236}">
                <a16:creationId xmlns:a16="http://schemas.microsoft.com/office/drawing/2014/main" id="{B2EC6623-65DE-E393-03D6-646D78C9931F}"/>
              </a:ext>
            </a:extLst>
          </p:cNvPr>
          <p:cNvSpPr/>
          <p:nvPr/>
        </p:nvSpPr>
        <p:spPr>
          <a:xfrm>
            <a:off x="7325696" y="1096982"/>
            <a:ext cx="361227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a:t>
            </a:r>
            <a:r>
              <a:rPr lang="en-US" sz="5400" b="0" cap="none" spc="0" dirty="0">
                <a:ln w="0"/>
                <a:solidFill>
                  <a:schemeClr val="tx1"/>
                </a:solidFill>
                <a:effectLst>
                  <a:outerShdw blurRad="38100" dist="19050" dir="2700000" algn="tl" rotWithShape="0">
                    <a:schemeClr val="dk1">
                      <a:alpha val="40000"/>
                    </a:schemeClr>
                  </a:outerShdw>
                </a:effectLst>
              </a:rPr>
              <a:t>arameters</a:t>
            </a:r>
          </a:p>
        </p:txBody>
      </p:sp>
      <p:sp>
        <p:nvSpPr>
          <p:cNvPr id="3" name="Rectangle 2">
            <a:extLst>
              <a:ext uri="{FF2B5EF4-FFF2-40B4-BE49-F238E27FC236}">
                <a16:creationId xmlns:a16="http://schemas.microsoft.com/office/drawing/2014/main" id="{9F8CCE51-3E27-4C80-706D-5D2772FC1558}"/>
              </a:ext>
            </a:extLst>
          </p:cNvPr>
          <p:cNvSpPr/>
          <p:nvPr/>
        </p:nvSpPr>
        <p:spPr>
          <a:xfrm>
            <a:off x="1322249" y="4662428"/>
            <a:ext cx="4861203" cy="1077218"/>
          </a:xfrm>
          <a:prstGeom prst="rect">
            <a:avLst/>
          </a:prstGeom>
          <a:noFill/>
        </p:spPr>
        <p:txBody>
          <a:bodyPr wrap="none" lIns="91440" tIns="45720" rIns="91440" bIns="45720">
            <a:spAutoFit/>
          </a:bodyPr>
          <a:lstStyle/>
          <a:p>
            <a:pPr algn="ctr"/>
            <a:r>
              <a:rPr lang="en-US" sz="3200" b="1" dirty="0">
                <a:ln w="0"/>
                <a:effectLst>
                  <a:outerShdw blurRad="38100" dist="19050" dir="2700000" algn="tl" rotWithShape="0">
                    <a:schemeClr val="dk1">
                      <a:alpha val="40000"/>
                    </a:schemeClr>
                  </a:outerShdw>
                </a:effectLst>
              </a:rPr>
              <a:t>Things that get set before</a:t>
            </a:r>
          </a:p>
          <a:p>
            <a:pPr algn="ctr"/>
            <a:r>
              <a:rPr lang="en-US" sz="3200" b="1" dirty="0">
                <a:ln w="0"/>
                <a:effectLst>
                  <a:outerShdw blurRad="38100" dist="19050" dir="2700000" algn="tl" rotWithShape="0">
                    <a:schemeClr val="dk1">
                      <a:alpha val="40000"/>
                    </a:schemeClr>
                  </a:outerShdw>
                </a:effectLst>
              </a:rPr>
              <a:t>the training starts.</a:t>
            </a:r>
            <a:endParaRPr lang="en-US" sz="3200" b="1"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a:extLst>
              <a:ext uri="{FF2B5EF4-FFF2-40B4-BE49-F238E27FC236}">
                <a16:creationId xmlns:a16="http://schemas.microsoft.com/office/drawing/2014/main" id="{AF58E5B3-1267-48D5-91B6-12B45D6B36BA}"/>
              </a:ext>
            </a:extLst>
          </p:cNvPr>
          <p:cNvSpPr/>
          <p:nvPr/>
        </p:nvSpPr>
        <p:spPr>
          <a:xfrm>
            <a:off x="7260677" y="4651296"/>
            <a:ext cx="3742307" cy="1077218"/>
          </a:xfrm>
          <a:prstGeom prst="rect">
            <a:avLst/>
          </a:prstGeom>
          <a:noFill/>
        </p:spPr>
        <p:txBody>
          <a:bodyPr wrap="none" lIns="91440" tIns="45720" rIns="91440" bIns="45720">
            <a:spAutoFit/>
          </a:bodyPr>
          <a:lstStyle/>
          <a:p>
            <a:pPr algn="ctr"/>
            <a:r>
              <a:rPr lang="en-US" sz="3200" b="1" dirty="0">
                <a:ln w="0"/>
                <a:effectLst>
                  <a:outerShdw blurRad="38100" dist="19050" dir="2700000" algn="tl" rotWithShape="0">
                    <a:schemeClr val="dk1">
                      <a:alpha val="40000"/>
                    </a:schemeClr>
                  </a:outerShdw>
                </a:effectLst>
              </a:rPr>
              <a:t>Things that change</a:t>
            </a:r>
          </a:p>
          <a:p>
            <a:pPr algn="ctr"/>
            <a:r>
              <a:rPr lang="en-US" sz="3200" b="1" dirty="0">
                <a:ln w="0"/>
                <a:effectLst>
                  <a:outerShdw blurRad="38100" dist="19050" dir="2700000" algn="tl" rotWithShape="0">
                    <a:schemeClr val="dk1">
                      <a:alpha val="40000"/>
                    </a:schemeClr>
                  </a:outerShdw>
                </a:effectLst>
              </a:rPr>
              <a:t>during the training.</a:t>
            </a:r>
            <a:endParaRPr lang="en-US" sz="3200" b="1" cap="none" spc="0" dirty="0">
              <a:ln w="0"/>
              <a:solidFill>
                <a:schemeClr val="tx1"/>
              </a:solidFill>
              <a:effectLst>
                <a:outerShdw blurRad="38100" dist="19050" dir="2700000" algn="tl" rotWithShape="0">
                  <a:schemeClr val="dk1">
                    <a:alpha val="40000"/>
                  </a:schemeClr>
                </a:outerShdw>
              </a:effectLst>
            </a:endParaRPr>
          </a:p>
        </p:txBody>
      </p:sp>
      <p:sp>
        <p:nvSpPr>
          <p:cNvPr id="26" name="Rectangle: Folded Corner 25">
            <a:extLst>
              <a:ext uri="{FF2B5EF4-FFF2-40B4-BE49-F238E27FC236}">
                <a16:creationId xmlns:a16="http://schemas.microsoft.com/office/drawing/2014/main" id="{8E6EBB98-8DEC-78CA-DD1C-28AD3EFFC884}"/>
              </a:ext>
            </a:extLst>
          </p:cNvPr>
          <p:cNvSpPr/>
          <p:nvPr/>
        </p:nvSpPr>
        <p:spPr>
          <a:xfrm>
            <a:off x="1322249" y="2192655"/>
            <a:ext cx="4773751" cy="2297430"/>
          </a:xfrm>
          <a:prstGeom prst="foldedCorner">
            <a:avLst/>
          </a:prstGeom>
          <a:solidFill>
            <a:srgbClr val="FFFFC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accent6">
                  <a:lumMod val="50000"/>
                </a:schemeClr>
              </a:solidFill>
            </a:endParaRPr>
          </a:p>
          <a:p>
            <a:pPr algn="ctr"/>
            <a:r>
              <a:rPr lang="en-US" sz="3200" b="1" dirty="0">
                <a:solidFill>
                  <a:schemeClr val="tx1"/>
                </a:solidFill>
              </a:rPr>
              <a:t>Number of neurons</a:t>
            </a:r>
          </a:p>
          <a:p>
            <a:pPr algn="ctr"/>
            <a:r>
              <a:rPr lang="en-US" sz="3200" b="1" dirty="0">
                <a:solidFill>
                  <a:schemeClr val="tx1"/>
                </a:solidFill>
              </a:rPr>
              <a:t>Number of layers</a:t>
            </a:r>
          </a:p>
          <a:p>
            <a:pPr algn="ctr"/>
            <a:r>
              <a:rPr lang="en-US" sz="3200" b="1" dirty="0">
                <a:solidFill>
                  <a:schemeClr val="tx1"/>
                </a:solidFill>
              </a:rPr>
              <a:t>Learning rate</a:t>
            </a:r>
          </a:p>
          <a:p>
            <a:pPr algn="ctr"/>
            <a:r>
              <a:rPr lang="en-US" sz="3200" b="1" dirty="0">
                <a:solidFill>
                  <a:schemeClr val="tx1"/>
                </a:solidFill>
              </a:rPr>
              <a:t>Activation functions</a:t>
            </a:r>
            <a:endParaRPr lang="en-IE" sz="3200" b="1" dirty="0">
              <a:solidFill>
                <a:schemeClr val="tx1"/>
              </a:solidFill>
            </a:endParaRPr>
          </a:p>
        </p:txBody>
      </p:sp>
      <p:sp>
        <p:nvSpPr>
          <p:cNvPr id="27" name="Rectangle: Folded Corner 26">
            <a:extLst>
              <a:ext uri="{FF2B5EF4-FFF2-40B4-BE49-F238E27FC236}">
                <a16:creationId xmlns:a16="http://schemas.microsoft.com/office/drawing/2014/main" id="{DC84F4EA-7D58-16BC-BFE3-91BF0110DFAC}"/>
              </a:ext>
            </a:extLst>
          </p:cNvPr>
          <p:cNvSpPr/>
          <p:nvPr/>
        </p:nvSpPr>
        <p:spPr>
          <a:xfrm>
            <a:off x="7108015" y="2192655"/>
            <a:ext cx="4047635" cy="2297430"/>
          </a:xfrm>
          <a:prstGeom prst="foldedCorner">
            <a:avLst/>
          </a:prstGeom>
          <a:solidFill>
            <a:srgbClr val="FFFFC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6">
                  <a:lumMod val="50000"/>
                </a:schemeClr>
              </a:solidFill>
            </a:endParaRPr>
          </a:p>
          <a:p>
            <a:pPr algn="ctr"/>
            <a:r>
              <a:rPr lang="en-US" sz="3600" b="1" dirty="0">
                <a:solidFill>
                  <a:schemeClr val="tx1"/>
                </a:solidFill>
              </a:rPr>
              <a:t>Weights</a:t>
            </a:r>
          </a:p>
          <a:p>
            <a:pPr algn="ctr"/>
            <a:r>
              <a:rPr lang="en-US" sz="3600" b="1" dirty="0">
                <a:solidFill>
                  <a:schemeClr val="tx1"/>
                </a:solidFill>
              </a:rPr>
              <a:t>Biases</a:t>
            </a:r>
            <a:endParaRPr lang="en-IE" sz="3600" b="1" dirty="0">
              <a:solidFill>
                <a:schemeClr val="tx1"/>
              </a:solidFill>
            </a:endParaRPr>
          </a:p>
        </p:txBody>
      </p:sp>
    </p:spTree>
    <p:extLst>
      <p:ext uri="{BB962C8B-B14F-4D97-AF65-F5344CB8AC3E}">
        <p14:creationId xmlns:p14="http://schemas.microsoft.com/office/powerpoint/2010/main" val="3260055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30BABF2-89BD-42D4-9591-20755445A904}">
  <we:reference id="wa200006038" version="1.0.0.3" store="en-US" storeType="OMEX"/>
  <we:alternateReferences>
    <we:reference id="wa200006038" version="1.0.0.3" store="en-US" storeType="OMEX"/>
  </we:alternateReferences>
  <we:properties>
    <we:property name="pptx_export_from_biorender" value="fals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Props/app.xml><?xml version="1.0" encoding="utf-8"?>
<Properties xmlns="http://schemas.openxmlformats.org/officeDocument/2006/extended-properties" xmlns:vt="http://schemas.openxmlformats.org/officeDocument/2006/docPropsVTypes">
  <Template/>
  <TotalTime>4058</TotalTime>
  <Words>663</Words>
  <Application>Microsoft Office PowerPoint</Application>
  <PresentationFormat>Widescreen</PresentationFormat>
  <Paragraphs>130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Aptos Display</vt:lpstr>
      <vt:lpstr>Arial</vt:lpstr>
      <vt:lpstr>Office Theme</vt:lpstr>
      <vt:lpstr>Hyperparameter Tuning in Neural Networks</vt:lpstr>
      <vt:lpstr>PowerPoint Presentation</vt:lpstr>
      <vt:lpstr>PowerPoint Presentation</vt:lpstr>
      <vt:lpstr>Contents</vt:lpstr>
      <vt:lpstr>Hyperparameters</vt:lpstr>
      <vt:lpstr>PowerPoint Presentation</vt:lpstr>
      <vt:lpstr>PowerPoint Presentation</vt:lpstr>
      <vt:lpstr>PowerPoint Presentation</vt:lpstr>
      <vt:lpstr>PowerPoint Presentation</vt:lpstr>
      <vt:lpstr>Hyperparameters vs. Parameters</vt:lpstr>
      <vt:lpstr>What Are Hyperparameters?</vt:lpstr>
      <vt:lpstr>Hyperparameters: Examples</vt:lpstr>
      <vt:lpstr>Hyperparameters: Examples</vt:lpstr>
      <vt:lpstr>Hyperparameters: Examples</vt:lpstr>
      <vt:lpstr>Optimizer Types</vt:lpstr>
      <vt:lpstr>What Are Hyperparameters?</vt:lpstr>
      <vt:lpstr>Why Hyperparameter Tuning Matters</vt:lpstr>
      <vt:lpstr>Tuning Methods</vt:lpstr>
      <vt:lpstr>Hyperparameter Tuning Methods</vt:lpstr>
      <vt:lpstr>Manual Search</vt:lpstr>
      <vt:lpstr>Grid Search</vt:lpstr>
      <vt:lpstr>Random Search</vt:lpstr>
      <vt:lpstr>Bayesian Optimization</vt:lpstr>
      <vt:lpstr>Tools for Hyperparameter Tuning</vt:lpstr>
      <vt:lpstr>Other Techniques</vt:lpstr>
      <vt:lpstr>  Best Practices</vt:lpstr>
      <vt:lpstr>Best Practices</vt:lpstr>
      <vt:lpstr>Summary &amp;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TU850 Sustainable Data Science and Artificial Intelligence</dc:title>
  <dc:creator>Damian Gordon</dc:creator>
  <cp:lastModifiedBy>Damian Gordon</cp:lastModifiedBy>
  <cp:revision>5</cp:revision>
  <dcterms:created xsi:type="dcterms:W3CDTF">2024-05-27T14:30:37Z</dcterms:created>
  <dcterms:modified xsi:type="dcterms:W3CDTF">2025-03-27T11:53:17Z</dcterms:modified>
</cp:coreProperties>
</file>