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notesMasterIdLst>
    <p:notesMasterId r:id="rId20"/>
  </p:notesMasterIdLst>
  <p:sldIdLst>
    <p:sldId id="256" r:id="rId2"/>
    <p:sldId id="696" r:id="rId3"/>
    <p:sldId id="697" r:id="rId4"/>
    <p:sldId id="698" r:id="rId5"/>
    <p:sldId id="650" r:id="rId6"/>
    <p:sldId id="699" r:id="rId7"/>
    <p:sldId id="700" r:id="rId8"/>
    <p:sldId id="701" r:id="rId9"/>
    <p:sldId id="702" r:id="rId10"/>
    <p:sldId id="703" r:id="rId11"/>
    <p:sldId id="704" r:id="rId12"/>
    <p:sldId id="705" r:id="rId13"/>
    <p:sldId id="706" r:id="rId14"/>
    <p:sldId id="709" r:id="rId15"/>
    <p:sldId id="707" r:id="rId16"/>
    <p:sldId id="708" r:id="rId17"/>
    <p:sldId id="710" r:id="rId18"/>
    <p:sldId id="50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1D08"/>
    <a:srgbClr val="341506"/>
    <a:srgbClr val="5A2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A37826-16A8-4E8E-8A22-69D040D1C613}" v="73" dt="2025-03-09T18:48:40.4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0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919B1778-074C-4E8C-98DD-2F309CC4C1DD}"/>
    <pc:docChg chg="undo redo custSel addSld delSld modSld sldOrd">
      <pc:chgData name="Damian Gordon" userId="796278f3-970d-4a3b-8137-dc597a054133" providerId="ADAL" clId="{919B1778-074C-4E8C-98DD-2F309CC4C1DD}" dt="2025-03-03T23:42:38.064" v="6072"/>
      <pc:docMkLst>
        <pc:docMk/>
      </pc:docMkLst>
      <pc:sldChg chg="modSp mod">
        <pc:chgData name="Damian Gordon" userId="796278f3-970d-4a3b-8137-dc597a054133" providerId="ADAL" clId="{919B1778-074C-4E8C-98DD-2F309CC4C1DD}" dt="2025-03-03T23:42:38.064" v="6072"/>
        <pc:sldMkLst>
          <pc:docMk/>
          <pc:sldMk cId="1941464876" sldId="256"/>
        </pc:sldMkLst>
        <pc:spChg chg="mod">
          <ac:chgData name="Damian Gordon" userId="796278f3-970d-4a3b-8137-dc597a054133" providerId="ADAL" clId="{919B1778-074C-4E8C-98DD-2F309CC4C1DD}" dt="2025-03-03T23:42:38.064" v="6072"/>
          <ac:spMkLst>
            <pc:docMk/>
            <pc:sldMk cId="1941464876" sldId="256"/>
            <ac:spMk id="2" creationId="{2AFAF802-1FD5-1E70-940A-2DF641692805}"/>
          </ac:spMkLst>
        </pc:spChg>
      </pc:sldChg>
      <pc:sldChg chg="delSp modSp add del mod">
        <pc:chgData name="Damian Gordon" userId="796278f3-970d-4a3b-8137-dc597a054133" providerId="ADAL" clId="{919B1778-074C-4E8C-98DD-2F309CC4C1DD}" dt="2025-03-03T19:44:20.629" v="5515"/>
        <pc:sldMkLst>
          <pc:docMk/>
          <pc:sldMk cId="321388942" sldId="25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282645631" sldId="27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622898926" sldId="284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975598866" sldId="28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430019511" sldId="29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515287571" sldId="297"/>
        </pc:sldMkLst>
      </pc:sldChg>
      <pc:sldChg chg="del">
        <pc:chgData name="Damian Gordon" userId="796278f3-970d-4a3b-8137-dc597a054133" providerId="ADAL" clId="{919B1778-074C-4E8C-98DD-2F309CC4C1DD}" dt="2025-03-02T06:37:24.192" v="78" actId="47"/>
        <pc:sldMkLst>
          <pc:docMk/>
          <pc:sldMk cId="2126172313" sldId="42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444012768" sldId="428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3735875418" sldId="430"/>
        </pc:sldMkLst>
      </pc:sldChg>
      <pc:sldChg chg="del">
        <pc:chgData name="Damian Gordon" userId="796278f3-970d-4a3b-8137-dc597a054133" providerId="ADAL" clId="{919B1778-074C-4E8C-98DD-2F309CC4C1DD}" dt="2025-03-02T06:38:23.439" v="80" actId="47"/>
        <pc:sldMkLst>
          <pc:docMk/>
          <pc:sldMk cId="1250634738" sldId="47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49856633" sldId="480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848709099" sldId="48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679135151" sldId="48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468201085" sldId="488"/>
        </pc:sldMkLst>
      </pc:sldChg>
      <pc:sldChg chg="del">
        <pc:chgData name="Damian Gordon" userId="796278f3-970d-4a3b-8137-dc597a054133" providerId="ADAL" clId="{919B1778-074C-4E8C-98DD-2F309CC4C1DD}" dt="2025-03-02T06:37:24.192" v="78" actId="47"/>
        <pc:sldMkLst>
          <pc:docMk/>
          <pc:sldMk cId="2776212791" sldId="48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21370623" sldId="49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535749269" sldId="491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2805120833" sldId="492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973658102" sldId="493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3685673864" sldId="494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2168346399" sldId="49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144767101" sldId="49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611996078" sldId="49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503270740" sldId="49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287606445" sldId="49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134427442" sldId="50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935890140" sldId="501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436522494" sldId="506"/>
        </pc:sldMkLst>
      </pc:sldChg>
      <pc:sldChg chg="del">
        <pc:chgData name="Damian Gordon" userId="796278f3-970d-4a3b-8137-dc597a054133" providerId="ADAL" clId="{919B1778-074C-4E8C-98DD-2F309CC4C1DD}" dt="2025-03-02T06:37:24.192" v="78" actId="47"/>
        <pc:sldMkLst>
          <pc:docMk/>
          <pc:sldMk cId="3155610287" sldId="50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112372543" sldId="50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358207514" sldId="51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065427732" sldId="512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805823568" sldId="51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51356831" sldId="514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660847515" sldId="51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751576470" sldId="51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252471190" sldId="52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580184904" sldId="521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88856822" sldId="522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675270746" sldId="52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724087362" sldId="52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084326706" sldId="52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893540225" sldId="52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027778201" sldId="52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255027423" sldId="52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501501749" sldId="53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762826304" sldId="531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05297568" sldId="532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032805289" sldId="53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03496034" sldId="534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543198833" sldId="53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900451400" sldId="53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958111492" sldId="53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626197653" sldId="53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945392568" sldId="53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342507811" sldId="54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739348518" sldId="541"/>
        </pc:sldMkLst>
      </pc:sldChg>
      <pc:sldChg chg="del">
        <pc:chgData name="Damian Gordon" userId="796278f3-970d-4a3b-8137-dc597a054133" providerId="ADAL" clId="{919B1778-074C-4E8C-98DD-2F309CC4C1DD}" dt="2025-03-02T06:37:24.192" v="78" actId="47"/>
        <pc:sldMkLst>
          <pc:docMk/>
          <pc:sldMk cId="2594457080" sldId="542"/>
        </pc:sldMkLst>
      </pc:sldChg>
      <pc:sldChg chg="del">
        <pc:chgData name="Damian Gordon" userId="796278f3-970d-4a3b-8137-dc597a054133" providerId="ADAL" clId="{919B1778-074C-4E8C-98DD-2F309CC4C1DD}" dt="2025-03-02T06:37:24.192" v="78" actId="47"/>
        <pc:sldMkLst>
          <pc:docMk/>
          <pc:sldMk cId="1251934436" sldId="544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691263524" sldId="54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079019077" sldId="54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4286275200" sldId="54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4245555334" sldId="54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596279016" sldId="54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224993290" sldId="55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98791789" sldId="551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033895115" sldId="552"/>
        </pc:sldMkLst>
      </pc:sldChg>
      <pc:sldChg chg="del">
        <pc:chgData name="Damian Gordon" userId="796278f3-970d-4a3b-8137-dc597a054133" providerId="ADAL" clId="{919B1778-074C-4E8C-98DD-2F309CC4C1DD}" dt="2025-03-02T06:37:24.192" v="78" actId="47"/>
        <pc:sldMkLst>
          <pc:docMk/>
          <pc:sldMk cId="2594675155" sldId="55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565139739" sldId="556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526580696" sldId="55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394449055" sldId="558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2032234403" sldId="559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2416151916" sldId="560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3875053995" sldId="561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239030630" sldId="562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654113776" sldId="56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4225522652" sldId="564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41597393" sldId="565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3924567436" sldId="566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3989274539" sldId="567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3490883361" sldId="568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4224188240" sldId="569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1210758149" sldId="570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1914458672" sldId="571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1200837232" sldId="572"/>
        </pc:sldMkLst>
      </pc:sldChg>
      <pc:sldChg chg="del">
        <pc:chgData name="Damian Gordon" userId="796278f3-970d-4a3b-8137-dc597a054133" providerId="ADAL" clId="{919B1778-074C-4E8C-98DD-2F309CC4C1DD}" dt="2025-03-02T06:38:16.450" v="79" actId="47"/>
        <pc:sldMkLst>
          <pc:docMk/>
          <pc:sldMk cId="2347922812" sldId="57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069081566" sldId="57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4035640068" sldId="57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029899255" sldId="57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55053776" sldId="57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644117154" sldId="580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742802754" sldId="58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632979021" sldId="584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646872657" sldId="585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993176113" sldId="586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189190211" sldId="58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629788340" sldId="588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808008926" sldId="589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550738726" sldId="592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1268440970" sldId="593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2163810626" sldId="594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662314059" sldId="596"/>
        </pc:sldMkLst>
      </pc:sldChg>
      <pc:sldChg chg="modSp mod">
        <pc:chgData name="Damian Gordon" userId="796278f3-970d-4a3b-8137-dc597a054133" providerId="ADAL" clId="{919B1778-074C-4E8C-98DD-2F309CC4C1DD}" dt="2025-03-03T13:35:14.014" v="211" actId="20577"/>
        <pc:sldMkLst>
          <pc:docMk/>
          <pc:sldMk cId="2716447206" sldId="597"/>
        </pc:sldMkLst>
      </pc:sldChg>
      <pc:sldChg chg="del">
        <pc:chgData name="Damian Gordon" userId="796278f3-970d-4a3b-8137-dc597a054133" providerId="ADAL" clId="{919B1778-074C-4E8C-98DD-2F309CC4C1DD}" dt="2025-03-02T06:38:59.602" v="81" actId="47"/>
        <pc:sldMkLst>
          <pc:docMk/>
          <pc:sldMk cId="3582766082" sldId="597"/>
        </pc:sldMkLst>
      </pc:sldChg>
      <pc:sldChg chg="addSp delSp modSp mod">
        <pc:chgData name="Damian Gordon" userId="796278f3-970d-4a3b-8137-dc597a054133" providerId="ADAL" clId="{919B1778-074C-4E8C-98DD-2F309CC4C1DD}" dt="2025-03-03T13:43:34.448" v="544" actId="1076"/>
        <pc:sldMkLst>
          <pc:docMk/>
          <pc:sldMk cId="1857319576" sldId="600"/>
        </pc:sldMkLst>
      </pc:sldChg>
      <pc:sldChg chg="addSp delSp modSp new mod setBg addAnim setClrOvrMap">
        <pc:chgData name="Damian Gordon" userId="796278f3-970d-4a3b-8137-dc597a054133" providerId="ADAL" clId="{919B1778-074C-4E8C-98DD-2F309CC4C1DD}" dt="2025-03-03T13:32:48.713" v="140"/>
        <pc:sldMkLst>
          <pc:docMk/>
          <pc:sldMk cId="8195877" sldId="601"/>
        </pc:sldMkLst>
      </pc:sldChg>
      <pc:sldChg chg="addSp delSp modSp add mod setBg delDesignElem">
        <pc:chgData name="Damian Gordon" userId="796278f3-970d-4a3b-8137-dc597a054133" providerId="ADAL" clId="{919B1778-074C-4E8C-98DD-2F309CC4C1DD}" dt="2025-03-03T13:35:41.616" v="216" actId="26606"/>
        <pc:sldMkLst>
          <pc:docMk/>
          <pc:sldMk cId="4200376242" sldId="602"/>
        </pc:sldMkLst>
      </pc:sldChg>
      <pc:sldChg chg="addSp modSp new mod ord setBg">
        <pc:chgData name="Damian Gordon" userId="796278f3-970d-4a3b-8137-dc597a054133" providerId="ADAL" clId="{919B1778-074C-4E8C-98DD-2F309CC4C1DD}" dt="2025-03-03T13:36:24.590" v="221"/>
        <pc:sldMkLst>
          <pc:docMk/>
          <pc:sldMk cId="16645526" sldId="603"/>
        </pc:sldMkLst>
      </pc:sldChg>
      <pc:sldChg chg="modSp add mod ord">
        <pc:chgData name="Damian Gordon" userId="796278f3-970d-4a3b-8137-dc597a054133" providerId="ADAL" clId="{919B1778-074C-4E8C-98DD-2F309CC4C1DD}" dt="2025-03-03T13:39:29.302" v="497" actId="20577"/>
        <pc:sldMkLst>
          <pc:docMk/>
          <pc:sldMk cId="2448522162" sldId="604"/>
        </pc:sldMkLst>
      </pc:sldChg>
      <pc:sldChg chg="addSp modSp new mod ord setBg">
        <pc:chgData name="Damian Gordon" userId="796278f3-970d-4a3b-8137-dc597a054133" providerId="ADAL" clId="{919B1778-074C-4E8C-98DD-2F309CC4C1DD}" dt="2025-03-03T17:02:54.359" v="1747" actId="20577"/>
        <pc:sldMkLst>
          <pc:docMk/>
          <pc:sldMk cId="2830084109" sldId="605"/>
        </pc:sldMkLst>
      </pc:sldChg>
      <pc:sldChg chg="addSp delSp modSp new mod modNotesTx">
        <pc:chgData name="Damian Gordon" userId="796278f3-970d-4a3b-8137-dc597a054133" providerId="ADAL" clId="{919B1778-074C-4E8C-98DD-2F309CC4C1DD}" dt="2025-03-03T16:01:24.746" v="854" actId="27636"/>
        <pc:sldMkLst>
          <pc:docMk/>
          <pc:sldMk cId="3867253273" sldId="606"/>
        </pc:sldMkLst>
      </pc:sldChg>
      <pc:sldChg chg="addSp delSp modSp new mod setBg addAnim">
        <pc:chgData name="Damian Gordon" userId="796278f3-970d-4a3b-8137-dc597a054133" providerId="ADAL" clId="{919B1778-074C-4E8C-98DD-2F309CC4C1DD}" dt="2025-03-03T13:53:19.874" v="622"/>
        <pc:sldMkLst>
          <pc:docMk/>
          <pc:sldMk cId="596392243" sldId="607"/>
        </pc:sldMkLst>
      </pc:sldChg>
      <pc:sldChg chg="addSp delSp modSp new mod setBg">
        <pc:chgData name="Damian Gordon" userId="796278f3-970d-4a3b-8137-dc597a054133" providerId="ADAL" clId="{919B1778-074C-4E8C-98DD-2F309CC4C1DD}" dt="2025-03-03T15:43:42.321" v="654" actId="26606"/>
        <pc:sldMkLst>
          <pc:docMk/>
          <pc:sldMk cId="1419482480" sldId="608"/>
        </pc:sldMkLst>
      </pc:sldChg>
      <pc:sldChg chg="addSp delSp modSp new mod setBg modNotesTx">
        <pc:chgData name="Damian Gordon" userId="796278f3-970d-4a3b-8137-dc597a054133" providerId="ADAL" clId="{919B1778-074C-4E8C-98DD-2F309CC4C1DD}" dt="2025-03-03T17:02:47.233" v="1744" actId="27636"/>
        <pc:sldMkLst>
          <pc:docMk/>
          <pc:sldMk cId="3207290440" sldId="609"/>
        </pc:sldMkLst>
      </pc:sldChg>
      <pc:sldChg chg="new del">
        <pc:chgData name="Damian Gordon" userId="796278f3-970d-4a3b-8137-dc597a054133" providerId="ADAL" clId="{919B1778-074C-4E8C-98DD-2F309CC4C1DD}" dt="2025-03-03T15:53:06.985" v="661" actId="680"/>
        <pc:sldMkLst>
          <pc:docMk/>
          <pc:sldMk cId="231840142" sldId="610"/>
        </pc:sldMkLst>
      </pc:sldChg>
      <pc:sldChg chg="addSp delSp modSp new mod">
        <pc:chgData name="Damian Gordon" userId="796278f3-970d-4a3b-8137-dc597a054133" providerId="ADAL" clId="{919B1778-074C-4E8C-98DD-2F309CC4C1DD}" dt="2025-03-03T15:55:52.996" v="781" actId="1038"/>
        <pc:sldMkLst>
          <pc:docMk/>
          <pc:sldMk cId="1211754006" sldId="610"/>
        </pc:sldMkLst>
      </pc:sldChg>
      <pc:sldChg chg="addSp delSp modSp add mod">
        <pc:chgData name="Damian Gordon" userId="796278f3-970d-4a3b-8137-dc597a054133" providerId="ADAL" clId="{919B1778-074C-4E8C-98DD-2F309CC4C1DD}" dt="2025-03-03T15:55:31.257" v="706"/>
        <pc:sldMkLst>
          <pc:docMk/>
          <pc:sldMk cId="3794375480" sldId="611"/>
        </pc:sldMkLst>
      </pc:sldChg>
      <pc:sldChg chg="addSp delSp modSp new mod">
        <pc:chgData name="Damian Gordon" userId="796278f3-970d-4a3b-8137-dc597a054133" providerId="ADAL" clId="{919B1778-074C-4E8C-98DD-2F309CC4C1DD}" dt="2025-03-03T16:39:48.662" v="1466" actId="20577"/>
        <pc:sldMkLst>
          <pc:docMk/>
          <pc:sldMk cId="3569289000" sldId="612"/>
        </pc:sldMkLst>
      </pc:sldChg>
      <pc:sldChg chg="modSp add del mod">
        <pc:chgData name="Damian Gordon" userId="796278f3-970d-4a3b-8137-dc597a054133" providerId="ADAL" clId="{919B1778-074C-4E8C-98DD-2F309CC4C1DD}" dt="2025-03-03T16:11:30.703" v="1157" actId="47"/>
        <pc:sldMkLst>
          <pc:docMk/>
          <pc:sldMk cId="3776267815" sldId="613"/>
        </pc:sldMkLst>
      </pc:sldChg>
      <pc:sldChg chg="modSp add del mod">
        <pc:chgData name="Damian Gordon" userId="796278f3-970d-4a3b-8137-dc597a054133" providerId="ADAL" clId="{919B1778-074C-4E8C-98DD-2F309CC4C1DD}" dt="2025-03-03T16:11:27.396" v="1156" actId="47"/>
        <pc:sldMkLst>
          <pc:docMk/>
          <pc:sldMk cId="1263556205" sldId="614"/>
        </pc:sldMkLst>
      </pc:sldChg>
      <pc:sldChg chg="addSp delSp modSp add mod">
        <pc:chgData name="Damian Gordon" userId="796278f3-970d-4a3b-8137-dc597a054133" providerId="ADAL" clId="{919B1778-074C-4E8C-98DD-2F309CC4C1DD}" dt="2025-03-03T16:35:55.432" v="1386"/>
        <pc:sldMkLst>
          <pc:docMk/>
          <pc:sldMk cId="2298010639" sldId="615"/>
        </pc:sldMkLst>
      </pc:sldChg>
      <pc:sldChg chg="addSp delSp modSp add mod">
        <pc:chgData name="Damian Gordon" userId="796278f3-970d-4a3b-8137-dc597a054133" providerId="ADAL" clId="{919B1778-074C-4E8C-98DD-2F309CC4C1DD}" dt="2025-03-03T16:36:13.197" v="1392"/>
        <pc:sldMkLst>
          <pc:docMk/>
          <pc:sldMk cId="474866667" sldId="616"/>
        </pc:sldMkLst>
      </pc:sldChg>
      <pc:sldChg chg="addSp delSp modSp add mod">
        <pc:chgData name="Damian Gordon" userId="796278f3-970d-4a3b-8137-dc597a054133" providerId="ADAL" clId="{919B1778-074C-4E8C-98DD-2F309CC4C1DD}" dt="2025-03-03T16:36:07.052" v="1390"/>
        <pc:sldMkLst>
          <pc:docMk/>
          <pc:sldMk cId="3296834675" sldId="617"/>
        </pc:sldMkLst>
      </pc:sldChg>
      <pc:sldChg chg="addSp delSp modSp add mod">
        <pc:chgData name="Damian Gordon" userId="796278f3-970d-4a3b-8137-dc597a054133" providerId="ADAL" clId="{919B1778-074C-4E8C-98DD-2F309CC4C1DD}" dt="2025-03-03T16:36:01.577" v="1388"/>
        <pc:sldMkLst>
          <pc:docMk/>
          <pc:sldMk cId="3480293545" sldId="618"/>
        </pc:sldMkLst>
      </pc:sldChg>
      <pc:sldChg chg="addSp delSp modSp add mod">
        <pc:chgData name="Damian Gordon" userId="796278f3-970d-4a3b-8137-dc597a054133" providerId="ADAL" clId="{919B1778-074C-4E8C-98DD-2F309CC4C1DD}" dt="2025-03-03T16:36:26.961" v="1396"/>
        <pc:sldMkLst>
          <pc:docMk/>
          <pc:sldMk cId="387233318" sldId="619"/>
        </pc:sldMkLst>
      </pc:sldChg>
      <pc:sldChg chg="addSp delSp modSp add mod">
        <pc:chgData name="Damian Gordon" userId="796278f3-970d-4a3b-8137-dc597a054133" providerId="ADAL" clId="{919B1778-074C-4E8C-98DD-2F309CC4C1DD}" dt="2025-03-03T16:35:47.054" v="1384" actId="164"/>
        <pc:sldMkLst>
          <pc:docMk/>
          <pc:sldMk cId="3234928149" sldId="620"/>
        </pc:sldMkLst>
      </pc:sldChg>
      <pc:sldChg chg="addSp delSp modSp add mod">
        <pc:chgData name="Damian Gordon" userId="796278f3-970d-4a3b-8137-dc597a054133" providerId="ADAL" clId="{919B1778-074C-4E8C-98DD-2F309CC4C1DD}" dt="2025-03-03T16:36:19.998" v="1394"/>
        <pc:sldMkLst>
          <pc:docMk/>
          <pc:sldMk cId="1408655135" sldId="621"/>
        </pc:sldMkLst>
      </pc:sldChg>
      <pc:sldChg chg="modSp add mod">
        <pc:chgData name="Damian Gordon" userId="796278f3-970d-4a3b-8137-dc597a054133" providerId="ADAL" clId="{919B1778-074C-4E8C-98DD-2F309CC4C1DD}" dt="2025-03-03T16:40:11.668" v="1471" actId="20577"/>
        <pc:sldMkLst>
          <pc:docMk/>
          <pc:sldMk cId="2726183263" sldId="622"/>
        </pc:sldMkLst>
      </pc:sldChg>
      <pc:sldChg chg="addSp delSp modSp new mod modMedia setBg addAnim delAnim">
        <pc:chgData name="Damian Gordon" userId="796278f3-970d-4a3b-8137-dc597a054133" providerId="ADAL" clId="{919B1778-074C-4E8C-98DD-2F309CC4C1DD}" dt="2025-03-03T19:56:28.326" v="5771" actId="478"/>
        <pc:sldMkLst>
          <pc:docMk/>
          <pc:sldMk cId="1982029601" sldId="623"/>
        </pc:sldMkLst>
      </pc:sldChg>
      <pc:sldChg chg="delSp modSp add mod">
        <pc:chgData name="Damian Gordon" userId="796278f3-970d-4a3b-8137-dc597a054133" providerId="ADAL" clId="{919B1778-074C-4E8C-98DD-2F309CC4C1DD}" dt="2025-03-03T16:54:52.900" v="1673" actId="20577"/>
        <pc:sldMkLst>
          <pc:docMk/>
          <pc:sldMk cId="1192691779" sldId="624"/>
        </pc:sldMkLst>
      </pc:sldChg>
      <pc:sldChg chg="addSp delSp modSp add mod">
        <pc:chgData name="Damian Gordon" userId="796278f3-970d-4a3b-8137-dc597a054133" providerId="ADAL" clId="{919B1778-074C-4E8C-98DD-2F309CC4C1DD}" dt="2025-03-03T17:54:10.746" v="2619" actId="1076"/>
        <pc:sldMkLst>
          <pc:docMk/>
          <pc:sldMk cId="147079142" sldId="625"/>
        </pc:sldMkLst>
      </pc:sldChg>
      <pc:sldChg chg="addSp delSp modSp new mod">
        <pc:chgData name="Damian Gordon" userId="796278f3-970d-4a3b-8137-dc597a054133" providerId="ADAL" clId="{919B1778-074C-4E8C-98DD-2F309CC4C1DD}" dt="2025-03-03T17:15:25.147" v="1800" actId="1076"/>
        <pc:sldMkLst>
          <pc:docMk/>
          <pc:sldMk cId="1195104078" sldId="626"/>
        </pc:sldMkLst>
      </pc:sldChg>
      <pc:sldChg chg="add">
        <pc:chgData name="Damian Gordon" userId="796278f3-970d-4a3b-8137-dc597a054133" providerId="ADAL" clId="{919B1778-074C-4E8C-98DD-2F309CC4C1DD}" dt="2025-03-03T16:54:40.713" v="1634"/>
        <pc:sldMkLst>
          <pc:docMk/>
          <pc:sldMk cId="449633822" sldId="627"/>
        </pc:sldMkLst>
      </pc:sldChg>
      <pc:sldChg chg="addSp delSp modSp add mod ord">
        <pc:chgData name="Damian Gordon" userId="796278f3-970d-4a3b-8137-dc597a054133" providerId="ADAL" clId="{919B1778-074C-4E8C-98DD-2F309CC4C1DD}" dt="2025-03-03T16:57:42.716" v="1717" actId="20577"/>
        <pc:sldMkLst>
          <pc:docMk/>
          <pc:sldMk cId="3224001926" sldId="628"/>
        </pc:sldMkLst>
      </pc:sldChg>
      <pc:sldChg chg="add">
        <pc:chgData name="Damian Gordon" userId="796278f3-970d-4a3b-8137-dc597a054133" providerId="ADAL" clId="{919B1778-074C-4E8C-98DD-2F309CC4C1DD}" dt="2025-03-03T16:56:49.828" v="1705"/>
        <pc:sldMkLst>
          <pc:docMk/>
          <pc:sldMk cId="4092852769" sldId="629"/>
        </pc:sldMkLst>
      </pc:sldChg>
      <pc:sldChg chg="add">
        <pc:chgData name="Damian Gordon" userId="796278f3-970d-4a3b-8137-dc597a054133" providerId="ADAL" clId="{919B1778-074C-4E8C-98DD-2F309CC4C1DD}" dt="2025-03-03T16:56:56.189" v="1707"/>
        <pc:sldMkLst>
          <pc:docMk/>
          <pc:sldMk cId="2898818545" sldId="630"/>
        </pc:sldMkLst>
      </pc:sldChg>
      <pc:sldChg chg="add">
        <pc:chgData name="Damian Gordon" userId="796278f3-970d-4a3b-8137-dc597a054133" providerId="ADAL" clId="{919B1778-074C-4E8C-98DD-2F309CC4C1DD}" dt="2025-03-03T16:57:12.578" v="1710"/>
        <pc:sldMkLst>
          <pc:docMk/>
          <pc:sldMk cId="1034525924" sldId="631"/>
        </pc:sldMkLst>
      </pc:sldChg>
      <pc:sldChg chg="add del">
        <pc:chgData name="Damian Gordon" userId="796278f3-970d-4a3b-8137-dc597a054133" providerId="ADAL" clId="{919B1778-074C-4E8C-98DD-2F309CC4C1DD}" dt="2025-03-03T16:57:19.817" v="1713"/>
        <pc:sldMkLst>
          <pc:docMk/>
          <pc:sldMk cId="964203534" sldId="632"/>
        </pc:sldMkLst>
      </pc:sldChg>
      <pc:sldChg chg="add">
        <pc:chgData name="Damian Gordon" userId="796278f3-970d-4a3b-8137-dc597a054133" providerId="ADAL" clId="{919B1778-074C-4E8C-98DD-2F309CC4C1DD}" dt="2025-03-03T16:57:30.841" v="1714"/>
        <pc:sldMkLst>
          <pc:docMk/>
          <pc:sldMk cId="3445184678" sldId="632"/>
        </pc:sldMkLst>
      </pc:sldChg>
      <pc:sldChg chg="add">
        <pc:chgData name="Damian Gordon" userId="796278f3-970d-4a3b-8137-dc597a054133" providerId="ADAL" clId="{919B1778-074C-4E8C-98DD-2F309CC4C1DD}" dt="2025-03-03T16:57:37.686" v="1716"/>
        <pc:sldMkLst>
          <pc:docMk/>
          <pc:sldMk cId="4203019308" sldId="633"/>
        </pc:sldMkLst>
      </pc:sldChg>
      <pc:sldChg chg="modSp add mod ord">
        <pc:chgData name="Damian Gordon" userId="796278f3-970d-4a3b-8137-dc597a054133" providerId="ADAL" clId="{919B1778-074C-4E8C-98DD-2F309CC4C1DD}" dt="2025-03-03T17:10:53.948" v="1781"/>
        <pc:sldMkLst>
          <pc:docMk/>
          <pc:sldMk cId="835217992" sldId="634"/>
        </pc:sldMkLst>
      </pc:sldChg>
      <pc:sldChg chg="modSp add mod">
        <pc:chgData name="Damian Gordon" userId="796278f3-970d-4a3b-8137-dc597a054133" providerId="ADAL" clId="{919B1778-074C-4E8C-98DD-2F309CC4C1DD}" dt="2025-03-03T19:56:56.704" v="5772" actId="14100"/>
        <pc:sldMkLst>
          <pc:docMk/>
          <pc:sldMk cId="3625838116" sldId="635"/>
        </pc:sldMkLst>
      </pc:sldChg>
      <pc:sldChg chg="addSp delSp modSp add mod">
        <pc:chgData name="Damian Gordon" userId="796278f3-970d-4a3b-8137-dc597a054133" providerId="ADAL" clId="{919B1778-074C-4E8C-98DD-2F309CC4C1DD}" dt="2025-03-03T17:24:17.418" v="2076" actId="20577"/>
        <pc:sldMkLst>
          <pc:docMk/>
          <pc:sldMk cId="1064266397" sldId="636"/>
        </pc:sldMkLst>
      </pc:sldChg>
      <pc:sldChg chg="addSp modSp add mod">
        <pc:chgData name="Damian Gordon" userId="796278f3-970d-4a3b-8137-dc597a054133" providerId="ADAL" clId="{919B1778-074C-4E8C-98DD-2F309CC4C1DD}" dt="2025-03-03T17:32:43.500" v="2157" actId="20577"/>
        <pc:sldMkLst>
          <pc:docMk/>
          <pc:sldMk cId="2217908332" sldId="637"/>
        </pc:sldMkLst>
      </pc:sldChg>
      <pc:sldChg chg="modSp add mod">
        <pc:chgData name="Damian Gordon" userId="796278f3-970d-4a3b-8137-dc597a054133" providerId="ADAL" clId="{919B1778-074C-4E8C-98DD-2F309CC4C1DD}" dt="2025-03-03T19:28:36.339" v="5278" actId="20577"/>
        <pc:sldMkLst>
          <pc:docMk/>
          <pc:sldMk cId="3859167442" sldId="638"/>
        </pc:sldMkLst>
      </pc:sldChg>
      <pc:sldChg chg="addSp delSp modSp add mod ord">
        <pc:chgData name="Damian Gordon" userId="796278f3-970d-4a3b-8137-dc597a054133" providerId="ADAL" clId="{919B1778-074C-4E8C-98DD-2F309CC4C1DD}" dt="2025-03-03T19:32:06.321" v="5344" actId="14100"/>
        <pc:sldMkLst>
          <pc:docMk/>
          <pc:sldMk cId="3041755705" sldId="639"/>
        </pc:sldMkLst>
      </pc:sldChg>
      <pc:sldChg chg="addSp delSp modSp add mod">
        <pc:chgData name="Damian Gordon" userId="796278f3-970d-4a3b-8137-dc597a054133" providerId="ADAL" clId="{919B1778-074C-4E8C-98DD-2F309CC4C1DD}" dt="2025-03-03T19:32:22.332" v="5348" actId="14100"/>
        <pc:sldMkLst>
          <pc:docMk/>
          <pc:sldMk cId="828487198" sldId="640"/>
        </pc:sldMkLst>
      </pc:sldChg>
      <pc:sldChg chg="addSp delSp modSp add mod">
        <pc:chgData name="Damian Gordon" userId="796278f3-970d-4a3b-8137-dc597a054133" providerId="ADAL" clId="{919B1778-074C-4E8C-98DD-2F309CC4C1DD}" dt="2025-03-03T18:17:07.747" v="3467"/>
        <pc:sldMkLst>
          <pc:docMk/>
          <pc:sldMk cId="3617318941" sldId="641"/>
        </pc:sldMkLst>
      </pc:sldChg>
      <pc:sldChg chg="addSp delSp modSp add mod ord">
        <pc:chgData name="Damian Gordon" userId="796278f3-970d-4a3b-8137-dc597a054133" providerId="ADAL" clId="{919B1778-074C-4E8C-98DD-2F309CC4C1DD}" dt="2025-03-03T20:50:58.303" v="6057"/>
        <pc:sldMkLst>
          <pc:docMk/>
          <pc:sldMk cId="2112166943" sldId="642"/>
        </pc:sldMkLst>
      </pc:sldChg>
      <pc:sldChg chg="modSp add mod ord">
        <pc:chgData name="Damian Gordon" userId="796278f3-970d-4a3b-8137-dc597a054133" providerId="ADAL" clId="{919B1778-074C-4E8C-98DD-2F309CC4C1DD}" dt="2025-03-03T20:50:50.126" v="6055"/>
        <pc:sldMkLst>
          <pc:docMk/>
          <pc:sldMk cId="2573169491" sldId="643"/>
        </pc:sldMkLst>
      </pc:sldChg>
      <pc:sldChg chg="modSp add mod ord">
        <pc:chgData name="Damian Gordon" userId="796278f3-970d-4a3b-8137-dc597a054133" providerId="ADAL" clId="{919B1778-074C-4E8C-98DD-2F309CC4C1DD}" dt="2025-03-03T18:18:55.084" v="3528" actId="5793"/>
        <pc:sldMkLst>
          <pc:docMk/>
          <pc:sldMk cId="2629511279" sldId="644"/>
        </pc:sldMkLst>
      </pc:sldChg>
      <pc:sldChg chg="addSp delSp modSp add mod ord">
        <pc:chgData name="Damian Gordon" userId="796278f3-970d-4a3b-8137-dc597a054133" providerId="ADAL" clId="{919B1778-074C-4E8C-98DD-2F309CC4C1DD}" dt="2025-03-03T18:24:13.939" v="3764" actId="692"/>
        <pc:sldMkLst>
          <pc:docMk/>
          <pc:sldMk cId="3735295548" sldId="645"/>
        </pc:sldMkLst>
      </pc:sldChg>
      <pc:sldChg chg="addSp delSp modSp add mod">
        <pc:chgData name="Damian Gordon" userId="796278f3-970d-4a3b-8137-dc597a054133" providerId="ADAL" clId="{919B1778-074C-4E8C-98DD-2F309CC4C1DD}" dt="2025-03-03T18:27:53.370" v="3943" actId="20577"/>
        <pc:sldMkLst>
          <pc:docMk/>
          <pc:sldMk cId="2831422022" sldId="646"/>
        </pc:sldMkLst>
      </pc:sldChg>
      <pc:sldChg chg="addSp delSp modSp add mod">
        <pc:chgData name="Damian Gordon" userId="796278f3-970d-4a3b-8137-dc597a054133" providerId="ADAL" clId="{919B1778-074C-4E8C-98DD-2F309CC4C1DD}" dt="2025-03-03T20:51:28.610" v="6061"/>
        <pc:sldMkLst>
          <pc:docMk/>
          <pc:sldMk cId="585238820" sldId="647"/>
        </pc:sldMkLst>
      </pc:sldChg>
      <pc:sldChg chg="modSp add mod ord">
        <pc:chgData name="Damian Gordon" userId="796278f3-970d-4a3b-8137-dc597a054133" providerId="ADAL" clId="{919B1778-074C-4E8C-98DD-2F309CC4C1DD}" dt="2025-03-03T18:45:34.435" v="4293" actId="20577"/>
        <pc:sldMkLst>
          <pc:docMk/>
          <pc:sldMk cId="3716208209" sldId="648"/>
        </pc:sldMkLst>
      </pc:sldChg>
      <pc:sldChg chg="modSp new mod">
        <pc:chgData name="Damian Gordon" userId="796278f3-970d-4a3b-8137-dc597a054133" providerId="ADAL" clId="{919B1778-074C-4E8C-98DD-2F309CC4C1DD}" dt="2025-03-03T19:45:05.171" v="5517"/>
        <pc:sldMkLst>
          <pc:docMk/>
          <pc:sldMk cId="528551244" sldId="649"/>
        </pc:sldMkLst>
      </pc:sldChg>
      <pc:sldChg chg="modSp add mod ord">
        <pc:chgData name="Damian Gordon" userId="796278f3-970d-4a3b-8137-dc597a054133" providerId="ADAL" clId="{919B1778-074C-4E8C-98DD-2F309CC4C1DD}" dt="2025-03-03T19:44:02.280" v="5510" actId="20577"/>
        <pc:sldMkLst>
          <pc:docMk/>
          <pc:sldMk cId="2566075687" sldId="650"/>
        </pc:sldMkLst>
        <pc:spChg chg="mod">
          <ac:chgData name="Damian Gordon" userId="796278f3-970d-4a3b-8137-dc597a054133" providerId="ADAL" clId="{919B1778-074C-4E8C-98DD-2F309CC4C1DD}" dt="2025-03-03T19:44:02.280" v="5510" actId="20577"/>
          <ac:spMkLst>
            <pc:docMk/>
            <pc:sldMk cId="2566075687" sldId="650"/>
            <ac:spMk id="2" creationId="{56D1B3A9-266F-8240-64FD-41337B0ABBA1}"/>
          </ac:spMkLst>
        </pc:spChg>
        <pc:spChg chg="mod">
          <ac:chgData name="Damian Gordon" userId="796278f3-970d-4a3b-8137-dc597a054133" providerId="ADAL" clId="{919B1778-074C-4E8C-98DD-2F309CC4C1DD}" dt="2025-03-03T18:54:13.943" v="4374"/>
          <ac:spMkLst>
            <pc:docMk/>
            <pc:sldMk cId="2566075687" sldId="650"/>
            <ac:spMk id="3" creationId="{F3902073-B2A8-55FA-640F-51DB9020C012}"/>
          </ac:spMkLst>
        </pc:spChg>
      </pc:sldChg>
      <pc:sldChg chg="add del">
        <pc:chgData name="Damian Gordon" userId="796278f3-970d-4a3b-8137-dc597a054133" providerId="ADAL" clId="{919B1778-074C-4E8C-98DD-2F309CC4C1DD}" dt="2025-03-03T18:51:56.284" v="4333"/>
        <pc:sldMkLst>
          <pc:docMk/>
          <pc:sldMk cId="33857785" sldId="651"/>
        </pc:sldMkLst>
      </pc:sldChg>
      <pc:sldChg chg="modSp add mod ord">
        <pc:chgData name="Damian Gordon" userId="796278f3-970d-4a3b-8137-dc597a054133" providerId="ADAL" clId="{919B1778-074C-4E8C-98DD-2F309CC4C1DD}" dt="2025-03-03T19:45:02.914" v="5516"/>
        <pc:sldMkLst>
          <pc:docMk/>
          <pc:sldMk cId="3947034717" sldId="651"/>
        </pc:sldMkLst>
      </pc:sldChg>
      <pc:sldChg chg="modSp add mod">
        <pc:chgData name="Damian Gordon" userId="796278f3-970d-4a3b-8137-dc597a054133" providerId="ADAL" clId="{919B1778-074C-4E8C-98DD-2F309CC4C1DD}" dt="2025-03-03T19:45:07.569" v="5518"/>
        <pc:sldMkLst>
          <pc:docMk/>
          <pc:sldMk cId="1123198273" sldId="652"/>
        </pc:sldMkLst>
      </pc:sldChg>
      <pc:sldChg chg="modSp add mod">
        <pc:chgData name="Damian Gordon" userId="796278f3-970d-4a3b-8137-dc597a054133" providerId="ADAL" clId="{919B1778-074C-4E8C-98DD-2F309CC4C1DD}" dt="2025-03-03T20:35:49.437" v="5862" actId="20577"/>
        <pc:sldMkLst>
          <pc:docMk/>
          <pc:sldMk cId="3290352508" sldId="653"/>
        </pc:sldMkLst>
      </pc:sldChg>
      <pc:sldChg chg="modSp add mod">
        <pc:chgData name="Damian Gordon" userId="796278f3-970d-4a3b-8137-dc597a054133" providerId="ADAL" clId="{919B1778-074C-4E8C-98DD-2F309CC4C1DD}" dt="2025-03-03T20:36:17.537" v="5868" actId="20577"/>
        <pc:sldMkLst>
          <pc:docMk/>
          <pc:sldMk cId="3790872805" sldId="654"/>
        </pc:sldMkLst>
      </pc:sldChg>
      <pc:sldChg chg="modSp add mod">
        <pc:chgData name="Damian Gordon" userId="796278f3-970d-4a3b-8137-dc597a054133" providerId="ADAL" clId="{919B1778-074C-4E8C-98DD-2F309CC4C1DD}" dt="2025-03-03T19:45:16.804" v="5522"/>
        <pc:sldMkLst>
          <pc:docMk/>
          <pc:sldMk cId="3474339241" sldId="655"/>
        </pc:sldMkLst>
      </pc:sldChg>
      <pc:sldChg chg="modSp add mod">
        <pc:chgData name="Damian Gordon" userId="796278f3-970d-4a3b-8137-dc597a054133" providerId="ADAL" clId="{919B1778-074C-4E8C-98DD-2F309CC4C1DD}" dt="2025-03-03T20:37:26.740" v="5881" actId="20577"/>
        <pc:sldMkLst>
          <pc:docMk/>
          <pc:sldMk cId="1796717730" sldId="656"/>
        </pc:sldMkLst>
      </pc:sldChg>
      <pc:sldChg chg="modSp add mod">
        <pc:chgData name="Damian Gordon" userId="796278f3-970d-4a3b-8137-dc597a054133" providerId="ADAL" clId="{919B1778-074C-4E8C-98DD-2F309CC4C1DD}" dt="2025-03-03T20:38:01.337" v="5883" actId="20577"/>
        <pc:sldMkLst>
          <pc:docMk/>
          <pc:sldMk cId="2252167810" sldId="657"/>
        </pc:sldMkLst>
      </pc:sldChg>
      <pc:sldChg chg="modSp add mod">
        <pc:chgData name="Damian Gordon" userId="796278f3-970d-4a3b-8137-dc597a054133" providerId="ADAL" clId="{919B1778-074C-4E8C-98DD-2F309CC4C1DD}" dt="2025-03-03T20:38:48.875" v="5891" actId="20577"/>
        <pc:sldMkLst>
          <pc:docMk/>
          <pc:sldMk cId="3257107666" sldId="658"/>
        </pc:sldMkLst>
      </pc:sldChg>
      <pc:sldChg chg="modSp add mod">
        <pc:chgData name="Damian Gordon" userId="796278f3-970d-4a3b-8137-dc597a054133" providerId="ADAL" clId="{919B1778-074C-4E8C-98DD-2F309CC4C1DD}" dt="2025-03-03T20:37:01.687" v="5875" actId="20577"/>
        <pc:sldMkLst>
          <pc:docMk/>
          <pc:sldMk cId="3086335988" sldId="659"/>
        </pc:sldMkLst>
      </pc:sldChg>
      <pc:sldChg chg="modSp add mod">
        <pc:chgData name="Damian Gordon" userId="796278f3-970d-4a3b-8137-dc597a054133" providerId="ADAL" clId="{919B1778-074C-4E8C-98DD-2F309CC4C1DD}" dt="2025-03-03T20:37:15.878" v="5879" actId="20577"/>
        <pc:sldMkLst>
          <pc:docMk/>
          <pc:sldMk cId="4251362412" sldId="660"/>
        </pc:sldMkLst>
      </pc:sldChg>
      <pc:sldChg chg="modSp add mod">
        <pc:chgData name="Damian Gordon" userId="796278f3-970d-4a3b-8137-dc597a054133" providerId="ADAL" clId="{919B1778-074C-4E8C-98DD-2F309CC4C1DD}" dt="2025-03-03T19:45:23.565" v="5525"/>
        <pc:sldMkLst>
          <pc:docMk/>
          <pc:sldMk cId="2298461132" sldId="661"/>
        </pc:sldMkLst>
      </pc:sldChg>
      <pc:sldChg chg="modSp add mod">
        <pc:chgData name="Damian Gordon" userId="796278f3-970d-4a3b-8137-dc597a054133" providerId="ADAL" clId="{919B1778-074C-4E8C-98DD-2F309CC4C1DD}" dt="2025-03-03T20:38:11.437" v="5885" actId="20577"/>
        <pc:sldMkLst>
          <pc:docMk/>
          <pc:sldMk cId="3690272849" sldId="662"/>
        </pc:sldMkLst>
      </pc:sldChg>
      <pc:sldChg chg="modSp add mod">
        <pc:chgData name="Damian Gordon" userId="796278f3-970d-4a3b-8137-dc597a054133" providerId="ADAL" clId="{919B1778-074C-4E8C-98DD-2F309CC4C1DD}" dt="2025-03-03T19:45:33.532" v="5529"/>
        <pc:sldMkLst>
          <pc:docMk/>
          <pc:sldMk cId="1019125574" sldId="663"/>
        </pc:sldMkLst>
      </pc:sldChg>
      <pc:sldChg chg="addSp delSp modSp new mod setBg addAnim setClrOvrMap">
        <pc:chgData name="Damian Gordon" userId="796278f3-970d-4a3b-8137-dc597a054133" providerId="ADAL" clId="{919B1778-074C-4E8C-98DD-2F309CC4C1DD}" dt="2025-03-03T19:22:17.794" v="5120"/>
        <pc:sldMkLst>
          <pc:docMk/>
          <pc:sldMk cId="1336432017" sldId="664"/>
        </pc:sldMkLst>
      </pc:sldChg>
      <pc:sldChg chg="addSp modSp new mod">
        <pc:chgData name="Damian Gordon" userId="796278f3-970d-4a3b-8137-dc597a054133" providerId="ADAL" clId="{919B1778-074C-4E8C-98DD-2F309CC4C1DD}" dt="2025-03-03T19:36:04.665" v="5385" actId="20577"/>
        <pc:sldMkLst>
          <pc:docMk/>
          <pc:sldMk cId="1331783355" sldId="665"/>
        </pc:sldMkLst>
      </pc:sldChg>
      <pc:sldChg chg="modSp add mod ord">
        <pc:chgData name="Damian Gordon" userId="796278f3-970d-4a3b-8137-dc597a054133" providerId="ADAL" clId="{919B1778-074C-4E8C-98DD-2F309CC4C1DD}" dt="2025-03-03T19:54:34.163" v="5769" actId="20577"/>
        <pc:sldMkLst>
          <pc:docMk/>
          <pc:sldMk cId="2191364465" sldId="666"/>
        </pc:sldMkLst>
      </pc:sldChg>
      <pc:sldChg chg="modSp add mod">
        <pc:chgData name="Damian Gordon" userId="796278f3-970d-4a3b-8137-dc597a054133" providerId="ADAL" clId="{919B1778-074C-4E8C-98DD-2F309CC4C1DD}" dt="2025-03-03T19:36:07.987" v="5386" actId="20577"/>
        <pc:sldMkLst>
          <pc:docMk/>
          <pc:sldMk cId="706213806" sldId="667"/>
        </pc:sldMkLst>
      </pc:sldChg>
      <pc:sldChg chg="modSp add mod">
        <pc:chgData name="Damian Gordon" userId="796278f3-970d-4a3b-8137-dc597a054133" providerId="ADAL" clId="{919B1778-074C-4E8C-98DD-2F309CC4C1DD}" dt="2025-03-03T19:37:13.825" v="5431" actId="20577"/>
        <pc:sldMkLst>
          <pc:docMk/>
          <pc:sldMk cId="211615774" sldId="668"/>
        </pc:sldMkLst>
      </pc:sldChg>
      <pc:sldChg chg="addSp modSp new mod ord setBg">
        <pc:chgData name="Damian Gordon" userId="796278f3-970d-4a3b-8137-dc597a054133" providerId="ADAL" clId="{919B1778-074C-4E8C-98DD-2F309CC4C1DD}" dt="2025-03-03T19:42:17.930" v="5440"/>
        <pc:sldMkLst>
          <pc:docMk/>
          <pc:sldMk cId="2780406196" sldId="669"/>
        </pc:sldMkLst>
      </pc:sldChg>
      <pc:sldChg chg="addSp delSp modSp new mod setBg addAnim">
        <pc:chgData name="Damian Gordon" userId="796278f3-970d-4a3b-8137-dc597a054133" providerId="ADAL" clId="{919B1778-074C-4E8C-98DD-2F309CC4C1DD}" dt="2025-03-03T19:45:57.310" v="5534"/>
        <pc:sldMkLst>
          <pc:docMk/>
          <pc:sldMk cId="4936140" sldId="670"/>
        </pc:sldMkLst>
      </pc:sldChg>
      <pc:sldChg chg="addSp delSp modSp new mod">
        <pc:chgData name="Damian Gordon" userId="796278f3-970d-4a3b-8137-dc597a054133" providerId="ADAL" clId="{919B1778-074C-4E8C-98DD-2F309CC4C1DD}" dt="2025-03-03T19:46:49.403" v="5542" actId="1076"/>
        <pc:sldMkLst>
          <pc:docMk/>
          <pc:sldMk cId="3332485219" sldId="671"/>
        </pc:sldMkLst>
      </pc:sldChg>
      <pc:sldChg chg="add">
        <pc:chgData name="Damian Gordon" userId="796278f3-970d-4a3b-8137-dc597a054133" providerId="ADAL" clId="{919B1778-074C-4E8C-98DD-2F309CC4C1DD}" dt="2025-03-03T19:47:28.797" v="5543"/>
        <pc:sldMkLst>
          <pc:docMk/>
          <pc:sldMk cId="3171424017" sldId="672"/>
        </pc:sldMkLst>
      </pc:sldChg>
      <pc:sldChg chg="modSp add mod">
        <pc:chgData name="Damian Gordon" userId="796278f3-970d-4a3b-8137-dc597a054133" providerId="ADAL" clId="{919B1778-074C-4E8C-98DD-2F309CC4C1DD}" dt="2025-03-03T20:02:34.272" v="5853" actId="20577"/>
        <pc:sldMkLst>
          <pc:docMk/>
          <pc:sldMk cId="163311497" sldId="673"/>
        </pc:sldMkLst>
      </pc:sldChg>
      <pc:sldChg chg="addSp delSp modSp add mod">
        <pc:chgData name="Damian Gordon" userId="796278f3-970d-4a3b-8137-dc597a054133" providerId="ADAL" clId="{919B1778-074C-4E8C-98DD-2F309CC4C1DD}" dt="2025-03-03T20:46:59.664" v="6028" actId="22"/>
        <pc:sldMkLst>
          <pc:docMk/>
          <pc:sldMk cId="1209990464" sldId="674"/>
        </pc:sldMkLst>
      </pc:sldChg>
      <pc:sldChg chg="addSp delSp modSp add mod ord">
        <pc:chgData name="Damian Gordon" userId="796278f3-970d-4a3b-8137-dc597a054133" providerId="ADAL" clId="{919B1778-074C-4E8C-98DD-2F309CC4C1DD}" dt="2025-03-03T20:53:07.358" v="6071"/>
        <pc:sldMkLst>
          <pc:docMk/>
          <pc:sldMk cId="4149751568" sldId="675"/>
        </pc:sldMkLst>
      </pc:sldChg>
      <pc:sldChg chg="add ord">
        <pc:chgData name="Damian Gordon" userId="796278f3-970d-4a3b-8137-dc597a054133" providerId="ADAL" clId="{919B1778-074C-4E8C-98DD-2F309CC4C1DD}" dt="2025-03-03T20:52:57.469" v="6070"/>
        <pc:sldMkLst>
          <pc:docMk/>
          <pc:sldMk cId="1516303242" sldId="676"/>
        </pc:sldMkLst>
      </pc:sldChg>
    </pc:docChg>
  </pc:docChgLst>
  <pc:docChgLst>
    <pc:chgData name="Damian Gordon" userId="796278f3-970d-4a3b-8137-dc597a054133" providerId="ADAL" clId="{45BE5AB9-231A-4059-8C30-6EA104990523}"/>
    <pc:docChg chg="undo redo custSel addSld delSld modSld sldOrd">
      <pc:chgData name="Damian Gordon" userId="796278f3-970d-4a3b-8137-dc597a054133" providerId="ADAL" clId="{45BE5AB9-231A-4059-8C30-6EA104990523}" dt="2024-08-16T20:07:37.562" v="16435" actId="1036"/>
      <pc:docMkLst>
        <pc:docMk/>
      </pc:docMkLst>
      <pc:sldChg chg="modSp mod">
        <pc:chgData name="Damian Gordon" userId="796278f3-970d-4a3b-8137-dc597a054133" providerId="ADAL" clId="{45BE5AB9-231A-4059-8C30-6EA104990523}" dt="2024-07-05T00:40:59.676" v="9667" actId="20577"/>
        <pc:sldMkLst>
          <pc:docMk/>
          <pc:sldMk cId="1941464876" sldId="256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745447261" sldId="257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2582299" sldId="258"/>
        </pc:sldMkLst>
      </pc:sldChg>
      <pc:sldChg chg="modSp add del mod">
        <pc:chgData name="Damian Gordon" userId="796278f3-970d-4a3b-8137-dc597a054133" providerId="ADAL" clId="{45BE5AB9-231A-4059-8C30-6EA104990523}" dt="2024-07-05T00:45:48.019" v="9669"/>
        <pc:sldMkLst>
          <pc:docMk/>
          <pc:sldMk cId="321388942" sldId="259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082083534" sldId="260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770477169" sldId="261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877069948" sldId="262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98487012" sldId="263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867830265" sldId="264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918594077" sldId="265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182701241" sldId="266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4291527698" sldId="267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635752808" sldId="268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552182851" sldId="269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701803327" sldId="270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3368712619" sldId="271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2734139410" sldId="272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1220893861" sldId="273"/>
        </pc:sldMkLst>
      </pc:sldChg>
      <pc:sldChg chg="del">
        <pc:chgData name="Damian Gordon" userId="796278f3-970d-4a3b-8137-dc597a054133" providerId="ADAL" clId="{45BE5AB9-231A-4059-8C30-6EA104990523}" dt="2024-05-27T15:31:40.222" v="15" actId="47"/>
        <pc:sldMkLst>
          <pc:docMk/>
          <pc:sldMk cId="192307870" sldId="274"/>
        </pc:sldMkLst>
      </pc:sldChg>
      <pc:sldChg chg="addSp delSp modSp add del mod">
        <pc:chgData name="Damian Gordon" userId="796278f3-970d-4a3b-8137-dc597a054133" providerId="ADAL" clId="{45BE5AB9-231A-4059-8C30-6EA104990523}" dt="2024-07-06T14:21:43.815" v="10604" actId="1037"/>
        <pc:sldMkLst>
          <pc:docMk/>
          <pc:sldMk cId="1282645631" sldId="275"/>
        </pc:sldMkLst>
      </pc:sldChg>
      <pc:sldChg chg="add">
        <pc:chgData name="Damian Gordon" userId="796278f3-970d-4a3b-8137-dc597a054133" providerId="ADAL" clId="{45BE5AB9-231A-4059-8C30-6EA104990523}" dt="2024-07-09T14:24:00.109" v="11095"/>
        <pc:sldMkLst>
          <pc:docMk/>
          <pc:sldMk cId="1622898926" sldId="284"/>
        </pc:sldMkLst>
      </pc:sldChg>
      <pc:sldChg chg="add">
        <pc:chgData name="Damian Gordon" userId="796278f3-970d-4a3b-8137-dc597a054133" providerId="ADAL" clId="{45BE5AB9-231A-4059-8C30-6EA104990523}" dt="2024-07-09T14:24:00.109" v="11095"/>
        <pc:sldMkLst>
          <pc:docMk/>
          <pc:sldMk cId="2975598866" sldId="287"/>
        </pc:sldMkLst>
      </pc:sldChg>
      <pc:sldChg chg="modSp add mod">
        <pc:chgData name="Damian Gordon" userId="796278f3-970d-4a3b-8137-dc597a054133" providerId="ADAL" clId="{45BE5AB9-231A-4059-8C30-6EA104990523}" dt="2024-07-09T14:24:00.150" v="11096" actId="27636"/>
        <pc:sldMkLst>
          <pc:docMk/>
          <pc:sldMk cId="3430019511" sldId="296"/>
        </pc:sldMkLst>
      </pc:sldChg>
      <pc:sldChg chg="add">
        <pc:chgData name="Damian Gordon" userId="796278f3-970d-4a3b-8137-dc597a054133" providerId="ADAL" clId="{45BE5AB9-231A-4059-8C30-6EA104990523}" dt="2024-07-09T14:24:00.109" v="11095"/>
        <pc:sldMkLst>
          <pc:docMk/>
          <pc:sldMk cId="1515287571" sldId="297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320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387"/>
        </pc:sldMkLst>
      </pc:sldChg>
      <pc:sldChg chg="modSp 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392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16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18"/>
        </pc:sldMkLst>
      </pc:sldChg>
      <pc:sldChg chg="modSp 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1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2"/>
        </pc:sldMkLst>
      </pc:sldChg>
      <pc:sldChg chg="modSp add del mod ord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4"/>
        </pc:sldMkLst>
      </pc:sldChg>
      <pc:sldChg chg="addSp delSp modSp add del mod ord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5"/>
        </pc:sldMkLst>
      </pc:sldChg>
      <pc:sldChg chg="addSp delSp modSp new del mod modMedia setBg modAnim">
        <pc:chgData name="Damian Gordon" userId="796278f3-970d-4a3b-8137-dc597a054133" providerId="ADAL" clId="{45BE5AB9-231A-4059-8C30-6EA104990523}" dt="2024-07-05T00:41:11.550" v="9668" actId="47"/>
        <pc:sldMkLst>
          <pc:docMk/>
          <pc:sldMk cId="1898965013" sldId="426"/>
        </pc:sldMkLst>
      </pc:sldChg>
      <pc:sldChg chg="addSp delSp modSp add mod setBg addAnim delAnim delDesignElem">
        <pc:chgData name="Damian Gordon" userId="796278f3-970d-4a3b-8137-dc597a054133" providerId="ADAL" clId="{45BE5AB9-231A-4059-8C30-6EA104990523}" dt="2024-05-28T01:10:56.764" v="204"/>
        <pc:sldMkLst>
          <pc:docMk/>
          <pc:sldMk cId="2126172313" sldId="427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29"/>
        </pc:sldMkLst>
      </pc:sldChg>
      <pc:sldChg chg="addSp modSp add del mod ord">
        <pc:chgData name="Damian Gordon" userId="796278f3-970d-4a3b-8137-dc597a054133" providerId="ADAL" clId="{45BE5AB9-231A-4059-8C30-6EA104990523}" dt="2024-07-05T10:56:12.981" v="10446" actId="20577"/>
        <pc:sldMkLst>
          <pc:docMk/>
          <pc:sldMk cId="3735875418" sldId="430"/>
        </pc:sldMkLst>
      </pc:sldChg>
      <pc:sldChg chg="addSp delSp modSp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1233871246" sldId="431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2"/>
        </pc:sldMkLst>
      </pc:sldChg>
      <pc:sldChg chg="add del ord">
        <pc:chgData name="Damian Gordon" userId="796278f3-970d-4a3b-8137-dc597a054133" providerId="ADAL" clId="{45BE5AB9-231A-4059-8C30-6EA104990523}" dt="2024-07-02T23:31:11.347" v="5422" actId="47"/>
        <pc:sldMkLst>
          <pc:docMk/>
          <pc:sldMk cId="1900039164" sldId="433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4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6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7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38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39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40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1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2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3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4"/>
        </pc:sldMkLst>
      </pc:sldChg>
      <pc:sldChg chg="add del">
        <pc:chgData name="Damian Gordon" userId="796278f3-970d-4a3b-8137-dc597a054133" providerId="ADAL" clId="{45BE5AB9-231A-4059-8C30-6EA104990523}" dt="2024-07-02T23:31:26.868" v="5423" actId="47"/>
        <pc:sldMkLst>
          <pc:docMk/>
          <pc:sldMk cId="0" sldId="445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46"/>
        </pc:sldMkLst>
      </pc:sldChg>
      <pc:sldChg chg="add del">
        <pc:chgData name="Damian Gordon" userId="796278f3-970d-4a3b-8137-dc597a054133" providerId="ADAL" clId="{45BE5AB9-231A-4059-8C30-6EA104990523}" dt="2024-07-02T23:31:11.347" v="5422" actId="47"/>
        <pc:sldMkLst>
          <pc:docMk/>
          <pc:sldMk cId="0" sldId="447"/>
        </pc:sldMkLst>
      </pc:sldChg>
      <pc:sldChg chg="modSp mod">
        <pc:chgData name="Damian Gordon" userId="796278f3-970d-4a3b-8137-dc597a054133" providerId="ADAL" clId="{45BE5AB9-231A-4059-8C30-6EA104990523}" dt="2024-07-02T17:34:21.406" v="722" actId="20577"/>
        <pc:sldMkLst>
          <pc:docMk/>
          <pc:sldMk cId="695405805" sldId="448"/>
        </pc:sldMkLst>
      </pc:sldChg>
      <pc:sldChg chg="modSp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3316991471" sldId="453"/>
        </pc:sldMkLst>
      </pc:sldChg>
      <pc:sldChg chg="addSp delSp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730100669" sldId="454"/>
        </pc:sldMkLst>
      </pc:sldChg>
      <pc:sldChg chg="addSp delSp modSp add del mod setBg">
        <pc:chgData name="Damian Gordon" userId="796278f3-970d-4a3b-8137-dc597a054133" providerId="ADAL" clId="{45BE5AB9-231A-4059-8C30-6EA104990523}" dt="2024-07-02T23:31:11.347" v="5422" actId="47"/>
        <pc:sldMkLst>
          <pc:docMk/>
          <pc:sldMk cId="3260675007" sldId="455"/>
        </pc:sldMkLst>
      </pc:sldChg>
      <pc:sldChg chg="addSp delSp modSp new del mod setBg addAnim">
        <pc:chgData name="Damian Gordon" userId="796278f3-970d-4a3b-8137-dc597a054133" providerId="ADAL" clId="{45BE5AB9-231A-4059-8C30-6EA104990523}" dt="2024-07-02T17:21:31.793" v="614" actId="47"/>
        <pc:sldMkLst>
          <pc:docMk/>
          <pc:sldMk cId="3709557733" sldId="456"/>
        </pc:sldMkLst>
      </pc:sldChg>
      <pc:sldChg chg="addSp delSp modSp add del mod modMedia setBg delAnim setClrOvrMap delDesignElem">
        <pc:chgData name="Damian Gordon" userId="796278f3-970d-4a3b-8137-dc597a054133" providerId="ADAL" clId="{45BE5AB9-231A-4059-8C30-6EA104990523}" dt="2024-07-05T00:41:11.550" v="9668" actId="47"/>
        <pc:sldMkLst>
          <pc:docMk/>
          <pc:sldMk cId="2603971186" sldId="457"/>
        </pc:sldMkLst>
      </pc:sldChg>
      <pc:sldChg chg="addSp delSp modSp add del mod setBg delAnim setClrOvrMap delDesignElem">
        <pc:chgData name="Damian Gordon" userId="796278f3-970d-4a3b-8137-dc597a054133" providerId="ADAL" clId="{45BE5AB9-231A-4059-8C30-6EA104990523}" dt="2024-07-02T17:24:04.948" v="714" actId="2696"/>
        <pc:sldMkLst>
          <pc:docMk/>
          <pc:sldMk cId="1666678026" sldId="458"/>
        </pc:sldMkLst>
      </pc:sldChg>
      <pc:sldChg chg="delSp add del ord setBg delDesignElem">
        <pc:chgData name="Damian Gordon" userId="796278f3-970d-4a3b-8137-dc597a054133" providerId="ADAL" clId="{45BE5AB9-231A-4059-8C30-6EA104990523}" dt="2024-07-05T00:41:11.550" v="9668" actId="47"/>
        <pc:sldMkLst>
          <pc:docMk/>
          <pc:sldMk cId="2123894225" sldId="458"/>
        </pc:sldMkLst>
      </pc:sldChg>
      <pc:sldChg chg="add del ord">
        <pc:chgData name="Damian Gordon" userId="796278f3-970d-4a3b-8137-dc597a054133" providerId="ADAL" clId="{45BE5AB9-231A-4059-8C30-6EA104990523}" dt="2024-07-05T00:41:11.550" v="9668" actId="47"/>
        <pc:sldMkLst>
          <pc:docMk/>
          <pc:sldMk cId="535991383" sldId="459"/>
        </pc:sldMkLst>
      </pc:sldChg>
      <pc:sldChg chg="delSp modSp add del setBg delDesignElem">
        <pc:chgData name="Damian Gordon" userId="796278f3-970d-4a3b-8137-dc597a054133" providerId="ADAL" clId="{45BE5AB9-231A-4059-8C30-6EA104990523}" dt="2024-07-02T17:24:04.948" v="714" actId="2696"/>
        <pc:sldMkLst>
          <pc:docMk/>
          <pc:sldMk cId="2670569266" sldId="459"/>
        </pc:sldMkLst>
      </pc:sldChg>
      <pc:sldChg chg="modSp new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1223211032" sldId="460"/>
        </pc:sldMkLst>
      </pc:sldChg>
      <pc:sldChg chg="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3805323869" sldId="461"/>
        </pc:sldMkLst>
      </pc:sldChg>
      <pc:sldChg chg="add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904566246" sldId="462"/>
        </pc:sldMkLst>
      </pc:sldChg>
      <pc:sldChg chg="modSp add del mod">
        <pc:chgData name="Damian Gordon" userId="796278f3-970d-4a3b-8137-dc597a054133" providerId="ADAL" clId="{45BE5AB9-231A-4059-8C30-6EA104990523}" dt="2024-07-03T02:01:42.696" v="5812" actId="47"/>
        <pc:sldMkLst>
          <pc:docMk/>
          <pc:sldMk cId="2976161511" sldId="463"/>
        </pc:sldMkLst>
      </pc:sldChg>
      <pc:sldChg chg="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1192466586" sldId="464"/>
        </pc:sldMkLst>
      </pc:sldChg>
      <pc:sldChg chg="add del">
        <pc:chgData name="Damian Gordon" userId="796278f3-970d-4a3b-8137-dc597a054133" providerId="ADAL" clId="{45BE5AB9-231A-4059-8C30-6EA104990523}" dt="2024-07-02T19:33:04.190" v="935"/>
        <pc:sldMkLst>
          <pc:docMk/>
          <pc:sldMk cId="3294348860" sldId="464"/>
        </pc:sldMkLst>
      </pc:sldChg>
      <pc:sldChg chg="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1760058381" sldId="465"/>
        </pc:sldMkLst>
      </pc:sldChg>
      <pc:sldChg chg="addSp delSp modSp add del mod setBg">
        <pc:chgData name="Damian Gordon" userId="796278f3-970d-4a3b-8137-dc597a054133" providerId="ADAL" clId="{45BE5AB9-231A-4059-8C30-6EA104990523}" dt="2024-07-05T00:41:11.550" v="9668" actId="47"/>
        <pc:sldMkLst>
          <pc:docMk/>
          <pc:sldMk cId="1257956994" sldId="466"/>
        </pc:sldMkLst>
      </pc:sldChg>
      <pc:sldChg chg="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2442904923" sldId="467"/>
        </pc:sldMkLst>
      </pc:sldChg>
      <pc:sldChg chg="add del">
        <pc:chgData name="Damian Gordon" userId="796278f3-970d-4a3b-8137-dc597a054133" providerId="ADAL" clId="{45BE5AB9-231A-4059-8C30-6EA104990523}" dt="2024-07-02T19:47:47.587" v="1445"/>
        <pc:sldMkLst>
          <pc:docMk/>
          <pc:sldMk cId="3204454298" sldId="467"/>
        </pc:sldMkLst>
      </pc:sldChg>
      <pc:sldChg chg="add del">
        <pc:chgData name="Damian Gordon" userId="796278f3-970d-4a3b-8137-dc597a054133" providerId="ADAL" clId="{45BE5AB9-231A-4059-8C30-6EA104990523}" dt="2024-07-02T19:47:38.276" v="1443"/>
        <pc:sldMkLst>
          <pc:docMk/>
          <pc:sldMk cId="3386841957" sldId="467"/>
        </pc:sldMkLst>
      </pc:sldChg>
      <pc:sldChg chg="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4229316256" sldId="468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2479653310" sldId="469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3367475694" sldId="470"/>
        </pc:sldMkLst>
      </pc:sldChg>
      <pc:sldChg chg="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2270169773" sldId="471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771842511" sldId="472"/>
        </pc:sldMkLst>
      </pc:sldChg>
      <pc:sldChg chg="addSp 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242179878" sldId="473"/>
        </pc:sldMkLst>
      </pc:sldChg>
      <pc:sldChg chg="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4095918154" sldId="474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1680599265" sldId="475"/>
        </pc:sldMkLst>
      </pc:sldChg>
      <pc:sldChg chg="addSp 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726544470" sldId="476"/>
        </pc:sldMkLst>
      </pc:sldChg>
      <pc:sldChg chg="add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3244980195" sldId="477"/>
        </pc:sldMkLst>
      </pc:sldChg>
      <pc:sldChg chg="addSp delSp modSp add del mod ord setBg modClrScheme chgLayout modNotesTx">
        <pc:chgData name="Damian Gordon" userId="796278f3-970d-4a3b-8137-dc597a054133" providerId="ADAL" clId="{45BE5AB9-231A-4059-8C30-6EA104990523}" dt="2024-08-16T17:51:49.393" v="16393" actId="1076"/>
        <pc:sldMkLst>
          <pc:docMk/>
          <pc:sldMk cId="1250634738" sldId="478"/>
        </pc:sldMkLst>
      </pc:sldChg>
      <pc:sldChg chg="delSp add del setBg delDesignElem">
        <pc:chgData name="Damian Gordon" userId="796278f3-970d-4a3b-8137-dc597a054133" providerId="ADAL" clId="{45BE5AB9-231A-4059-8C30-6EA104990523}" dt="2024-07-05T00:41:11.550" v="9668" actId="47"/>
        <pc:sldMkLst>
          <pc:docMk/>
          <pc:sldMk cId="1806556789" sldId="479"/>
        </pc:sldMkLst>
      </pc:sldChg>
      <pc:sldChg chg="delSp add setBg delDesignElem">
        <pc:chgData name="Damian Gordon" userId="796278f3-970d-4a3b-8137-dc597a054133" providerId="ADAL" clId="{45BE5AB9-231A-4059-8C30-6EA104990523}" dt="2024-07-02T23:13:06.465" v="4900"/>
        <pc:sldMkLst>
          <pc:docMk/>
          <pc:sldMk cId="349856633" sldId="480"/>
        </pc:sldMkLst>
      </pc:sldChg>
      <pc:sldChg chg="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3206431685" sldId="481"/>
        </pc:sldMkLst>
      </pc:sldChg>
      <pc:sldChg chg="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3546274248" sldId="482"/>
        </pc:sldMkLst>
      </pc:sldChg>
      <pc:sldChg chg="modSp add del mod setBg">
        <pc:chgData name="Damian Gordon" userId="796278f3-970d-4a3b-8137-dc597a054133" providerId="ADAL" clId="{45BE5AB9-231A-4059-8C30-6EA104990523}" dt="2024-07-05T00:41:11.550" v="9668" actId="47"/>
        <pc:sldMkLst>
          <pc:docMk/>
          <pc:sldMk cId="379198112" sldId="483"/>
        </pc:sldMkLst>
      </pc:sldChg>
      <pc:sldChg chg="addSp 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984733568" sldId="484"/>
        </pc:sldMkLst>
      </pc:sldChg>
      <pc:sldChg chg="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2307912514" sldId="485"/>
        </pc:sldMkLst>
      </pc:sldChg>
      <pc:sldChg chg="addSp delSp modSp mod ord">
        <pc:chgData name="Damian Gordon" userId="796278f3-970d-4a3b-8137-dc597a054133" providerId="ADAL" clId="{45BE5AB9-231A-4059-8C30-6EA104990523}" dt="2024-07-05T09:54:12.114" v="10072" actId="478"/>
        <pc:sldMkLst>
          <pc:docMk/>
          <pc:sldMk cId="848709099" sldId="486"/>
        </pc:sldMkLst>
      </pc:sldChg>
      <pc:sldChg chg="add">
        <pc:chgData name="Damian Gordon" userId="796278f3-970d-4a3b-8137-dc597a054133" providerId="ADAL" clId="{45BE5AB9-231A-4059-8C30-6EA104990523}" dt="2024-07-05T09:28:02.185" v="9670"/>
        <pc:sldMkLst>
          <pc:docMk/>
          <pc:sldMk cId="468201085" sldId="488"/>
        </pc:sldMkLst>
      </pc:sldChg>
      <pc:sldChg chg="del">
        <pc:chgData name="Damian Gordon" userId="796278f3-970d-4a3b-8137-dc597a054133" providerId="ADAL" clId="{45BE5AB9-231A-4059-8C30-6EA104990523}" dt="2024-07-05T00:41:11.550" v="9668" actId="47"/>
        <pc:sldMkLst>
          <pc:docMk/>
          <pc:sldMk cId="4201349747" sldId="488"/>
        </pc:sldMkLst>
      </pc:sldChg>
      <pc:sldChg chg="addSp delSp modSp add mod ord">
        <pc:chgData name="Damian Gordon" userId="796278f3-970d-4a3b-8137-dc597a054133" providerId="ADAL" clId="{45BE5AB9-231A-4059-8C30-6EA104990523}" dt="2024-07-05T10:36:41.648" v="10243" actId="20577"/>
        <pc:sldMkLst>
          <pc:docMk/>
          <pc:sldMk cId="2776212791" sldId="489"/>
        </pc:sldMkLst>
      </pc:sldChg>
      <pc:sldChg chg="del">
        <pc:chgData name="Damian Gordon" userId="796278f3-970d-4a3b-8137-dc597a054133" providerId="ADAL" clId="{45BE5AB9-231A-4059-8C30-6EA104990523}" dt="2024-07-05T00:41:11.550" v="9668" actId="47"/>
        <pc:sldMkLst>
          <pc:docMk/>
          <pc:sldMk cId="4253531965" sldId="489"/>
        </pc:sldMkLst>
      </pc:sldChg>
      <pc:sldChg chg="modSp add mod">
        <pc:chgData name="Damian Gordon" userId="796278f3-970d-4a3b-8137-dc597a054133" providerId="ADAL" clId="{45BE5AB9-231A-4059-8C30-6EA104990523}" dt="2024-07-05T09:55:23.516" v="10079" actId="20577"/>
        <pc:sldMkLst>
          <pc:docMk/>
          <pc:sldMk cId="321370623" sldId="490"/>
        </pc:sldMkLst>
      </pc:sldChg>
      <pc:sldChg chg="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1380855924" sldId="490"/>
        </pc:sldMkLst>
      </pc:sldChg>
      <pc:sldChg chg="modSp add mod">
        <pc:chgData name="Damian Gordon" userId="796278f3-970d-4a3b-8137-dc597a054133" providerId="ADAL" clId="{45BE5AB9-231A-4059-8C30-6EA104990523}" dt="2024-07-08T09:50:31.488" v="11025" actId="20577"/>
        <pc:sldMkLst>
          <pc:docMk/>
          <pc:sldMk cId="535749269" sldId="491"/>
        </pc:sldMkLst>
      </pc:sldChg>
      <pc:sldChg chg="addSp 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2429902519" sldId="491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604262449" sldId="492"/>
        </pc:sldMkLst>
      </pc:sldChg>
      <pc:sldChg chg="modSp add mod ord">
        <pc:chgData name="Damian Gordon" userId="796278f3-970d-4a3b-8137-dc597a054133" providerId="ADAL" clId="{45BE5AB9-231A-4059-8C30-6EA104990523}" dt="2024-07-08T09:41:45.317" v="10712" actId="21"/>
        <pc:sldMkLst>
          <pc:docMk/>
          <pc:sldMk cId="2805120833" sldId="492"/>
        </pc:sldMkLst>
      </pc:sldChg>
      <pc:sldChg chg="modSp add mod">
        <pc:chgData name="Damian Gordon" userId="796278f3-970d-4a3b-8137-dc597a054133" providerId="ADAL" clId="{45BE5AB9-231A-4059-8C30-6EA104990523}" dt="2024-07-05T14:08:15.003" v="10544" actId="20577"/>
        <pc:sldMkLst>
          <pc:docMk/>
          <pc:sldMk cId="1973658102" sldId="493"/>
        </pc:sldMkLst>
      </pc:sldChg>
      <pc:sldChg chg="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2042089025" sldId="493"/>
        </pc:sldMkLst>
      </pc:sldChg>
      <pc:sldChg chg="addSp 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3013569237" sldId="494"/>
        </pc:sldMkLst>
      </pc:sldChg>
      <pc:sldChg chg="modSp new del mod">
        <pc:chgData name="Damian Gordon" userId="796278f3-970d-4a3b-8137-dc597a054133" providerId="ADAL" clId="{45BE5AB9-231A-4059-8C30-6EA104990523}" dt="2024-07-05T10:28:28.682" v="10164" actId="47"/>
        <pc:sldMkLst>
          <pc:docMk/>
          <pc:sldMk cId="3099916268" sldId="494"/>
        </pc:sldMkLst>
      </pc:sldChg>
      <pc:sldChg chg="modSp new del mod">
        <pc:chgData name="Damian Gordon" userId="796278f3-970d-4a3b-8137-dc597a054133" providerId="ADAL" clId="{45BE5AB9-231A-4059-8C30-6EA104990523}" dt="2024-07-05T10:32:16.685" v="10184" actId="47"/>
        <pc:sldMkLst>
          <pc:docMk/>
          <pc:sldMk cId="3530767775" sldId="494"/>
        </pc:sldMkLst>
      </pc:sldChg>
      <pc:sldChg chg="modSp add mod ord">
        <pc:chgData name="Damian Gordon" userId="796278f3-970d-4a3b-8137-dc597a054133" providerId="ADAL" clId="{45BE5AB9-231A-4059-8C30-6EA104990523}" dt="2024-07-22T13:59:26.329" v="11109" actId="20577"/>
        <pc:sldMkLst>
          <pc:docMk/>
          <pc:sldMk cId="3685673864" sldId="494"/>
        </pc:sldMkLst>
      </pc:sldChg>
      <pc:sldChg chg="delSp modSp add del mod setBg delDesignElem">
        <pc:chgData name="Damian Gordon" userId="796278f3-970d-4a3b-8137-dc597a054133" providerId="ADAL" clId="{45BE5AB9-231A-4059-8C30-6EA104990523}" dt="2024-07-05T10:34:34.335" v="10208" actId="47"/>
        <pc:sldMkLst>
          <pc:docMk/>
          <pc:sldMk cId="3782952647" sldId="494"/>
        </pc:sldMkLst>
      </pc:sldChg>
      <pc:sldChg chg="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2129605758" sldId="495"/>
        </pc:sldMkLst>
      </pc:sldChg>
      <pc:sldChg chg="delSp modSp add mod setBg delDesignElem">
        <pc:chgData name="Damian Gordon" userId="796278f3-970d-4a3b-8137-dc597a054133" providerId="ADAL" clId="{45BE5AB9-231A-4059-8C30-6EA104990523}" dt="2024-07-05T10:47:48.660" v="10248" actId="403"/>
        <pc:sldMkLst>
          <pc:docMk/>
          <pc:sldMk cId="2168346399" sldId="495"/>
        </pc:sldMkLst>
      </pc:sldChg>
      <pc:sldChg chg="new del">
        <pc:chgData name="Damian Gordon" userId="796278f3-970d-4a3b-8137-dc597a054133" providerId="ADAL" clId="{45BE5AB9-231A-4059-8C30-6EA104990523}" dt="2024-07-05T10:32:12.003" v="10183" actId="47"/>
        <pc:sldMkLst>
          <pc:docMk/>
          <pc:sldMk cId="2471309539" sldId="495"/>
        </pc:sldMkLst>
      </pc:sldChg>
      <pc:sldChg chg="add del">
        <pc:chgData name="Damian Gordon" userId="796278f3-970d-4a3b-8137-dc597a054133" providerId="ADAL" clId="{45BE5AB9-231A-4059-8C30-6EA104990523}" dt="2024-07-04T22:17:44.687" v="7295"/>
        <pc:sldMkLst>
          <pc:docMk/>
          <pc:sldMk cId="2936821892" sldId="495"/>
        </pc:sldMkLst>
      </pc:sldChg>
      <pc:sldChg chg="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916282007" sldId="496"/>
        </pc:sldMkLst>
      </pc:sldChg>
      <pc:sldChg chg="addSp delSp modSp add mod ord setBg">
        <pc:chgData name="Damian Gordon" userId="796278f3-970d-4a3b-8137-dc597a054133" providerId="ADAL" clId="{45BE5AB9-231A-4059-8C30-6EA104990523}" dt="2024-07-05T10:53:57.376" v="10412" actId="1036"/>
        <pc:sldMkLst>
          <pc:docMk/>
          <pc:sldMk cId="2144767101" sldId="496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1714894558" sldId="497"/>
        </pc:sldMkLst>
      </pc:sldChg>
      <pc:sldChg chg="addSp delSp modSp add mod ord setBg addAnim delAnim delDesignElem">
        <pc:chgData name="Damian Gordon" userId="796278f3-970d-4a3b-8137-dc597a054133" providerId="ADAL" clId="{45BE5AB9-231A-4059-8C30-6EA104990523}" dt="2024-07-05T10:53:13.067" v="10359" actId="1037"/>
        <pc:sldMkLst>
          <pc:docMk/>
          <pc:sldMk cId="2611996078" sldId="497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3235607215" sldId="498"/>
        </pc:sldMkLst>
      </pc:sldChg>
      <pc:sldChg chg="modSp add mod">
        <pc:chgData name="Damian Gordon" userId="796278f3-970d-4a3b-8137-dc597a054133" providerId="ADAL" clId="{45BE5AB9-231A-4059-8C30-6EA104990523}" dt="2024-07-06T14:20:20.280" v="10553" actId="20577"/>
        <pc:sldMkLst>
          <pc:docMk/>
          <pc:sldMk cId="3503270740" sldId="498"/>
        </pc:sldMkLst>
      </pc:sldChg>
      <pc:sldChg chg="add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1002063520" sldId="499"/>
        </pc:sldMkLst>
      </pc:sldChg>
      <pc:sldChg chg="addSp delSp modSp add mod">
        <pc:chgData name="Damian Gordon" userId="796278f3-970d-4a3b-8137-dc597a054133" providerId="ADAL" clId="{45BE5AB9-231A-4059-8C30-6EA104990523}" dt="2024-08-16T20:07:37.562" v="16435" actId="1036"/>
        <pc:sldMkLst>
          <pc:docMk/>
          <pc:sldMk cId="1287606445" sldId="499"/>
        </pc:sldMkLst>
      </pc:sldChg>
      <pc:sldChg chg="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1877588735" sldId="500"/>
        </pc:sldMkLst>
      </pc:sldChg>
      <pc:sldChg chg="modSp add mod">
        <pc:chgData name="Damian Gordon" userId="796278f3-970d-4a3b-8137-dc597a054133" providerId="ADAL" clId="{45BE5AB9-231A-4059-8C30-6EA104990523}" dt="2024-07-06T14:20:42.364" v="10557"/>
        <pc:sldMkLst>
          <pc:docMk/>
          <pc:sldMk cId="2134427442" sldId="500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3745148219" sldId="501"/>
        </pc:sldMkLst>
      </pc:sldChg>
      <pc:sldChg chg="modSp add mod">
        <pc:chgData name="Damian Gordon" userId="796278f3-970d-4a3b-8137-dc597a054133" providerId="ADAL" clId="{45BE5AB9-231A-4059-8C30-6EA104990523}" dt="2024-07-06T14:20:47.713" v="10558"/>
        <pc:sldMkLst>
          <pc:docMk/>
          <pc:sldMk cId="3935890140" sldId="501"/>
        </pc:sldMkLst>
      </pc:sldChg>
      <pc:sldChg chg="addSp 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845731733" sldId="502"/>
        </pc:sldMkLst>
      </pc:sldChg>
      <pc:sldChg chg="modSp add mod">
        <pc:chgData name="Damian Gordon" userId="796278f3-970d-4a3b-8137-dc597a054133" providerId="ADAL" clId="{45BE5AB9-231A-4059-8C30-6EA104990523}" dt="2024-07-06T14:21:33.005" v="10569" actId="404"/>
        <pc:sldMkLst>
          <pc:docMk/>
          <pc:sldMk cId="1477707900" sldId="502"/>
        </pc:sldMkLst>
      </pc:sldChg>
      <pc:sldChg chg="addSp delSp modSp add mod">
        <pc:chgData name="Damian Gordon" userId="796278f3-970d-4a3b-8137-dc597a054133" providerId="ADAL" clId="{45BE5AB9-231A-4059-8C30-6EA104990523}" dt="2024-07-06T14:27:03.632" v="10630" actId="1076"/>
        <pc:sldMkLst>
          <pc:docMk/>
          <pc:sldMk cId="154579201" sldId="503"/>
        </pc:sldMkLst>
      </pc:sldChg>
      <pc:sldChg chg="add del">
        <pc:chgData name="Damian Gordon" userId="796278f3-970d-4a3b-8137-dc597a054133" providerId="ADAL" clId="{45BE5AB9-231A-4059-8C30-6EA104990523}" dt="2024-07-06T14:21:36.466" v="10570" actId="47"/>
        <pc:sldMkLst>
          <pc:docMk/>
          <pc:sldMk cId="2840005843" sldId="503"/>
        </pc:sldMkLst>
      </pc:sldChg>
      <pc:sldChg chg="addSp delSp modSp add del mod ord setBg">
        <pc:chgData name="Damian Gordon" userId="796278f3-970d-4a3b-8137-dc597a054133" providerId="ADAL" clId="{45BE5AB9-231A-4059-8C30-6EA104990523}" dt="2024-07-05T00:41:11.550" v="9668" actId="47"/>
        <pc:sldMkLst>
          <pc:docMk/>
          <pc:sldMk cId="4159563849" sldId="503"/>
        </pc:sldMkLst>
      </pc:sldChg>
      <pc:sldChg chg="modSp add mod">
        <pc:chgData name="Damian Gordon" userId="796278f3-970d-4a3b-8137-dc597a054133" providerId="ADAL" clId="{45BE5AB9-231A-4059-8C30-6EA104990523}" dt="2024-07-08T09:43:04.780" v="10794" actId="20577"/>
        <pc:sldMkLst>
          <pc:docMk/>
          <pc:sldMk cId="581512286" sldId="504"/>
        </pc:sldMkLst>
      </pc:sldChg>
      <pc:sldChg chg="delSp modSp add del mod">
        <pc:chgData name="Damian Gordon" userId="796278f3-970d-4a3b-8137-dc597a054133" providerId="ADAL" clId="{45BE5AB9-231A-4059-8C30-6EA104990523}" dt="2024-07-05T00:41:11.550" v="9668" actId="47"/>
        <pc:sldMkLst>
          <pc:docMk/>
          <pc:sldMk cId="2602717721" sldId="504"/>
        </pc:sldMkLst>
      </pc:sldChg>
      <pc:sldChg chg="modSp add del mod">
        <pc:chgData name="Damian Gordon" userId="796278f3-970d-4a3b-8137-dc597a054133" providerId="ADAL" clId="{45BE5AB9-231A-4059-8C30-6EA104990523}" dt="2024-07-08T09:50:40.007" v="11026" actId="47"/>
        <pc:sldMkLst>
          <pc:docMk/>
          <pc:sldMk cId="1165919139" sldId="505"/>
        </pc:sldMkLst>
      </pc:sldChg>
      <pc:sldChg chg="addSp delSp 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1870675293" sldId="505"/>
        </pc:sldMkLst>
      </pc:sldChg>
      <pc:sldChg chg="modSp add mod ord">
        <pc:chgData name="Damian Gordon" userId="796278f3-970d-4a3b-8137-dc597a054133" providerId="ADAL" clId="{45BE5AB9-231A-4059-8C30-6EA104990523}" dt="2024-08-04T22:00:01.762" v="16237" actId="313"/>
        <pc:sldMkLst>
          <pc:docMk/>
          <pc:sldMk cId="436522494" sldId="506"/>
        </pc:sldMkLst>
      </pc:sldChg>
      <pc:sldChg chg="modSp add del mod ord">
        <pc:chgData name="Damian Gordon" userId="796278f3-970d-4a3b-8137-dc597a054133" providerId="ADAL" clId="{45BE5AB9-231A-4059-8C30-6EA104990523}" dt="2024-07-05T00:41:11.550" v="9668" actId="47"/>
        <pc:sldMkLst>
          <pc:docMk/>
          <pc:sldMk cId="1322034671" sldId="506"/>
        </pc:sldMkLst>
      </pc:sldChg>
      <pc:sldChg chg="modSp add mod">
        <pc:chgData name="Damian Gordon" userId="796278f3-970d-4a3b-8137-dc597a054133" providerId="ADAL" clId="{45BE5AB9-231A-4059-8C30-6EA104990523}" dt="2024-07-08T09:50:04.077" v="11019" actId="20577"/>
        <pc:sldMkLst>
          <pc:docMk/>
          <pc:sldMk cId="3155610287" sldId="507"/>
        </pc:sldMkLst>
      </pc:sldChg>
      <pc:sldChg chg="addSp delSp modSp add mod setBg">
        <pc:chgData name="Damian Gordon" userId="796278f3-970d-4a3b-8137-dc597a054133" providerId="ADAL" clId="{45BE5AB9-231A-4059-8C30-6EA104990523}" dt="2024-08-04T19:26:06.474" v="15288" actId="20577"/>
        <pc:sldMkLst>
          <pc:docMk/>
          <pc:sldMk cId="3112372543" sldId="508"/>
        </pc:sldMkLst>
      </pc:sldChg>
      <pc:sldChg chg="modSp add mod">
        <pc:chgData name="Damian Gordon" userId="796278f3-970d-4a3b-8137-dc597a054133" providerId="ADAL" clId="{45BE5AB9-231A-4059-8C30-6EA104990523}" dt="2024-07-08T09:55:42.685" v="11060" actId="20577"/>
        <pc:sldMkLst>
          <pc:docMk/>
          <pc:sldMk cId="845101530" sldId="509"/>
        </pc:sldMkLst>
      </pc:sldChg>
      <pc:sldChg chg="addSp delSp modSp add mod setBg">
        <pc:chgData name="Damian Gordon" userId="796278f3-970d-4a3b-8137-dc597a054133" providerId="ADAL" clId="{45BE5AB9-231A-4059-8C30-6EA104990523}" dt="2024-08-03T14:32:33.143" v="13996" actId="1076"/>
        <pc:sldMkLst>
          <pc:docMk/>
          <pc:sldMk cId="2358207514" sldId="510"/>
        </pc:sldMkLst>
      </pc:sldChg>
      <pc:sldChg chg="addSp delSp modSp add del setBg">
        <pc:chgData name="Damian Gordon" userId="796278f3-970d-4a3b-8137-dc597a054133" providerId="ADAL" clId="{45BE5AB9-231A-4059-8C30-6EA104990523}" dt="2024-07-09T14:19:28.879" v="11087" actId="47"/>
        <pc:sldMkLst>
          <pc:docMk/>
          <pc:sldMk cId="2127092553" sldId="511"/>
        </pc:sldMkLst>
      </pc:sldChg>
      <pc:sldChg chg="add del">
        <pc:chgData name="Damian Gordon" userId="796278f3-970d-4a3b-8137-dc597a054133" providerId="ADAL" clId="{45BE5AB9-231A-4059-8C30-6EA104990523}" dt="2024-07-09T14:16:57.490" v="11065"/>
        <pc:sldMkLst>
          <pc:docMk/>
          <pc:sldMk cId="4094799307" sldId="511"/>
        </pc:sldMkLst>
      </pc:sldChg>
      <pc:sldChg chg="addSp delSp modSp add mod setBg">
        <pc:chgData name="Damian Gordon" userId="796278f3-970d-4a3b-8137-dc597a054133" providerId="ADAL" clId="{45BE5AB9-231A-4059-8C30-6EA104990523}" dt="2024-08-02T13:47:01.422" v="11834" actId="14100"/>
        <pc:sldMkLst>
          <pc:docMk/>
          <pc:sldMk cId="1065427732" sldId="512"/>
        </pc:sldMkLst>
      </pc:sldChg>
      <pc:sldChg chg="addSp delSp modSp add mod">
        <pc:chgData name="Damian Gordon" userId="796278f3-970d-4a3b-8137-dc597a054133" providerId="ADAL" clId="{45BE5AB9-231A-4059-8C30-6EA104990523}" dt="2024-07-09T14:23:37.510" v="11094"/>
        <pc:sldMkLst>
          <pc:docMk/>
          <pc:sldMk cId="2805823568" sldId="513"/>
        </pc:sldMkLst>
      </pc:sldChg>
      <pc:sldChg chg="addSp delSp modSp add mod ord chgLayout modNotesTx">
        <pc:chgData name="Damian Gordon" userId="796278f3-970d-4a3b-8137-dc597a054133" providerId="ADAL" clId="{45BE5AB9-231A-4059-8C30-6EA104990523}" dt="2024-08-03T14:23:22.760" v="13943" actId="20577"/>
        <pc:sldMkLst>
          <pc:docMk/>
          <pc:sldMk cId="51356831" sldId="514"/>
        </pc:sldMkLst>
      </pc:sldChg>
      <pc:sldChg chg="addSp modSp add mod">
        <pc:chgData name="Damian Gordon" userId="796278f3-970d-4a3b-8137-dc597a054133" providerId="ADAL" clId="{45BE5AB9-231A-4059-8C30-6EA104990523}" dt="2024-08-02T13:54:32.988" v="12058" actId="20577"/>
        <pc:sldMkLst>
          <pc:docMk/>
          <pc:sldMk cId="1660847515" sldId="515"/>
        </pc:sldMkLst>
      </pc:sldChg>
      <pc:sldChg chg="addSp delSp modSp add mod">
        <pc:chgData name="Damian Gordon" userId="796278f3-970d-4a3b-8137-dc597a054133" providerId="ADAL" clId="{45BE5AB9-231A-4059-8C30-6EA104990523}" dt="2024-08-02T14:49:00.314" v="13480" actId="27636"/>
        <pc:sldMkLst>
          <pc:docMk/>
          <pc:sldMk cId="751576470" sldId="516"/>
        </pc:sldMkLst>
      </pc:sldChg>
      <pc:sldChg chg="addSp delSp modSp add mod">
        <pc:chgData name="Damian Gordon" userId="796278f3-970d-4a3b-8137-dc597a054133" providerId="ADAL" clId="{45BE5AB9-231A-4059-8C30-6EA104990523}" dt="2024-07-22T20:58:16.298" v="11729" actId="1035"/>
        <pc:sldMkLst>
          <pc:docMk/>
          <pc:sldMk cId="2131826552" sldId="517"/>
        </pc:sldMkLst>
      </pc:sldChg>
      <pc:sldChg chg="addSp delSp modSp add mod">
        <pc:chgData name="Damian Gordon" userId="796278f3-970d-4a3b-8137-dc597a054133" providerId="ADAL" clId="{45BE5AB9-231A-4059-8C30-6EA104990523}" dt="2024-07-22T21:04:51.062" v="11761" actId="1076"/>
        <pc:sldMkLst>
          <pc:docMk/>
          <pc:sldMk cId="2396756843" sldId="518"/>
        </pc:sldMkLst>
      </pc:sldChg>
      <pc:sldChg chg="addSp delSp modSp add mod">
        <pc:chgData name="Damian Gordon" userId="796278f3-970d-4a3b-8137-dc597a054133" providerId="ADAL" clId="{45BE5AB9-231A-4059-8C30-6EA104990523}" dt="2024-07-22T22:27:00.217" v="11808" actId="1076"/>
        <pc:sldMkLst>
          <pc:docMk/>
          <pc:sldMk cId="2937344328" sldId="519"/>
        </pc:sldMkLst>
      </pc:sldChg>
      <pc:sldChg chg="addSp delSp modSp add mod setBg">
        <pc:chgData name="Damian Gordon" userId="796278f3-970d-4a3b-8137-dc597a054133" providerId="ADAL" clId="{45BE5AB9-231A-4059-8C30-6EA104990523}" dt="2024-08-02T14:18:05.049" v="12896" actId="1036"/>
        <pc:sldMkLst>
          <pc:docMk/>
          <pc:sldMk cId="3252471190" sldId="520"/>
        </pc:sldMkLst>
      </pc:sldChg>
      <pc:sldChg chg="addSp delSp modSp add del mod">
        <pc:chgData name="Damian Gordon" userId="796278f3-970d-4a3b-8137-dc597a054133" providerId="ADAL" clId="{45BE5AB9-231A-4059-8C30-6EA104990523}" dt="2024-07-22T22:27:53.699" v="11809" actId="47"/>
        <pc:sldMkLst>
          <pc:docMk/>
          <pc:sldMk cId="3818916966" sldId="520"/>
        </pc:sldMkLst>
      </pc:sldChg>
      <pc:sldChg chg="addSp modSp add mod">
        <pc:chgData name="Damian Gordon" userId="796278f3-970d-4a3b-8137-dc597a054133" providerId="ADAL" clId="{45BE5AB9-231A-4059-8C30-6EA104990523}" dt="2024-08-02T13:59:11.651" v="12124" actId="20577"/>
        <pc:sldMkLst>
          <pc:docMk/>
          <pc:sldMk cId="580184904" sldId="521"/>
        </pc:sldMkLst>
      </pc:sldChg>
      <pc:sldChg chg="add del">
        <pc:chgData name="Damian Gordon" userId="796278f3-970d-4a3b-8137-dc597a054133" providerId="ADAL" clId="{45BE5AB9-231A-4059-8C30-6EA104990523}" dt="2024-07-22T22:17:21.324" v="11784"/>
        <pc:sldMkLst>
          <pc:docMk/>
          <pc:sldMk cId="3428990373" sldId="521"/>
        </pc:sldMkLst>
      </pc:sldChg>
      <pc:sldChg chg="addSp delSp modSp add mod ord">
        <pc:chgData name="Damian Gordon" userId="796278f3-970d-4a3b-8137-dc597a054133" providerId="ADAL" clId="{45BE5AB9-231A-4059-8C30-6EA104990523}" dt="2024-08-03T14:23:40.926" v="13952" actId="1038"/>
        <pc:sldMkLst>
          <pc:docMk/>
          <pc:sldMk cId="288856822" sldId="522"/>
        </pc:sldMkLst>
      </pc:sldChg>
      <pc:sldChg chg="modSp add mod">
        <pc:chgData name="Damian Gordon" userId="796278f3-970d-4a3b-8137-dc597a054133" providerId="ADAL" clId="{45BE5AB9-231A-4059-8C30-6EA104990523}" dt="2024-08-02T14:14:10.500" v="12768" actId="114"/>
        <pc:sldMkLst>
          <pc:docMk/>
          <pc:sldMk cId="1675270746" sldId="523"/>
        </pc:sldMkLst>
      </pc:sldChg>
      <pc:sldChg chg="new del">
        <pc:chgData name="Damian Gordon" userId="796278f3-970d-4a3b-8137-dc597a054133" providerId="ADAL" clId="{45BE5AB9-231A-4059-8C30-6EA104990523}" dt="2024-08-02T14:21:30.638" v="13035" actId="47"/>
        <pc:sldMkLst>
          <pc:docMk/>
          <pc:sldMk cId="2779744649" sldId="524"/>
        </pc:sldMkLst>
      </pc:sldChg>
      <pc:sldChg chg="addSp modSp new mod">
        <pc:chgData name="Damian Gordon" userId="796278f3-970d-4a3b-8137-dc597a054133" providerId="ADAL" clId="{45BE5AB9-231A-4059-8C30-6EA104990523}" dt="2024-08-02T14:21:41.639" v="13046" actId="20577"/>
        <pc:sldMkLst>
          <pc:docMk/>
          <pc:sldMk cId="1724087362" sldId="525"/>
        </pc:sldMkLst>
      </pc:sldChg>
      <pc:sldChg chg="modSp add del mod ord">
        <pc:chgData name="Damian Gordon" userId="796278f3-970d-4a3b-8137-dc597a054133" providerId="ADAL" clId="{45BE5AB9-231A-4059-8C30-6EA104990523}" dt="2024-08-02T14:41:40.164" v="13210" actId="47"/>
        <pc:sldMkLst>
          <pc:docMk/>
          <pc:sldMk cId="3084326706" sldId="526"/>
        </pc:sldMkLst>
      </pc:sldChg>
      <pc:sldChg chg="modSp add mod ord">
        <pc:chgData name="Damian Gordon" userId="796278f3-970d-4a3b-8137-dc597a054133" providerId="ADAL" clId="{45BE5AB9-231A-4059-8C30-6EA104990523}" dt="2024-08-03T14:43:05.455" v="14145" actId="403"/>
        <pc:sldMkLst>
          <pc:docMk/>
          <pc:sldMk cId="3893540225" sldId="527"/>
        </pc:sldMkLst>
      </pc:sldChg>
      <pc:sldChg chg="addSp delSp modSp add mod ord">
        <pc:chgData name="Damian Gordon" userId="796278f3-970d-4a3b-8137-dc597a054133" providerId="ADAL" clId="{45BE5AB9-231A-4059-8C30-6EA104990523}" dt="2024-08-03T22:24:32.250" v="14443" actId="20577"/>
        <pc:sldMkLst>
          <pc:docMk/>
          <pc:sldMk cId="1027778201" sldId="528"/>
        </pc:sldMkLst>
      </pc:sldChg>
      <pc:sldChg chg="add del ord">
        <pc:chgData name="Damian Gordon" userId="796278f3-970d-4a3b-8137-dc597a054133" providerId="ADAL" clId="{45BE5AB9-231A-4059-8C30-6EA104990523}" dt="2024-08-02T14:42:22.848" v="13224" actId="47"/>
        <pc:sldMkLst>
          <pc:docMk/>
          <pc:sldMk cId="772995666" sldId="529"/>
        </pc:sldMkLst>
      </pc:sldChg>
      <pc:sldChg chg="addSp modSp add mod ord">
        <pc:chgData name="Damian Gordon" userId="796278f3-970d-4a3b-8137-dc597a054133" providerId="ADAL" clId="{45BE5AB9-231A-4059-8C30-6EA104990523}" dt="2024-08-04T19:00:42.038" v="15006" actId="20577"/>
        <pc:sldMkLst>
          <pc:docMk/>
          <pc:sldMk cId="1255027423" sldId="529"/>
        </pc:sldMkLst>
      </pc:sldChg>
      <pc:sldChg chg="addSp delSp modSp add del mod setBg">
        <pc:chgData name="Damian Gordon" userId="796278f3-970d-4a3b-8137-dc597a054133" providerId="ADAL" clId="{45BE5AB9-231A-4059-8C30-6EA104990523}" dt="2024-08-02T15:51:30.135" v="13498" actId="47"/>
        <pc:sldMkLst>
          <pc:docMk/>
          <pc:sldMk cId="364931987" sldId="530"/>
        </pc:sldMkLst>
      </pc:sldChg>
      <pc:sldChg chg="add setBg">
        <pc:chgData name="Damian Gordon" userId="796278f3-970d-4a3b-8137-dc597a054133" providerId="ADAL" clId="{45BE5AB9-231A-4059-8C30-6EA104990523}" dt="2024-08-03T14:29:15.646" v="13953"/>
        <pc:sldMkLst>
          <pc:docMk/>
          <pc:sldMk cId="3501501749" sldId="530"/>
        </pc:sldMkLst>
      </pc:sldChg>
      <pc:sldChg chg="modSp add mod">
        <pc:chgData name="Damian Gordon" userId="796278f3-970d-4a3b-8137-dc597a054133" providerId="ADAL" clId="{45BE5AB9-231A-4059-8C30-6EA104990523}" dt="2024-08-04T18:39:16.320" v="14500" actId="20577"/>
        <pc:sldMkLst>
          <pc:docMk/>
          <pc:sldMk cId="1762826304" sldId="531"/>
        </pc:sldMkLst>
      </pc:sldChg>
      <pc:sldChg chg="addSp modSp new mod setBg addAnim">
        <pc:chgData name="Damian Gordon" userId="796278f3-970d-4a3b-8137-dc597a054133" providerId="ADAL" clId="{45BE5AB9-231A-4059-8C30-6EA104990523}" dt="2024-08-04T18:59:52.364" v="14913"/>
        <pc:sldMkLst>
          <pc:docMk/>
          <pc:sldMk cId="105297568" sldId="532"/>
        </pc:sldMkLst>
      </pc:sldChg>
      <pc:sldChg chg="addSp modSp new mod setBg addAnim setClrOvrMap">
        <pc:chgData name="Damian Gordon" userId="796278f3-970d-4a3b-8137-dc597a054133" providerId="ADAL" clId="{45BE5AB9-231A-4059-8C30-6EA104990523}" dt="2024-08-04T19:15:17.652" v="15026"/>
        <pc:sldMkLst>
          <pc:docMk/>
          <pc:sldMk cId="2032805289" sldId="533"/>
        </pc:sldMkLst>
      </pc:sldChg>
      <pc:sldChg chg="addSp modSp add mod">
        <pc:chgData name="Damian Gordon" userId="796278f3-970d-4a3b-8137-dc597a054133" providerId="ADAL" clId="{45BE5AB9-231A-4059-8C30-6EA104990523}" dt="2024-08-04T21:59:16.721" v="16231" actId="1076"/>
        <pc:sldMkLst>
          <pc:docMk/>
          <pc:sldMk cId="203496034" sldId="534"/>
        </pc:sldMkLst>
      </pc:sldChg>
      <pc:sldChg chg="modSp add mod">
        <pc:chgData name="Damian Gordon" userId="796278f3-970d-4a3b-8137-dc597a054133" providerId="ADAL" clId="{45BE5AB9-231A-4059-8C30-6EA104990523}" dt="2024-08-04T19:30:02.609" v="15350" actId="20577"/>
        <pc:sldMkLst>
          <pc:docMk/>
          <pc:sldMk cId="2543198833" sldId="535"/>
        </pc:sldMkLst>
      </pc:sldChg>
      <pc:sldChg chg="addSp delSp modSp add mod">
        <pc:chgData name="Damian Gordon" userId="796278f3-970d-4a3b-8137-dc597a054133" providerId="ADAL" clId="{45BE5AB9-231A-4059-8C30-6EA104990523}" dt="2024-08-04T19:41:18.338" v="15410" actId="478"/>
        <pc:sldMkLst>
          <pc:docMk/>
          <pc:sldMk cId="900451400" sldId="536"/>
        </pc:sldMkLst>
      </pc:sldChg>
      <pc:sldChg chg="add">
        <pc:chgData name="Damian Gordon" userId="796278f3-970d-4a3b-8137-dc597a054133" providerId="ADAL" clId="{45BE5AB9-231A-4059-8C30-6EA104990523}" dt="2024-08-04T19:41:08.344" v="15407"/>
        <pc:sldMkLst>
          <pc:docMk/>
          <pc:sldMk cId="2958111492" sldId="537"/>
        </pc:sldMkLst>
      </pc:sldChg>
      <pc:sldChg chg="modSp add mod">
        <pc:chgData name="Damian Gordon" userId="796278f3-970d-4a3b-8137-dc597a054133" providerId="ADAL" clId="{45BE5AB9-231A-4059-8C30-6EA104990523}" dt="2024-08-04T19:56:22.805" v="15607" actId="20577"/>
        <pc:sldMkLst>
          <pc:docMk/>
          <pc:sldMk cId="3626197653" sldId="538"/>
        </pc:sldMkLst>
      </pc:sldChg>
      <pc:sldChg chg="modSp add mod">
        <pc:chgData name="Damian Gordon" userId="796278f3-970d-4a3b-8137-dc597a054133" providerId="ADAL" clId="{45BE5AB9-231A-4059-8C30-6EA104990523}" dt="2024-08-04T20:00:22.145" v="15845" actId="20577"/>
        <pc:sldMkLst>
          <pc:docMk/>
          <pc:sldMk cId="2945392568" sldId="539"/>
        </pc:sldMkLst>
      </pc:sldChg>
      <pc:sldChg chg="modSp add mod">
        <pc:chgData name="Damian Gordon" userId="796278f3-970d-4a3b-8137-dc597a054133" providerId="ADAL" clId="{45BE5AB9-231A-4059-8C30-6EA104990523}" dt="2024-08-04T20:37:32.770" v="16032" actId="20577"/>
        <pc:sldMkLst>
          <pc:docMk/>
          <pc:sldMk cId="1342507811" sldId="540"/>
        </pc:sldMkLst>
      </pc:sldChg>
      <pc:sldChg chg="addSp delSp modSp add mod modNotesTx">
        <pc:chgData name="Damian Gordon" userId="796278f3-970d-4a3b-8137-dc597a054133" providerId="ADAL" clId="{45BE5AB9-231A-4059-8C30-6EA104990523}" dt="2024-08-04T21:59:50.050" v="16236" actId="1076"/>
        <pc:sldMkLst>
          <pc:docMk/>
          <pc:sldMk cId="3739348518" sldId="541"/>
        </pc:sldMkLst>
      </pc:sldChg>
      <pc:sldMasterChg chg="addSldLayout delSldLayout">
        <pc:chgData name="Damian Gordon" userId="796278f3-970d-4a3b-8137-dc597a054133" providerId="ADAL" clId="{45BE5AB9-231A-4059-8C30-6EA104990523}" dt="2024-07-02T23:31:11.347" v="5422" actId="47"/>
        <pc:sldMasterMkLst>
          <pc:docMk/>
          <pc:sldMasterMk cId="3735153791" sldId="2147483854"/>
        </pc:sldMasterMkLst>
        <pc:sldLayoutChg chg="add del">
          <pc:chgData name="Damian Gordon" userId="796278f3-970d-4a3b-8137-dc597a054133" providerId="ADAL" clId="{45BE5AB9-231A-4059-8C30-6EA104990523}" dt="2024-07-02T23:31:11.347" v="5422" actId="47"/>
          <pc:sldLayoutMkLst>
            <pc:docMk/>
            <pc:sldMasterMk cId="3735153791" sldId="2147483854"/>
            <pc:sldLayoutMk cId="1017363663" sldId="2147483866"/>
          </pc:sldLayoutMkLst>
        </pc:sldLayoutChg>
        <pc:sldLayoutChg chg="add del">
          <pc:chgData name="Damian Gordon" userId="796278f3-970d-4a3b-8137-dc597a054133" providerId="ADAL" clId="{45BE5AB9-231A-4059-8C30-6EA104990523}" dt="2024-07-02T23:31:11.347" v="5422" actId="47"/>
          <pc:sldLayoutMkLst>
            <pc:docMk/>
            <pc:sldMasterMk cId="3735153791" sldId="2147483854"/>
            <pc:sldLayoutMk cId="2799629015" sldId="2147483867"/>
          </pc:sldLayoutMkLst>
        </pc:sldLayoutChg>
      </pc:sldMasterChg>
    </pc:docChg>
  </pc:docChgLst>
  <pc:docChgLst>
    <pc:chgData name="Damian Gordon" userId="796278f3-970d-4a3b-8137-dc597a054133" providerId="ADAL" clId="{E3576EA5-3F19-43B0-9873-1C7B889C47E4}"/>
    <pc:docChg chg="undo custSel addSld modSld sldOrd">
      <pc:chgData name="Damian Gordon" userId="796278f3-970d-4a3b-8137-dc597a054133" providerId="ADAL" clId="{E3576EA5-3F19-43B0-9873-1C7B889C47E4}" dt="2024-10-08T15:54:29.093" v="56" actId="114"/>
      <pc:docMkLst>
        <pc:docMk/>
      </pc:docMkLst>
      <pc:sldChg chg="addSp delSp modSp add mod ord setBg">
        <pc:chgData name="Damian Gordon" userId="796278f3-970d-4a3b-8137-dc597a054133" providerId="ADAL" clId="{E3576EA5-3F19-43B0-9873-1C7B889C47E4}" dt="2024-10-08T15:51:42.865" v="36" actId="26606"/>
        <pc:sldMkLst>
          <pc:docMk/>
          <pc:sldMk cId="662314059" sldId="596"/>
        </pc:sldMkLst>
      </pc:sldChg>
      <pc:sldChg chg="delSp modSp add mod ord">
        <pc:chgData name="Damian Gordon" userId="796278f3-970d-4a3b-8137-dc597a054133" providerId="ADAL" clId="{E3576EA5-3F19-43B0-9873-1C7B889C47E4}" dt="2024-10-08T15:54:29.093" v="56" actId="114"/>
        <pc:sldMkLst>
          <pc:docMk/>
          <pc:sldMk cId="3582766082" sldId="597"/>
        </pc:sldMkLst>
      </pc:sldChg>
    </pc:docChg>
  </pc:docChgLst>
  <pc:docChgLst>
    <pc:chgData name="Damian Gordon" userId="796278f3-970d-4a3b-8137-dc597a054133" providerId="ADAL" clId="{C2B42A7C-70CB-4556-9887-6AC963B22B2B}"/>
    <pc:docChg chg="undo custSel addSld delSld modSld sldOrd">
      <pc:chgData name="Damian Gordon" userId="796278f3-970d-4a3b-8137-dc597a054133" providerId="ADAL" clId="{C2B42A7C-70CB-4556-9887-6AC963B22B2B}" dt="2025-03-08T14:13:42.243" v="376" actId="26606"/>
      <pc:docMkLst>
        <pc:docMk/>
      </pc:docMkLst>
      <pc:sldChg chg="del">
        <pc:chgData name="Damian Gordon" userId="796278f3-970d-4a3b-8137-dc597a054133" providerId="ADAL" clId="{C2B42A7C-70CB-4556-9887-6AC963B22B2B}" dt="2025-03-04T07:52:09.098" v="250" actId="47"/>
        <pc:sldMkLst>
          <pc:docMk/>
          <pc:sldMk cId="2688546140" sldId="554"/>
        </pc:sldMkLst>
      </pc:sldChg>
      <pc:sldChg chg="modSp mod">
        <pc:chgData name="Damian Gordon" userId="796278f3-970d-4a3b-8137-dc597a054133" providerId="ADAL" clId="{C2B42A7C-70CB-4556-9887-6AC963B22B2B}" dt="2025-03-07T13:44:31.266" v="288" actId="20577"/>
        <pc:sldMkLst>
          <pc:docMk/>
          <pc:sldMk cId="1857319576" sldId="600"/>
        </pc:sldMkLst>
      </pc:sldChg>
      <pc:sldChg chg="addSp delSp modSp mod">
        <pc:chgData name="Damian Gordon" userId="796278f3-970d-4a3b-8137-dc597a054133" providerId="ADAL" clId="{C2B42A7C-70CB-4556-9887-6AC963B22B2B}" dt="2025-03-04T07:30:45.733" v="19"/>
        <pc:sldMkLst>
          <pc:docMk/>
          <pc:sldMk cId="2112166943" sldId="642"/>
        </pc:sldMkLst>
      </pc:sldChg>
      <pc:sldChg chg="modSp mod">
        <pc:chgData name="Damian Gordon" userId="796278f3-970d-4a3b-8137-dc597a054133" providerId="ADAL" clId="{C2B42A7C-70CB-4556-9887-6AC963B22B2B}" dt="2025-03-04T07:30:30.723" v="16" actId="1037"/>
        <pc:sldMkLst>
          <pc:docMk/>
          <pc:sldMk cId="2573169491" sldId="643"/>
        </pc:sldMkLst>
      </pc:sldChg>
      <pc:sldChg chg="ord">
        <pc:chgData name="Damian Gordon" userId="796278f3-970d-4a3b-8137-dc597a054133" providerId="ADAL" clId="{C2B42A7C-70CB-4556-9887-6AC963B22B2B}" dt="2025-03-04T07:33:47.469" v="49"/>
        <pc:sldMkLst>
          <pc:docMk/>
          <pc:sldMk cId="528551244" sldId="649"/>
        </pc:sldMkLst>
      </pc:sldChg>
      <pc:sldChg chg="modSp mod">
        <pc:chgData name="Damian Gordon" userId="796278f3-970d-4a3b-8137-dc597a054133" providerId="ADAL" clId="{C2B42A7C-70CB-4556-9887-6AC963B22B2B}" dt="2025-03-07T19:09:19.602" v="301" actId="20577"/>
        <pc:sldMkLst>
          <pc:docMk/>
          <pc:sldMk cId="2566075687" sldId="650"/>
        </pc:sldMkLst>
        <pc:spChg chg="mod">
          <ac:chgData name="Damian Gordon" userId="796278f3-970d-4a3b-8137-dc597a054133" providerId="ADAL" clId="{C2B42A7C-70CB-4556-9887-6AC963B22B2B}" dt="2025-03-07T19:09:19.602" v="301" actId="20577"/>
          <ac:spMkLst>
            <pc:docMk/>
            <pc:sldMk cId="2566075687" sldId="650"/>
            <ac:spMk id="3" creationId="{F3902073-B2A8-55FA-640F-51DB9020C012}"/>
          </ac:spMkLst>
        </pc:spChg>
      </pc:sldChg>
      <pc:sldChg chg="modSp mod ord">
        <pc:chgData name="Damian Gordon" userId="796278f3-970d-4a3b-8137-dc597a054133" providerId="ADAL" clId="{C2B42A7C-70CB-4556-9887-6AC963B22B2B}" dt="2025-03-07T19:08:05.628" v="293" actId="27636"/>
        <pc:sldMkLst>
          <pc:docMk/>
          <pc:sldMk cId="1123198273" sldId="652"/>
        </pc:sldMkLst>
      </pc:sldChg>
      <pc:sldChg chg="modSp mod">
        <pc:chgData name="Damian Gordon" userId="796278f3-970d-4a3b-8137-dc597a054133" providerId="ADAL" clId="{C2B42A7C-70CB-4556-9887-6AC963B22B2B}" dt="2025-03-04T07:37:29.145" v="90" actId="21"/>
        <pc:sldMkLst>
          <pc:docMk/>
          <pc:sldMk cId="3290352508" sldId="653"/>
        </pc:sldMkLst>
      </pc:sldChg>
      <pc:sldChg chg="modSp del mod">
        <pc:chgData name="Damian Gordon" userId="796278f3-970d-4a3b-8137-dc597a054133" providerId="ADAL" clId="{C2B42A7C-70CB-4556-9887-6AC963B22B2B}" dt="2025-03-07T19:10:03.958" v="329" actId="47"/>
        <pc:sldMkLst>
          <pc:docMk/>
          <pc:sldMk cId="3790872805" sldId="654"/>
        </pc:sldMkLst>
      </pc:sldChg>
      <pc:sldChg chg="ord">
        <pc:chgData name="Damian Gordon" userId="796278f3-970d-4a3b-8137-dc597a054133" providerId="ADAL" clId="{C2B42A7C-70CB-4556-9887-6AC963B22B2B}" dt="2025-03-04T07:40:54.010" v="136"/>
        <pc:sldMkLst>
          <pc:docMk/>
          <pc:sldMk cId="3086335988" sldId="659"/>
        </pc:sldMkLst>
      </pc:sldChg>
      <pc:sldChg chg="addSp delSp modSp mod">
        <pc:chgData name="Damian Gordon" userId="796278f3-970d-4a3b-8137-dc597a054133" providerId="ADAL" clId="{C2B42A7C-70CB-4556-9887-6AC963B22B2B}" dt="2025-03-08T14:13:42.243" v="376" actId="26606"/>
        <pc:sldMkLst>
          <pc:docMk/>
          <pc:sldMk cId="2780406196" sldId="669"/>
        </pc:sldMkLst>
        <pc:picChg chg="add mod">
          <ac:chgData name="Damian Gordon" userId="796278f3-970d-4a3b-8137-dc597a054133" providerId="ADAL" clId="{C2B42A7C-70CB-4556-9887-6AC963B22B2B}" dt="2025-03-08T14:13:42.243" v="376" actId="26606"/>
          <ac:picMkLst>
            <pc:docMk/>
            <pc:sldMk cId="2780406196" sldId="669"/>
            <ac:picMk id="1026" creationId="{76EBAE14-5996-AFAF-400B-E7912AF4DBC8}"/>
          </ac:picMkLst>
        </pc:picChg>
        <pc:picChg chg="del">
          <ac:chgData name="Damian Gordon" userId="796278f3-970d-4a3b-8137-dc597a054133" providerId="ADAL" clId="{C2B42A7C-70CB-4556-9887-6AC963B22B2B}" dt="2025-03-08T14:13:39.148" v="374" actId="478"/>
          <ac:picMkLst>
            <pc:docMk/>
            <pc:sldMk cId="2780406196" sldId="669"/>
            <ac:picMk id="34818" creationId="{FB899BC4-F1B2-5446-7513-488079ABA3CE}"/>
          </ac:picMkLst>
        </pc:picChg>
      </pc:sldChg>
      <pc:sldChg chg="addSp modSp mod">
        <pc:chgData name="Damian Gordon" userId="796278f3-970d-4a3b-8137-dc597a054133" providerId="ADAL" clId="{C2B42A7C-70CB-4556-9887-6AC963B22B2B}" dt="2025-03-04T07:53:57.503" v="273" actId="1036"/>
        <pc:sldMkLst>
          <pc:docMk/>
          <pc:sldMk cId="1209990464" sldId="674"/>
        </pc:sldMkLst>
      </pc:sldChg>
      <pc:sldChg chg="del">
        <pc:chgData name="Damian Gordon" userId="796278f3-970d-4a3b-8137-dc597a054133" providerId="ADAL" clId="{C2B42A7C-70CB-4556-9887-6AC963B22B2B}" dt="2025-03-04T07:54:02.988" v="274" actId="47"/>
        <pc:sldMkLst>
          <pc:docMk/>
          <pc:sldMk cId="1516303242" sldId="676"/>
        </pc:sldMkLst>
      </pc:sldChg>
      <pc:sldChg chg="modSp add mod">
        <pc:chgData name="Damian Gordon" userId="796278f3-970d-4a3b-8137-dc597a054133" providerId="ADAL" clId="{C2B42A7C-70CB-4556-9887-6AC963B22B2B}" dt="2025-03-07T19:09:33.409" v="308" actId="27636"/>
        <pc:sldMkLst>
          <pc:docMk/>
          <pc:sldMk cId="695377819" sldId="677"/>
        </pc:sldMkLst>
      </pc:sldChg>
      <pc:sldChg chg="modSp add mod ord">
        <pc:chgData name="Damian Gordon" userId="796278f3-970d-4a3b-8137-dc597a054133" providerId="ADAL" clId="{C2B42A7C-70CB-4556-9887-6AC963B22B2B}" dt="2025-03-04T07:33:25.521" v="46" actId="403"/>
        <pc:sldMkLst>
          <pc:docMk/>
          <pc:sldMk cId="1196036039" sldId="678"/>
        </pc:sldMkLst>
      </pc:sldChg>
      <pc:sldChg chg="modSp add mod">
        <pc:chgData name="Damian Gordon" userId="796278f3-970d-4a3b-8137-dc597a054133" providerId="ADAL" clId="{C2B42A7C-70CB-4556-9887-6AC963B22B2B}" dt="2025-03-04T07:34:07.374" v="50"/>
        <pc:sldMkLst>
          <pc:docMk/>
          <pc:sldMk cId="1828750756" sldId="679"/>
        </pc:sldMkLst>
      </pc:sldChg>
      <pc:sldChg chg="modSp add mod">
        <pc:chgData name="Damian Gordon" userId="796278f3-970d-4a3b-8137-dc597a054133" providerId="ADAL" clId="{C2B42A7C-70CB-4556-9887-6AC963B22B2B}" dt="2025-03-07T19:08:16.554" v="299" actId="20577"/>
        <pc:sldMkLst>
          <pc:docMk/>
          <pc:sldMk cId="3529570792" sldId="680"/>
        </pc:sldMkLst>
      </pc:sldChg>
      <pc:sldChg chg="modSp add mod ord">
        <pc:chgData name="Damian Gordon" userId="796278f3-970d-4a3b-8137-dc597a054133" providerId="ADAL" clId="{C2B42A7C-70CB-4556-9887-6AC963B22B2B}" dt="2025-03-07T19:15:09.492" v="353"/>
        <pc:sldMkLst>
          <pc:docMk/>
          <pc:sldMk cId="3536488900" sldId="681"/>
        </pc:sldMkLst>
      </pc:sldChg>
      <pc:sldChg chg="modSp add del mod ord">
        <pc:chgData name="Damian Gordon" userId="796278f3-970d-4a3b-8137-dc597a054133" providerId="ADAL" clId="{C2B42A7C-70CB-4556-9887-6AC963B22B2B}" dt="2025-03-07T19:10:28.360" v="337" actId="47"/>
        <pc:sldMkLst>
          <pc:docMk/>
          <pc:sldMk cId="3571913979" sldId="682"/>
        </pc:sldMkLst>
      </pc:sldChg>
      <pc:sldChg chg="modSp add mod ord">
        <pc:chgData name="Damian Gordon" userId="796278f3-970d-4a3b-8137-dc597a054133" providerId="ADAL" clId="{C2B42A7C-70CB-4556-9887-6AC963B22B2B}" dt="2025-03-04T07:45:30.070" v="189" actId="27636"/>
        <pc:sldMkLst>
          <pc:docMk/>
          <pc:sldMk cId="3113257868" sldId="683"/>
        </pc:sldMkLst>
      </pc:sldChg>
      <pc:sldChg chg="modSp add mod">
        <pc:chgData name="Damian Gordon" userId="796278f3-970d-4a3b-8137-dc597a054133" providerId="ADAL" clId="{C2B42A7C-70CB-4556-9887-6AC963B22B2B}" dt="2025-03-04T07:41:46.243" v="151" actId="15"/>
        <pc:sldMkLst>
          <pc:docMk/>
          <pc:sldMk cId="1739338858" sldId="684"/>
        </pc:sldMkLst>
      </pc:sldChg>
      <pc:sldChg chg="modSp add mod">
        <pc:chgData name="Damian Gordon" userId="796278f3-970d-4a3b-8137-dc597a054133" providerId="ADAL" clId="{C2B42A7C-70CB-4556-9887-6AC963B22B2B}" dt="2025-03-04T07:43:08.492" v="173" actId="27636"/>
        <pc:sldMkLst>
          <pc:docMk/>
          <pc:sldMk cId="2958509822" sldId="685"/>
        </pc:sldMkLst>
      </pc:sldChg>
      <pc:sldChg chg="modSp add mod">
        <pc:chgData name="Damian Gordon" userId="796278f3-970d-4a3b-8137-dc597a054133" providerId="ADAL" clId="{C2B42A7C-70CB-4556-9887-6AC963B22B2B}" dt="2025-03-04T07:42:46.299" v="168" actId="27636"/>
        <pc:sldMkLst>
          <pc:docMk/>
          <pc:sldMk cId="3174937204" sldId="686"/>
        </pc:sldMkLst>
      </pc:sldChg>
      <pc:sldChg chg="modSp add mod ord">
        <pc:chgData name="Damian Gordon" userId="796278f3-970d-4a3b-8137-dc597a054133" providerId="ADAL" clId="{C2B42A7C-70CB-4556-9887-6AC963B22B2B}" dt="2025-03-04T07:46:12.641" v="194" actId="27636"/>
        <pc:sldMkLst>
          <pc:docMk/>
          <pc:sldMk cId="2705109204" sldId="687"/>
        </pc:sldMkLst>
      </pc:sldChg>
      <pc:sldChg chg="modSp add mod ord">
        <pc:chgData name="Damian Gordon" userId="796278f3-970d-4a3b-8137-dc597a054133" providerId="ADAL" clId="{C2B42A7C-70CB-4556-9887-6AC963B22B2B}" dt="2025-03-04T07:47:38.795" v="221" actId="20577"/>
        <pc:sldMkLst>
          <pc:docMk/>
          <pc:sldMk cId="3186241674" sldId="688"/>
        </pc:sldMkLst>
      </pc:sldChg>
      <pc:sldChg chg="modSp add mod ord">
        <pc:chgData name="Damian Gordon" userId="796278f3-970d-4a3b-8137-dc597a054133" providerId="ADAL" clId="{C2B42A7C-70CB-4556-9887-6AC963B22B2B}" dt="2025-03-04T07:48:10.380" v="226" actId="27636"/>
        <pc:sldMkLst>
          <pc:docMk/>
          <pc:sldMk cId="1295779302" sldId="689"/>
        </pc:sldMkLst>
      </pc:sldChg>
      <pc:sldChg chg="modSp add mod ord">
        <pc:chgData name="Damian Gordon" userId="796278f3-970d-4a3b-8137-dc597a054133" providerId="ADAL" clId="{C2B42A7C-70CB-4556-9887-6AC963B22B2B}" dt="2025-03-04T07:51:20.016" v="241"/>
        <pc:sldMkLst>
          <pc:docMk/>
          <pc:sldMk cId="3657412793" sldId="690"/>
        </pc:sldMkLst>
      </pc:sldChg>
      <pc:sldChg chg="modSp add mod ord">
        <pc:chgData name="Damian Gordon" userId="796278f3-970d-4a3b-8137-dc597a054133" providerId="ADAL" clId="{C2B42A7C-70CB-4556-9887-6AC963B22B2B}" dt="2025-03-04T07:51:45.465" v="249" actId="27636"/>
        <pc:sldMkLst>
          <pc:docMk/>
          <pc:sldMk cId="3977135298" sldId="691"/>
        </pc:sldMkLst>
      </pc:sldChg>
      <pc:sldChg chg="modSp add mod ord">
        <pc:chgData name="Damian Gordon" userId="796278f3-970d-4a3b-8137-dc597a054133" providerId="ADAL" clId="{C2B42A7C-70CB-4556-9887-6AC963B22B2B}" dt="2025-03-07T19:10:43.801" v="350" actId="20577"/>
        <pc:sldMkLst>
          <pc:docMk/>
          <pc:sldMk cId="4230880547" sldId="692"/>
        </pc:sldMkLst>
      </pc:sldChg>
      <pc:sldChg chg="modSp add mod">
        <pc:chgData name="Damian Gordon" userId="796278f3-970d-4a3b-8137-dc597a054133" providerId="ADAL" clId="{C2B42A7C-70CB-4556-9887-6AC963B22B2B}" dt="2025-03-07T19:16:12.582" v="366" actId="27636"/>
        <pc:sldMkLst>
          <pc:docMk/>
          <pc:sldMk cId="3591153374" sldId="693"/>
        </pc:sldMkLst>
      </pc:sldChg>
      <pc:sldChg chg="addSp modSp add mod ord">
        <pc:chgData name="Damian Gordon" userId="796278f3-970d-4a3b-8137-dc597a054133" providerId="ADAL" clId="{C2B42A7C-70CB-4556-9887-6AC963B22B2B}" dt="2025-03-07T19:19:53.707" v="371"/>
        <pc:sldMkLst>
          <pc:docMk/>
          <pc:sldMk cId="2353100340" sldId="694"/>
        </pc:sldMkLst>
      </pc:sldChg>
      <pc:sldChg chg="modSp add mod">
        <pc:chgData name="Damian Gordon" userId="796278f3-970d-4a3b-8137-dc597a054133" providerId="ADAL" clId="{C2B42A7C-70CB-4556-9887-6AC963B22B2B}" dt="2025-03-07T19:20:03.130" v="373" actId="27636"/>
        <pc:sldMkLst>
          <pc:docMk/>
          <pc:sldMk cId="59169285" sldId="695"/>
        </pc:sldMkLst>
      </pc:sldChg>
    </pc:docChg>
  </pc:docChgLst>
  <pc:docChgLst>
    <pc:chgData name="Damian Gordon" userId="796278f3-970d-4a3b-8137-dc597a054133" providerId="ADAL" clId="{AFEDF8E6-5A5D-42E1-9609-59C9F8E42275}"/>
    <pc:docChg chg="undo custSel addSld delSld modSld sldOrd">
      <pc:chgData name="Damian Gordon" userId="796278f3-970d-4a3b-8137-dc597a054133" providerId="ADAL" clId="{AFEDF8E6-5A5D-42E1-9609-59C9F8E42275}" dt="2024-10-08T15:14:13.668" v="7645"/>
      <pc:docMkLst>
        <pc:docMk/>
      </pc:docMkLst>
      <pc:sldChg chg="addSp delSp modSp mod">
        <pc:chgData name="Damian Gordon" userId="796278f3-970d-4a3b-8137-dc597a054133" providerId="ADAL" clId="{AFEDF8E6-5A5D-42E1-9609-59C9F8E42275}" dt="2024-10-04T20:46:00.115" v="5890" actId="22"/>
        <pc:sldMkLst>
          <pc:docMk/>
          <pc:sldMk cId="1941464876" sldId="256"/>
        </pc:sldMkLst>
      </pc:sldChg>
      <pc:sldChg chg="modSp mod">
        <pc:chgData name="Damian Gordon" userId="796278f3-970d-4a3b-8137-dc597a054133" providerId="ADAL" clId="{AFEDF8E6-5A5D-42E1-9609-59C9F8E42275}" dt="2024-10-04T22:08:19.326" v="7604" actId="14100"/>
        <pc:sldMkLst>
          <pc:docMk/>
          <pc:sldMk cId="321388942" sldId="259"/>
        </pc:sldMkLst>
      </pc:sldChg>
      <pc:sldChg chg="modSp mod">
        <pc:chgData name="Damian Gordon" userId="796278f3-970d-4a3b-8137-dc597a054133" providerId="ADAL" clId="{AFEDF8E6-5A5D-42E1-9609-59C9F8E42275}" dt="2024-10-04T19:10:10.320" v="4658" actId="1076"/>
        <pc:sldMkLst>
          <pc:docMk/>
          <pc:sldMk cId="3735875418" sldId="430"/>
        </pc:sldMkLst>
      </pc:sldChg>
      <pc:sldChg chg="del">
        <pc:chgData name="Damian Gordon" userId="796278f3-970d-4a3b-8137-dc597a054133" providerId="ADAL" clId="{AFEDF8E6-5A5D-42E1-9609-59C9F8E42275}" dt="2024-10-04T21:31:02.774" v="6616" actId="47"/>
        <pc:sldMkLst>
          <pc:docMk/>
          <pc:sldMk cId="695405805" sldId="448"/>
        </pc:sldMkLst>
      </pc:sldChg>
      <pc:sldChg chg="addSp delSp modSp mod">
        <pc:chgData name="Damian Gordon" userId="796278f3-970d-4a3b-8137-dc597a054133" providerId="ADAL" clId="{AFEDF8E6-5A5D-42E1-9609-59C9F8E42275}" dt="2024-10-08T15:13:14.694" v="7639" actId="1076"/>
        <pc:sldMkLst>
          <pc:docMk/>
          <pc:sldMk cId="1250634738" sldId="478"/>
        </pc:sldMkLst>
      </pc:sldChg>
      <pc:sldChg chg="addSp delSp modSp mod">
        <pc:chgData name="Damian Gordon" userId="796278f3-970d-4a3b-8137-dc597a054133" providerId="ADAL" clId="{AFEDF8E6-5A5D-42E1-9609-59C9F8E42275}" dt="2024-10-04T17:43:03.128" v="2686" actId="1076"/>
        <pc:sldMkLst>
          <pc:docMk/>
          <pc:sldMk cId="1679135151" sldId="487"/>
        </pc:sldMkLst>
      </pc:sldChg>
      <pc:sldChg chg="delSp modSp mod">
        <pc:chgData name="Damian Gordon" userId="796278f3-970d-4a3b-8137-dc597a054133" providerId="ADAL" clId="{AFEDF8E6-5A5D-42E1-9609-59C9F8E42275}" dt="2024-10-04T17:27:10.445" v="2566" actId="20577"/>
        <pc:sldMkLst>
          <pc:docMk/>
          <pc:sldMk cId="468201085" sldId="488"/>
        </pc:sldMkLst>
      </pc:sldChg>
      <pc:sldChg chg="modSp mod modNotesTx">
        <pc:chgData name="Damian Gordon" userId="796278f3-970d-4a3b-8137-dc597a054133" providerId="ADAL" clId="{AFEDF8E6-5A5D-42E1-9609-59C9F8E42275}" dt="2024-10-02T16:00:31.515" v="149" actId="20577"/>
        <pc:sldMkLst>
          <pc:docMk/>
          <pc:sldMk cId="2776212791" sldId="489"/>
        </pc:sldMkLst>
      </pc:sldChg>
      <pc:sldChg chg="modSp mod modNotesTx">
        <pc:chgData name="Damian Gordon" userId="796278f3-970d-4a3b-8137-dc597a054133" providerId="ADAL" clId="{AFEDF8E6-5A5D-42E1-9609-59C9F8E42275}" dt="2024-10-03T10:55:12.424" v="467" actId="20577"/>
        <pc:sldMkLst>
          <pc:docMk/>
          <pc:sldMk cId="321370623" sldId="490"/>
        </pc:sldMkLst>
      </pc:sldChg>
      <pc:sldChg chg="addSp modSp mod">
        <pc:chgData name="Damian Gordon" userId="796278f3-970d-4a3b-8137-dc597a054133" providerId="ADAL" clId="{AFEDF8E6-5A5D-42E1-9609-59C9F8E42275}" dt="2024-10-04T20:49:50.409" v="5998" actId="20577"/>
        <pc:sldMkLst>
          <pc:docMk/>
          <pc:sldMk cId="535749269" sldId="491"/>
        </pc:sldMkLst>
      </pc:sldChg>
      <pc:sldChg chg="modSp mod">
        <pc:chgData name="Damian Gordon" userId="796278f3-970d-4a3b-8137-dc597a054133" providerId="ADAL" clId="{AFEDF8E6-5A5D-42E1-9609-59C9F8E42275}" dt="2024-10-04T18:01:19.950" v="2856" actId="115"/>
        <pc:sldMkLst>
          <pc:docMk/>
          <pc:sldMk cId="2805120833" sldId="492"/>
        </pc:sldMkLst>
      </pc:sldChg>
      <pc:sldChg chg="modSp mod">
        <pc:chgData name="Damian Gordon" userId="796278f3-970d-4a3b-8137-dc597a054133" providerId="ADAL" clId="{AFEDF8E6-5A5D-42E1-9609-59C9F8E42275}" dt="2024-10-03T10:57:26.078" v="574" actId="20577"/>
        <pc:sldMkLst>
          <pc:docMk/>
          <pc:sldMk cId="1973658102" sldId="493"/>
        </pc:sldMkLst>
      </pc:sldChg>
      <pc:sldChg chg="addSp modSp mod">
        <pc:chgData name="Damian Gordon" userId="796278f3-970d-4a3b-8137-dc597a054133" providerId="ADAL" clId="{AFEDF8E6-5A5D-42E1-9609-59C9F8E42275}" dt="2024-10-04T18:41:00.619" v="4376" actId="1076"/>
        <pc:sldMkLst>
          <pc:docMk/>
          <pc:sldMk cId="3685673864" sldId="494"/>
        </pc:sldMkLst>
      </pc:sldChg>
      <pc:sldChg chg="modSp mod">
        <pc:chgData name="Damian Gordon" userId="796278f3-970d-4a3b-8137-dc597a054133" providerId="ADAL" clId="{AFEDF8E6-5A5D-42E1-9609-59C9F8E42275}" dt="2024-10-04T16:16:11.984" v="1368" actId="1037"/>
        <pc:sldMkLst>
          <pc:docMk/>
          <pc:sldMk cId="3503270740" sldId="498"/>
        </pc:sldMkLst>
      </pc:sldChg>
      <pc:sldChg chg="addSp delSp modSp mod">
        <pc:chgData name="Damian Gordon" userId="796278f3-970d-4a3b-8137-dc597a054133" providerId="ADAL" clId="{AFEDF8E6-5A5D-42E1-9609-59C9F8E42275}" dt="2024-10-04T16:28:11.026" v="1414" actId="167"/>
        <pc:sldMkLst>
          <pc:docMk/>
          <pc:sldMk cId="1287606445" sldId="499"/>
        </pc:sldMkLst>
      </pc:sldChg>
      <pc:sldChg chg="modSp mod">
        <pc:chgData name="Damian Gordon" userId="796278f3-970d-4a3b-8137-dc597a054133" providerId="ADAL" clId="{AFEDF8E6-5A5D-42E1-9609-59C9F8E42275}" dt="2024-10-04T21:09:16.081" v="6215" actId="20577"/>
        <pc:sldMkLst>
          <pc:docMk/>
          <pc:sldMk cId="2134427442" sldId="500"/>
        </pc:sldMkLst>
      </pc:sldChg>
      <pc:sldChg chg="addSp delSp modSp mod">
        <pc:chgData name="Damian Gordon" userId="796278f3-970d-4a3b-8137-dc597a054133" providerId="ADAL" clId="{AFEDF8E6-5A5D-42E1-9609-59C9F8E42275}" dt="2024-10-04T21:03:27.301" v="6043" actId="167"/>
        <pc:sldMkLst>
          <pc:docMk/>
          <pc:sldMk cId="3935890140" sldId="501"/>
        </pc:sldMkLst>
      </pc:sldChg>
      <pc:sldChg chg="del">
        <pc:chgData name="Damian Gordon" userId="796278f3-970d-4a3b-8137-dc597a054133" providerId="ADAL" clId="{AFEDF8E6-5A5D-42E1-9609-59C9F8E42275}" dt="2024-10-04T17:03:47.223" v="2367" actId="47"/>
        <pc:sldMkLst>
          <pc:docMk/>
          <pc:sldMk cId="1477707900" sldId="502"/>
        </pc:sldMkLst>
      </pc:sldChg>
      <pc:sldChg chg="del">
        <pc:chgData name="Damian Gordon" userId="796278f3-970d-4a3b-8137-dc597a054133" providerId="ADAL" clId="{AFEDF8E6-5A5D-42E1-9609-59C9F8E42275}" dt="2024-10-03T10:57:56.312" v="575" actId="47"/>
        <pc:sldMkLst>
          <pc:docMk/>
          <pc:sldMk cId="581512286" sldId="504"/>
        </pc:sldMkLst>
      </pc:sldChg>
      <pc:sldChg chg="addSp delSp modSp mod ord">
        <pc:chgData name="Damian Gordon" userId="796278f3-970d-4a3b-8137-dc597a054133" providerId="ADAL" clId="{AFEDF8E6-5A5D-42E1-9609-59C9F8E42275}" dt="2024-10-04T15:57:06.921" v="778" actId="20577"/>
        <pc:sldMkLst>
          <pc:docMk/>
          <pc:sldMk cId="3155610287" sldId="507"/>
        </pc:sldMkLst>
      </pc:sldChg>
      <pc:sldChg chg="del ord">
        <pc:chgData name="Damian Gordon" userId="796278f3-970d-4a3b-8137-dc597a054133" providerId="ADAL" clId="{AFEDF8E6-5A5D-42E1-9609-59C9F8E42275}" dt="2024-10-04T17:43:23.538" v="2687" actId="47"/>
        <pc:sldMkLst>
          <pc:docMk/>
          <pc:sldMk cId="845101530" sldId="509"/>
        </pc:sldMkLst>
      </pc:sldChg>
      <pc:sldChg chg="addSp delSp modSp ord">
        <pc:chgData name="Damian Gordon" userId="796278f3-970d-4a3b-8137-dc597a054133" providerId="ADAL" clId="{AFEDF8E6-5A5D-42E1-9609-59C9F8E42275}" dt="2024-10-04T17:02:39.262" v="2350" actId="478"/>
        <pc:sldMkLst>
          <pc:docMk/>
          <pc:sldMk cId="2358207514" sldId="510"/>
        </pc:sldMkLst>
      </pc:sldChg>
      <pc:sldChg chg="ord">
        <pc:chgData name="Damian Gordon" userId="796278f3-970d-4a3b-8137-dc597a054133" providerId="ADAL" clId="{AFEDF8E6-5A5D-42E1-9609-59C9F8E42275}" dt="2024-10-04T16:07:42.103" v="1199"/>
        <pc:sldMkLst>
          <pc:docMk/>
          <pc:sldMk cId="1065427732" sldId="512"/>
        </pc:sldMkLst>
      </pc:sldChg>
      <pc:sldChg chg="addSp delSp">
        <pc:chgData name="Damian Gordon" userId="796278f3-970d-4a3b-8137-dc597a054133" providerId="ADAL" clId="{AFEDF8E6-5A5D-42E1-9609-59C9F8E42275}" dt="2024-10-03T10:20:31.968" v="179" actId="478"/>
        <pc:sldMkLst>
          <pc:docMk/>
          <pc:sldMk cId="2805823568" sldId="513"/>
        </pc:sldMkLst>
      </pc:sldChg>
      <pc:sldChg chg="addSp delSp modSp mod ord modNotesTx">
        <pc:chgData name="Damian Gordon" userId="796278f3-970d-4a3b-8137-dc597a054133" providerId="ADAL" clId="{AFEDF8E6-5A5D-42E1-9609-59C9F8E42275}" dt="2024-10-04T17:03:05.394" v="2366" actId="1038"/>
        <pc:sldMkLst>
          <pc:docMk/>
          <pc:sldMk cId="51356831" sldId="514"/>
        </pc:sldMkLst>
      </pc:sldChg>
      <pc:sldChg chg="modSp del mod">
        <pc:chgData name="Damian Gordon" userId="796278f3-970d-4a3b-8137-dc597a054133" providerId="ADAL" clId="{AFEDF8E6-5A5D-42E1-9609-59C9F8E42275}" dt="2024-10-04T15:58:19.183" v="807" actId="47"/>
        <pc:sldMkLst>
          <pc:docMk/>
          <pc:sldMk cId="2131826552" sldId="517"/>
        </pc:sldMkLst>
      </pc:sldChg>
      <pc:sldChg chg="addSp modSp mod">
        <pc:chgData name="Damian Gordon" userId="796278f3-970d-4a3b-8137-dc597a054133" providerId="ADAL" clId="{AFEDF8E6-5A5D-42E1-9609-59C9F8E42275}" dt="2024-09-30T16:19:22.540" v="63" actId="207"/>
        <pc:sldMkLst>
          <pc:docMk/>
          <pc:sldMk cId="2396756843" sldId="518"/>
        </pc:sldMkLst>
      </pc:sldChg>
      <pc:sldChg chg="addSp delSp modSp mod">
        <pc:chgData name="Damian Gordon" userId="796278f3-970d-4a3b-8137-dc597a054133" providerId="ADAL" clId="{AFEDF8E6-5A5D-42E1-9609-59C9F8E42275}" dt="2024-10-04T16:53:46.854" v="2151" actId="478"/>
        <pc:sldMkLst>
          <pc:docMk/>
          <pc:sldMk cId="2937344328" sldId="519"/>
        </pc:sldMkLst>
      </pc:sldChg>
      <pc:sldChg chg="addSp modSp mod">
        <pc:chgData name="Damian Gordon" userId="796278f3-970d-4a3b-8137-dc597a054133" providerId="ADAL" clId="{AFEDF8E6-5A5D-42E1-9609-59C9F8E42275}" dt="2024-10-04T16:51:50.917" v="2149" actId="20577"/>
        <pc:sldMkLst>
          <pc:docMk/>
          <pc:sldMk cId="3252471190" sldId="520"/>
        </pc:sldMkLst>
      </pc:sldChg>
      <pc:sldChg chg="ord">
        <pc:chgData name="Damian Gordon" userId="796278f3-970d-4a3b-8137-dc597a054133" providerId="ADAL" clId="{AFEDF8E6-5A5D-42E1-9609-59C9F8E42275}" dt="2024-10-04T16:07:42.103" v="1199"/>
        <pc:sldMkLst>
          <pc:docMk/>
          <pc:sldMk cId="3501501749" sldId="530"/>
        </pc:sldMkLst>
      </pc:sldChg>
      <pc:sldChg chg="addSp delSp modSp add mod">
        <pc:chgData name="Damian Gordon" userId="796278f3-970d-4a3b-8137-dc597a054133" providerId="ADAL" clId="{AFEDF8E6-5A5D-42E1-9609-59C9F8E42275}" dt="2024-09-30T16:16:28.130" v="7" actId="1076"/>
        <pc:sldMkLst>
          <pc:docMk/>
          <pc:sldMk cId="2594457080" sldId="542"/>
        </pc:sldMkLst>
      </pc:sldChg>
      <pc:sldChg chg="addSp delSp modSp add del mod">
        <pc:chgData name="Damian Gordon" userId="796278f3-970d-4a3b-8137-dc597a054133" providerId="ADAL" clId="{AFEDF8E6-5A5D-42E1-9609-59C9F8E42275}" dt="2024-10-04T15:59:40.172" v="875" actId="47"/>
        <pc:sldMkLst>
          <pc:docMk/>
          <pc:sldMk cId="3493165001" sldId="543"/>
        </pc:sldMkLst>
      </pc:sldChg>
      <pc:sldChg chg="addSp delSp modSp add mod modNotesTx">
        <pc:chgData name="Damian Gordon" userId="796278f3-970d-4a3b-8137-dc597a054133" providerId="ADAL" clId="{AFEDF8E6-5A5D-42E1-9609-59C9F8E42275}" dt="2024-10-02T16:18:56.161" v="176" actId="20577"/>
        <pc:sldMkLst>
          <pc:docMk/>
          <pc:sldMk cId="1251934436" sldId="544"/>
        </pc:sldMkLst>
      </pc:sldChg>
      <pc:sldChg chg="addSp delSp modSp add mod">
        <pc:chgData name="Damian Gordon" userId="796278f3-970d-4a3b-8137-dc597a054133" providerId="ADAL" clId="{AFEDF8E6-5A5D-42E1-9609-59C9F8E42275}" dt="2024-10-03T10:22:03.215" v="194" actId="1035"/>
        <pc:sldMkLst>
          <pc:docMk/>
          <pc:sldMk cId="1691263524" sldId="545"/>
        </pc:sldMkLst>
      </pc:sldChg>
      <pc:sldChg chg="addSp delSp modSp add mod">
        <pc:chgData name="Damian Gordon" userId="796278f3-970d-4a3b-8137-dc597a054133" providerId="ADAL" clId="{AFEDF8E6-5A5D-42E1-9609-59C9F8E42275}" dt="2024-10-04T16:14:28.916" v="1298" actId="14100"/>
        <pc:sldMkLst>
          <pc:docMk/>
          <pc:sldMk cId="3079019077" sldId="546"/>
        </pc:sldMkLst>
      </pc:sldChg>
      <pc:sldChg chg="addSp delSp modSp add mod ord setBg chgLayout modNotesTx">
        <pc:chgData name="Damian Gordon" userId="796278f3-970d-4a3b-8137-dc597a054133" providerId="ADAL" clId="{AFEDF8E6-5A5D-42E1-9609-59C9F8E42275}" dt="2024-10-03T11:50:25.618" v="671"/>
        <pc:sldMkLst>
          <pc:docMk/>
          <pc:sldMk cId="4286275200" sldId="547"/>
        </pc:sldMkLst>
      </pc:sldChg>
      <pc:sldChg chg="addSp delSp modSp add mod setBg">
        <pc:chgData name="Damian Gordon" userId="796278f3-970d-4a3b-8137-dc597a054133" providerId="ADAL" clId="{AFEDF8E6-5A5D-42E1-9609-59C9F8E42275}" dt="2024-10-03T11:01:06.453" v="614" actId="26606"/>
        <pc:sldMkLst>
          <pc:docMk/>
          <pc:sldMk cId="4245555334" sldId="548"/>
        </pc:sldMkLst>
      </pc:sldChg>
      <pc:sldChg chg="addSp delSp modSp add mod setBg delDesignElem">
        <pc:chgData name="Damian Gordon" userId="796278f3-970d-4a3b-8137-dc597a054133" providerId="ADAL" clId="{AFEDF8E6-5A5D-42E1-9609-59C9F8E42275}" dt="2024-10-03T11:01:51.744" v="631" actId="1076"/>
        <pc:sldMkLst>
          <pc:docMk/>
          <pc:sldMk cId="2596279016" sldId="549"/>
        </pc:sldMkLst>
      </pc:sldChg>
      <pc:sldChg chg="addSp modSp add mod">
        <pc:chgData name="Damian Gordon" userId="796278f3-970d-4a3b-8137-dc597a054133" providerId="ADAL" clId="{AFEDF8E6-5A5D-42E1-9609-59C9F8E42275}" dt="2024-10-03T11:02:18.493" v="636" actId="1076"/>
        <pc:sldMkLst>
          <pc:docMk/>
          <pc:sldMk cId="1224993290" sldId="550"/>
        </pc:sldMkLst>
      </pc:sldChg>
      <pc:sldChg chg="addSp modSp add">
        <pc:chgData name="Damian Gordon" userId="796278f3-970d-4a3b-8137-dc597a054133" providerId="ADAL" clId="{AFEDF8E6-5A5D-42E1-9609-59C9F8E42275}" dt="2024-10-04T16:14:21.047" v="1296"/>
        <pc:sldMkLst>
          <pc:docMk/>
          <pc:sldMk cId="198791789" sldId="551"/>
        </pc:sldMkLst>
      </pc:sldChg>
      <pc:sldChg chg="add">
        <pc:chgData name="Damian Gordon" userId="796278f3-970d-4a3b-8137-dc597a054133" providerId="ADAL" clId="{AFEDF8E6-5A5D-42E1-9609-59C9F8E42275}" dt="2024-10-03T11:45:36.074" v="650"/>
        <pc:sldMkLst>
          <pc:docMk/>
          <pc:sldMk cId="1033895115" sldId="552"/>
        </pc:sldMkLst>
      </pc:sldChg>
      <pc:sldChg chg="modSp add mod">
        <pc:chgData name="Damian Gordon" userId="796278f3-970d-4a3b-8137-dc597a054133" providerId="ADAL" clId="{AFEDF8E6-5A5D-42E1-9609-59C9F8E42275}" dt="2024-10-04T15:57:34.021" v="800" actId="20577"/>
        <pc:sldMkLst>
          <pc:docMk/>
          <pc:sldMk cId="2594675155" sldId="553"/>
        </pc:sldMkLst>
      </pc:sldChg>
      <pc:sldChg chg="addSp delSp modSp add mod ord">
        <pc:chgData name="Damian Gordon" userId="796278f3-970d-4a3b-8137-dc597a054133" providerId="ADAL" clId="{AFEDF8E6-5A5D-42E1-9609-59C9F8E42275}" dt="2024-10-04T15:59:04.951" v="868" actId="1076"/>
        <pc:sldMkLst>
          <pc:docMk/>
          <pc:sldMk cId="2688546140" sldId="554"/>
        </pc:sldMkLst>
      </pc:sldChg>
      <pc:sldChg chg="addSp modSp add">
        <pc:chgData name="Damian Gordon" userId="796278f3-970d-4a3b-8137-dc597a054133" providerId="ADAL" clId="{AFEDF8E6-5A5D-42E1-9609-59C9F8E42275}" dt="2024-10-04T15:59:34.346" v="874"/>
        <pc:sldMkLst>
          <pc:docMk/>
          <pc:sldMk cId="2328414789" sldId="555"/>
        </pc:sldMkLst>
      </pc:sldChg>
      <pc:sldChg chg="add del">
        <pc:chgData name="Damian Gordon" userId="796278f3-970d-4a3b-8137-dc597a054133" providerId="ADAL" clId="{AFEDF8E6-5A5D-42E1-9609-59C9F8E42275}" dt="2024-10-04T15:59:28.347" v="873"/>
        <pc:sldMkLst>
          <pc:docMk/>
          <pc:sldMk cId="14832176" sldId="556"/>
        </pc:sldMkLst>
      </pc:sldChg>
      <pc:sldChg chg="modSp add mod">
        <pc:chgData name="Damian Gordon" userId="796278f3-970d-4a3b-8137-dc597a054133" providerId="ADAL" clId="{AFEDF8E6-5A5D-42E1-9609-59C9F8E42275}" dt="2024-10-04T18:48:09.154" v="4524" actId="20577"/>
        <pc:sldMkLst>
          <pc:docMk/>
          <pc:sldMk cId="1565139739" sldId="556"/>
        </pc:sldMkLst>
      </pc:sldChg>
      <pc:sldChg chg="modSp add mod ord">
        <pc:chgData name="Damian Gordon" userId="796278f3-970d-4a3b-8137-dc597a054133" providerId="ADAL" clId="{AFEDF8E6-5A5D-42E1-9609-59C9F8E42275}" dt="2024-10-04T16:43:58.818" v="2026" actId="113"/>
        <pc:sldMkLst>
          <pc:docMk/>
          <pc:sldMk cId="526580696" sldId="557"/>
        </pc:sldMkLst>
      </pc:sldChg>
      <pc:sldChg chg="modSp add mod">
        <pc:chgData name="Damian Gordon" userId="796278f3-970d-4a3b-8137-dc597a054133" providerId="ADAL" clId="{AFEDF8E6-5A5D-42E1-9609-59C9F8E42275}" dt="2024-10-04T16:36:09.449" v="1584" actId="113"/>
        <pc:sldMkLst>
          <pc:docMk/>
          <pc:sldMk cId="2394449055" sldId="558"/>
        </pc:sldMkLst>
      </pc:sldChg>
      <pc:sldChg chg="addSp delSp modSp add mod ord setBg">
        <pc:chgData name="Damian Gordon" userId="796278f3-970d-4a3b-8137-dc597a054133" providerId="ADAL" clId="{AFEDF8E6-5A5D-42E1-9609-59C9F8E42275}" dt="2024-10-04T16:40:38.258" v="1744" actId="1076"/>
        <pc:sldMkLst>
          <pc:docMk/>
          <pc:sldMk cId="2032234403" sldId="559"/>
        </pc:sldMkLst>
      </pc:sldChg>
      <pc:sldChg chg="addSp delSp modSp add mod setBg delDesignElem">
        <pc:chgData name="Damian Gordon" userId="796278f3-970d-4a3b-8137-dc597a054133" providerId="ADAL" clId="{AFEDF8E6-5A5D-42E1-9609-59C9F8E42275}" dt="2024-10-04T16:46:47.087" v="2103" actId="1036"/>
        <pc:sldMkLst>
          <pc:docMk/>
          <pc:sldMk cId="2416151916" sldId="560"/>
        </pc:sldMkLst>
      </pc:sldChg>
      <pc:sldChg chg="delSp add mod setBg">
        <pc:chgData name="Damian Gordon" userId="796278f3-970d-4a3b-8137-dc597a054133" providerId="ADAL" clId="{AFEDF8E6-5A5D-42E1-9609-59C9F8E42275}" dt="2024-10-04T16:45:17.264" v="2028" actId="478"/>
        <pc:sldMkLst>
          <pc:docMk/>
          <pc:sldMk cId="3875053995" sldId="561"/>
        </pc:sldMkLst>
      </pc:sldChg>
      <pc:sldChg chg="add">
        <pc:chgData name="Damian Gordon" userId="796278f3-970d-4a3b-8137-dc597a054133" providerId="ADAL" clId="{AFEDF8E6-5A5D-42E1-9609-59C9F8E42275}" dt="2024-10-04T16:56:09.257" v="2152"/>
        <pc:sldMkLst>
          <pc:docMk/>
          <pc:sldMk cId="1239030630" sldId="562"/>
        </pc:sldMkLst>
      </pc:sldChg>
      <pc:sldChg chg="add del">
        <pc:chgData name="Damian Gordon" userId="796278f3-970d-4a3b-8137-dc597a054133" providerId="ADAL" clId="{AFEDF8E6-5A5D-42E1-9609-59C9F8E42275}" dt="2024-10-04T16:56:21.189" v="2172"/>
        <pc:sldMkLst>
          <pc:docMk/>
          <pc:sldMk cId="3062642374" sldId="563"/>
        </pc:sldMkLst>
      </pc:sldChg>
      <pc:sldChg chg="modSp add mod">
        <pc:chgData name="Damian Gordon" userId="796278f3-970d-4a3b-8137-dc597a054133" providerId="ADAL" clId="{AFEDF8E6-5A5D-42E1-9609-59C9F8E42275}" dt="2024-10-04T16:59:06.668" v="2230" actId="27636"/>
        <pc:sldMkLst>
          <pc:docMk/>
          <pc:sldMk cId="3654113776" sldId="563"/>
        </pc:sldMkLst>
      </pc:sldChg>
      <pc:sldChg chg="modSp add mod ord">
        <pc:chgData name="Damian Gordon" userId="796278f3-970d-4a3b-8137-dc597a054133" providerId="ADAL" clId="{AFEDF8E6-5A5D-42E1-9609-59C9F8E42275}" dt="2024-10-04T17:02:14.632" v="2348" actId="403"/>
        <pc:sldMkLst>
          <pc:docMk/>
          <pc:sldMk cId="4225522652" sldId="564"/>
        </pc:sldMkLst>
      </pc:sldChg>
      <pc:sldChg chg="modSp add mod">
        <pc:chgData name="Damian Gordon" userId="796278f3-970d-4a3b-8137-dc597a054133" providerId="ADAL" clId="{AFEDF8E6-5A5D-42E1-9609-59C9F8E42275}" dt="2024-10-04T18:22:39.076" v="3575" actId="20577"/>
        <pc:sldMkLst>
          <pc:docMk/>
          <pc:sldMk cId="41597393" sldId="565"/>
        </pc:sldMkLst>
      </pc:sldChg>
      <pc:sldChg chg="modSp add mod ord">
        <pc:chgData name="Damian Gordon" userId="796278f3-970d-4a3b-8137-dc597a054133" providerId="ADAL" clId="{AFEDF8E6-5A5D-42E1-9609-59C9F8E42275}" dt="2024-10-04T18:06:13.243" v="3181"/>
        <pc:sldMkLst>
          <pc:docMk/>
          <pc:sldMk cId="3924567436" sldId="566"/>
        </pc:sldMkLst>
      </pc:sldChg>
      <pc:sldChg chg="addSp delSp modSp add mod setBg">
        <pc:chgData name="Damian Gordon" userId="796278f3-970d-4a3b-8137-dc597a054133" providerId="ADAL" clId="{AFEDF8E6-5A5D-42E1-9609-59C9F8E42275}" dt="2024-10-04T18:10:43.321" v="3193" actId="1076"/>
        <pc:sldMkLst>
          <pc:docMk/>
          <pc:sldMk cId="3989274539" sldId="567"/>
        </pc:sldMkLst>
      </pc:sldChg>
      <pc:sldChg chg="addSp delSp modSp add mod ord setBg">
        <pc:chgData name="Damian Gordon" userId="796278f3-970d-4a3b-8137-dc597a054133" providerId="ADAL" clId="{AFEDF8E6-5A5D-42E1-9609-59C9F8E42275}" dt="2024-10-04T18:47:14.254" v="4520" actId="1035"/>
        <pc:sldMkLst>
          <pc:docMk/>
          <pc:sldMk cId="3490883361" sldId="568"/>
        </pc:sldMkLst>
      </pc:sldChg>
      <pc:sldChg chg="addSp delSp modSp add mod">
        <pc:chgData name="Damian Gordon" userId="796278f3-970d-4a3b-8137-dc597a054133" providerId="ADAL" clId="{AFEDF8E6-5A5D-42E1-9609-59C9F8E42275}" dt="2024-10-04T18:28:33.703" v="3904" actId="1076"/>
        <pc:sldMkLst>
          <pc:docMk/>
          <pc:sldMk cId="4224188240" sldId="569"/>
        </pc:sldMkLst>
      </pc:sldChg>
      <pc:sldChg chg="addSp modSp add mod">
        <pc:chgData name="Damian Gordon" userId="796278f3-970d-4a3b-8137-dc597a054133" providerId="ADAL" clId="{AFEDF8E6-5A5D-42E1-9609-59C9F8E42275}" dt="2024-10-04T18:39:29.916" v="4318" actId="113"/>
        <pc:sldMkLst>
          <pc:docMk/>
          <pc:sldMk cId="1210758149" sldId="570"/>
        </pc:sldMkLst>
      </pc:sldChg>
      <pc:sldChg chg="addSp delSp modSp add mod">
        <pc:chgData name="Damian Gordon" userId="796278f3-970d-4a3b-8137-dc597a054133" providerId="ADAL" clId="{AFEDF8E6-5A5D-42E1-9609-59C9F8E42275}" dt="2024-10-04T18:39:06.809" v="4316" actId="1038"/>
        <pc:sldMkLst>
          <pc:docMk/>
          <pc:sldMk cId="1914458672" sldId="571"/>
        </pc:sldMkLst>
      </pc:sldChg>
      <pc:sldChg chg="addSp delSp modSp add mod">
        <pc:chgData name="Damian Gordon" userId="796278f3-970d-4a3b-8137-dc597a054133" providerId="ADAL" clId="{AFEDF8E6-5A5D-42E1-9609-59C9F8E42275}" dt="2024-10-04T18:35:13.198" v="4102" actId="14100"/>
        <pc:sldMkLst>
          <pc:docMk/>
          <pc:sldMk cId="1200837232" sldId="572"/>
        </pc:sldMkLst>
      </pc:sldChg>
      <pc:sldChg chg="addSp delSp modSp new mod setBg addAnim">
        <pc:chgData name="Damian Gordon" userId="796278f3-970d-4a3b-8137-dc597a054133" providerId="ADAL" clId="{AFEDF8E6-5A5D-42E1-9609-59C9F8E42275}" dt="2024-10-04T18:29:41.940" v="3943" actId="403"/>
        <pc:sldMkLst>
          <pc:docMk/>
          <pc:sldMk cId="2347922812" sldId="573"/>
        </pc:sldMkLst>
      </pc:sldChg>
      <pc:sldChg chg="addSp delSp modSp add del mod modClrScheme chgLayout">
        <pc:chgData name="Damian Gordon" userId="796278f3-970d-4a3b-8137-dc597a054133" providerId="ADAL" clId="{AFEDF8E6-5A5D-42E1-9609-59C9F8E42275}" dt="2024-10-04T21:38:20.355" v="6886" actId="47"/>
        <pc:sldMkLst>
          <pc:docMk/>
          <pc:sldMk cId="2474040783" sldId="574"/>
        </pc:sldMkLst>
      </pc:sldChg>
      <pc:sldChg chg="addSp delSp modSp add mod setBg">
        <pc:chgData name="Damian Gordon" userId="796278f3-970d-4a3b-8137-dc597a054133" providerId="ADAL" clId="{AFEDF8E6-5A5D-42E1-9609-59C9F8E42275}" dt="2024-10-04T21:42:52.029" v="7139" actId="26606"/>
        <pc:sldMkLst>
          <pc:docMk/>
          <pc:sldMk cId="2069081566" sldId="575"/>
        </pc:sldMkLst>
      </pc:sldChg>
      <pc:sldChg chg="modSp add del mod">
        <pc:chgData name="Damian Gordon" userId="796278f3-970d-4a3b-8137-dc597a054133" providerId="ADAL" clId="{AFEDF8E6-5A5D-42E1-9609-59C9F8E42275}" dt="2024-10-04T21:38:27.984" v="6888" actId="47"/>
        <pc:sldMkLst>
          <pc:docMk/>
          <pc:sldMk cId="3408863796" sldId="576"/>
        </pc:sldMkLst>
      </pc:sldChg>
      <pc:sldChg chg="modSp add mod ord modNotesTx">
        <pc:chgData name="Damian Gordon" userId="796278f3-970d-4a3b-8137-dc597a054133" providerId="ADAL" clId="{AFEDF8E6-5A5D-42E1-9609-59C9F8E42275}" dt="2024-10-04T20:08:23.007" v="5092" actId="27636"/>
        <pc:sldMkLst>
          <pc:docMk/>
          <pc:sldMk cId="4035640068" sldId="577"/>
        </pc:sldMkLst>
      </pc:sldChg>
      <pc:sldChg chg="addSp delSp modSp add mod setBg modNotesTx">
        <pc:chgData name="Damian Gordon" userId="796278f3-970d-4a3b-8137-dc597a054133" providerId="ADAL" clId="{AFEDF8E6-5A5D-42E1-9609-59C9F8E42275}" dt="2024-10-04T20:09:11.302" v="5098" actId="26606"/>
        <pc:sldMkLst>
          <pc:docMk/>
          <pc:sldMk cId="3029899255" sldId="578"/>
        </pc:sldMkLst>
      </pc:sldChg>
      <pc:sldChg chg="addSp delSp modSp add mod">
        <pc:chgData name="Damian Gordon" userId="796278f3-970d-4a3b-8137-dc597a054133" providerId="ADAL" clId="{AFEDF8E6-5A5D-42E1-9609-59C9F8E42275}" dt="2024-10-04T20:22:27.374" v="5369" actId="1076"/>
        <pc:sldMkLst>
          <pc:docMk/>
          <pc:sldMk cId="55053776" sldId="579"/>
        </pc:sldMkLst>
      </pc:sldChg>
      <pc:sldChg chg="addSp modSp add mod ord">
        <pc:chgData name="Damian Gordon" userId="796278f3-970d-4a3b-8137-dc597a054133" providerId="ADAL" clId="{AFEDF8E6-5A5D-42E1-9609-59C9F8E42275}" dt="2024-10-04T20:32:01.708" v="5574" actId="20577"/>
        <pc:sldMkLst>
          <pc:docMk/>
          <pc:sldMk cId="3644117154" sldId="580"/>
        </pc:sldMkLst>
      </pc:sldChg>
      <pc:sldChg chg="modSp add del mod">
        <pc:chgData name="Damian Gordon" userId="796278f3-970d-4a3b-8137-dc597a054133" providerId="ADAL" clId="{AFEDF8E6-5A5D-42E1-9609-59C9F8E42275}" dt="2024-10-04T20:47:02.682" v="5901" actId="47"/>
        <pc:sldMkLst>
          <pc:docMk/>
          <pc:sldMk cId="560626643" sldId="581"/>
        </pc:sldMkLst>
      </pc:sldChg>
      <pc:sldChg chg="addSp delSp modSp add del mod">
        <pc:chgData name="Damian Gordon" userId="796278f3-970d-4a3b-8137-dc597a054133" providerId="ADAL" clId="{AFEDF8E6-5A5D-42E1-9609-59C9F8E42275}" dt="2024-10-04T20:47:04.509" v="5902" actId="47"/>
        <pc:sldMkLst>
          <pc:docMk/>
          <pc:sldMk cId="2702804869" sldId="582"/>
        </pc:sldMkLst>
      </pc:sldChg>
      <pc:sldChg chg="addSp delSp modSp add mod">
        <pc:chgData name="Damian Gordon" userId="796278f3-970d-4a3b-8137-dc597a054133" providerId="ADAL" clId="{AFEDF8E6-5A5D-42E1-9609-59C9F8E42275}" dt="2024-10-04T20:45:30.652" v="5888" actId="113"/>
        <pc:sldMkLst>
          <pc:docMk/>
          <pc:sldMk cId="3742802754" sldId="583"/>
        </pc:sldMkLst>
      </pc:sldChg>
      <pc:sldChg chg="addSp delSp modSp add mod">
        <pc:chgData name="Damian Gordon" userId="796278f3-970d-4a3b-8137-dc597a054133" providerId="ADAL" clId="{AFEDF8E6-5A5D-42E1-9609-59C9F8E42275}" dt="2024-10-04T20:44:56.494" v="5887" actId="1076"/>
        <pc:sldMkLst>
          <pc:docMk/>
          <pc:sldMk cId="3632979021" sldId="584"/>
        </pc:sldMkLst>
      </pc:sldChg>
      <pc:sldChg chg="addSp delSp modSp add mod">
        <pc:chgData name="Damian Gordon" userId="796278f3-970d-4a3b-8137-dc597a054133" providerId="ADAL" clId="{AFEDF8E6-5A5D-42E1-9609-59C9F8E42275}" dt="2024-10-04T20:48:22.907" v="5995" actId="14100"/>
        <pc:sldMkLst>
          <pc:docMk/>
          <pc:sldMk cId="646872657" sldId="585"/>
        </pc:sldMkLst>
      </pc:sldChg>
      <pc:sldChg chg="addSp modSp add mod ord modNotesTx">
        <pc:chgData name="Damian Gordon" userId="796278f3-970d-4a3b-8137-dc597a054133" providerId="ADAL" clId="{AFEDF8E6-5A5D-42E1-9609-59C9F8E42275}" dt="2024-10-05T13:21:22.322" v="7611" actId="20577"/>
        <pc:sldMkLst>
          <pc:docMk/>
          <pc:sldMk cId="3993176113" sldId="586"/>
        </pc:sldMkLst>
      </pc:sldChg>
      <pc:sldChg chg="addSp delSp modSp add mod ord">
        <pc:chgData name="Damian Gordon" userId="796278f3-970d-4a3b-8137-dc597a054133" providerId="ADAL" clId="{AFEDF8E6-5A5D-42E1-9609-59C9F8E42275}" dt="2024-10-04T21:27:22.261" v="6267" actId="1038"/>
        <pc:sldMkLst>
          <pc:docMk/>
          <pc:sldMk cId="1189190211" sldId="587"/>
        </pc:sldMkLst>
      </pc:sldChg>
      <pc:sldChg chg="addSp delSp modSp add mod">
        <pc:chgData name="Damian Gordon" userId="796278f3-970d-4a3b-8137-dc597a054133" providerId="ADAL" clId="{AFEDF8E6-5A5D-42E1-9609-59C9F8E42275}" dt="2024-10-04T21:38:07.737" v="6885" actId="20577"/>
        <pc:sldMkLst>
          <pc:docMk/>
          <pc:sldMk cId="629788340" sldId="588"/>
        </pc:sldMkLst>
      </pc:sldChg>
      <pc:sldChg chg="add del">
        <pc:chgData name="Damian Gordon" userId="796278f3-970d-4a3b-8137-dc597a054133" providerId="ADAL" clId="{AFEDF8E6-5A5D-42E1-9609-59C9F8E42275}" dt="2024-10-04T21:31:00.543" v="6615" actId="47"/>
        <pc:sldMkLst>
          <pc:docMk/>
          <pc:sldMk cId="648423123" sldId="588"/>
        </pc:sldMkLst>
      </pc:sldChg>
      <pc:sldChg chg="addSp delSp modSp add mod">
        <pc:chgData name="Damian Gordon" userId="796278f3-970d-4a3b-8137-dc597a054133" providerId="ADAL" clId="{AFEDF8E6-5A5D-42E1-9609-59C9F8E42275}" dt="2024-10-04T21:41:02.440" v="7133" actId="1076"/>
        <pc:sldMkLst>
          <pc:docMk/>
          <pc:sldMk cId="808008926" sldId="589"/>
        </pc:sldMkLst>
      </pc:sldChg>
      <pc:sldChg chg="add del">
        <pc:chgData name="Damian Gordon" userId="796278f3-970d-4a3b-8137-dc597a054133" providerId="ADAL" clId="{AFEDF8E6-5A5D-42E1-9609-59C9F8E42275}" dt="2024-10-04T21:32:35.111" v="6619"/>
        <pc:sldMkLst>
          <pc:docMk/>
          <pc:sldMk cId="3427950015" sldId="589"/>
        </pc:sldMkLst>
      </pc:sldChg>
      <pc:sldChg chg="add del">
        <pc:chgData name="Damian Gordon" userId="796278f3-970d-4a3b-8137-dc597a054133" providerId="ADAL" clId="{AFEDF8E6-5A5D-42E1-9609-59C9F8E42275}" dt="2024-10-04T22:06:37.780" v="7602" actId="47"/>
        <pc:sldMkLst>
          <pc:docMk/>
          <pc:sldMk cId="771755334" sldId="590"/>
        </pc:sldMkLst>
      </pc:sldChg>
      <pc:sldChg chg="add del">
        <pc:chgData name="Damian Gordon" userId="796278f3-970d-4a3b-8137-dc597a054133" providerId="ADAL" clId="{AFEDF8E6-5A5D-42E1-9609-59C9F8E42275}" dt="2024-10-04T21:57:31.771" v="7382" actId="47"/>
        <pc:sldMkLst>
          <pc:docMk/>
          <pc:sldMk cId="2937834275" sldId="591"/>
        </pc:sldMkLst>
      </pc:sldChg>
      <pc:sldChg chg="addSp delSp modSp add mod ord">
        <pc:chgData name="Damian Gordon" userId="796278f3-970d-4a3b-8137-dc597a054133" providerId="ADAL" clId="{AFEDF8E6-5A5D-42E1-9609-59C9F8E42275}" dt="2024-10-04T21:57:08.023" v="7380" actId="113"/>
        <pc:sldMkLst>
          <pc:docMk/>
          <pc:sldMk cId="550738726" sldId="592"/>
        </pc:sldMkLst>
      </pc:sldChg>
      <pc:sldChg chg="addSp delSp modSp add mod">
        <pc:chgData name="Damian Gordon" userId="796278f3-970d-4a3b-8137-dc597a054133" providerId="ADAL" clId="{AFEDF8E6-5A5D-42E1-9609-59C9F8E42275}" dt="2024-10-04T22:02:46.834" v="7597" actId="20577"/>
        <pc:sldMkLst>
          <pc:docMk/>
          <pc:sldMk cId="1268440970" sldId="593"/>
        </pc:sldMkLst>
      </pc:sldChg>
      <pc:sldChg chg="addSp delSp add">
        <pc:chgData name="Damian Gordon" userId="796278f3-970d-4a3b-8137-dc597a054133" providerId="ADAL" clId="{AFEDF8E6-5A5D-42E1-9609-59C9F8E42275}" dt="2024-10-08T15:09:40.930" v="7614"/>
        <pc:sldMkLst>
          <pc:docMk/>
          <pc:sldMk cId="2163810626" sldId="594"/>
        </pc:sldMkLst>
      </pc:sldChg>
      <pc:sldChg chg="addSp delSp modSp add mod setBg">
        <pc:chgData name="Damian Gordon" userId="796278f3-970d-4a3b-8137-dc597a054133" providerId="ADAL" clId="{AFEDF8E6-5A5D-42E1-9609-59C9F8E42275}" dt="2024-10-08T15:14:13.668" v="7645"/>
        <pc:sldMkLst>
          <pc:docMk/>
          <pc:sldMk cId="140867504" sldId="595"/>
        </pc:sldMkLst>
      </pc:sldChg>
    </pc:docChg>
  </pc:docChgLst>
  <pc:docChgLst>
    <pc:chgData name="Damian Gordon" userId="796278f3-970d-4a3b-8137-dc597a054133" providerId="ADAL" clId="{4B3DE34D-D605-4EAC-832C-480C006C90C4}"/>
    <pc:docChg chg="undo custSel addSld modSld sldOrd">
      <pc:chgData name="Damian Gordon" userId="796278f3-970d-4a3b-8137-dc597a054133" providerId="ADAL" clId="{4B3DE34D-D605-4EAC-832C-480C006C90C4}" dt="2024-05-27T15:29:00.982" v="1004" actId="1035"/>
      <pc:docMkLst>
        <pc:docMk/>
      </pc:docMkLst>
      <pc:sldChg chg="addSp delSp modSp new mod modMedia setBg delDesignElem">
        <pc:chgData name="Damian Gordon" userId="796278f3-970d-4a3b-8137-dc597a054133" providerId="ADAL" clId="{4B3DE34D-D605-4EAC-832C-480C006C90C4}" dt="2024-05-27T14:47:47.106" v="293"/>
        <pc:sldMkLst>
          <pc:docMk/>
          <pc:sldMk cId="1941464876" sldId="256"/>
        </pc:sldMkLst>
      </pc:sldChg>
      <pc:sldChg chg="addSp delSp modSp new mod">
        <pc:chgData name="Damian Gordon" userId="796278f3-970d-4a3b-8137-dc597a054133" providerId="ADAL" clId="{4B3DE34D-D605-4EAC-832C-480C006C90C4}" dt="2024-05-27T15:25:56.096" v="874" actId="167"/>
        <pc:sldMkLst>
          <pc:docMk/>
          <pc:sldMk cId="745447261" sldId="257"/>
        </pc:sldMkLst>
      </pc:sldChg>
      <pc:sldChg chg="addSp modSp add mod">
        <pc:chgData name="Damian Gordon" userId="796278f3-970d-4a3b-8137-dc597a054133" providerId="ADAL" clId="{4B3DE34D-D605-4EAC-832C-480C006C90C4}" dt="2024-05-27T15:26:09.954" v="878" actId="167"/>
        <pc:sldMkLst>
          <pc:docMk/>
          <pc:sldMk cId="32582299" sldId="258"/>
        </pc:sldMkLst>
      </pc:sldChg>
      <pc:sldChg chg="addSp delSp modSp new mod">
        <pc:chgData name="Damian Gordon" userId="796278f3-970d-4a3b-8137-dc597a054133" providerId="ADAL" clId="{4B3DE34D-D605-4EAC-832C-480C006C90C4}" dt="2024-05-27T15:25:45.883" v="871" actId="167"/>
        <pc:sldMkLst>
          <pc:docMk/>
          <pc:sldMk cId="321388942" sldId="259"/>
        </pc:sldMkLst>
      </pc:sldChg>
      <pc:sldChg chg="addSp modSp add mod">
        <pc:chgData name="Damian Gordon" userId="796278f3-970d-4a3b-8137-dc597a054133" providerId="ADAL" clId="{4B3DE34D-D605-4EAC-832C-480C006C90C4}" dt="2024-05-27T15:26:20.501" v="880" actId="167"/>
        <pc:sldMkLst>
          <pc:docMk/>
          <pc:sldMk cId="2082083534" sldId="260"/>
        </pc:sldMkLst>
      </pc:sldChg>
      <pc:sldChg chg="addSp modSp add mod">
        <pc:chgData name="Damian Gordon" userId="796278f3-970d-4a3b-8137-dc597a054133" providerId="ADAL" clId="{4B3DE34D-D605-4EAC-832C-480C006C90C4}" dt="2024-05-27T15:26:04.442" v="876" actId="167"/>
        <pc:sldMkLst>
          <pc:docMk/>
          <pc:sldMk cId="770477169" sldId="261"/>
        </pc:sldMkLst>
      </pc:sldChg>
      <pc:sldChg chg="addSp delSp modSp add mod">
        <pc:chgData name="Damian Gordon" userId="796278f3-970d-4a3b-8137-dc597a054133" providerId="ADAL" clId="{4B3DE34D-D605-4EAC-832C-480C006C90C4}" dt="2024-05-27T15:26:24.826" v="882" actId="167"/>
        <pc:sldMkLst>
          <pc:docMk/>
          <pc:sldMk cId="2877069948" sldId="262"/>
        </pc:sldMkLst>
      </pc:sldChg>
      <pc:sldChg chg="addSp modSp add mod">
        <pc:chgData name="Damian Gordon" userId="796278f3-970d-4a3b-8137-dc597a054133" providerId="ADAL" clId="{4B3DE34D-D605-4EAC-832C-480C006C90C4}" dt="2024-05-27T15:26:29.373" v="884" actId="167"/>
        <pc:sldMkLst>
          <pc:docMk/>
          <pc:sldMk cId="398487012" sldId="263"/>
        </pc:sldMkLst>
      </pc:sldChg>
      <pc:sldChg chg="addSp modSp add mod ord">
        <pc:chgData name="Damian Gordon" userId="796278f3-970d-4a3b-8137-dc597a054133" providerId="ADAL" clId="{4B3DE34D-D605-4EAC-832C-480C006C90C4}" dt="2024-05-27T15:26:38.258" v="888" actId="167"/>
        <pc:sldMkLst>
          <pc:docMk/>
          <pc:sldMk cId="2867830265" sldId="264"/>
        </pc:sldMkLst>
      </pc:sldChg>
      <pc:sldChg chg="addSp modSp add mod">
        <pc:chgData name="Damian Gordon" userId="796278f3-970d-4a3b-8137-dc597a054133" providerId="ADAL" clId="{4B3DE34D-D605-4EAC-832C-480C006C90C4}" dt="2024-05-27T15:26:34.022" v="886" actId="167"/>
        <pc:sldMkLst>
          <pc:docMk/>
          <pc:sldMk cId="2918594077" sldId="265"/>
        </pc:sldMkLst>
      </pc:sldChg>
      <pc:sldChg chg="addSp modSp add mod">
        <pc:chgData name="Damian Gordon" userId="796278f3-970d-4a3b-8137-dc597a054133" providerId="ADAL" clId="{4B3DE34D-D605-4EAC-832C-480C006C90C4}" dt="2024-05-27T15:26:43.482" v="890" actId="167"/>
        <pc:sldMkLst>
          <pc:docMk/>
          <pc:sldMk cId="2182701241" sldId="266"/>
        </pc:sldMkLst>
      </pc:sldChg>
      <pc:sldChg chg="addSp modSp add mod">
        <pc:chgData name="Damian Gordon" userId="796278f3-970d-4a3b-8137-dc597a054133" providerId="ADAL" clId="{4B3DE34D-D605-4EAC-832C-480C006C90C4}" dt="2024-05-27T15:26:48.076" v="892" actId="167"/>
        <pc:sldMkLst>
          <pc:docMk/>
          <pc:sldMk cId="4291527698" sldId="267"/>
        </pc:sldMkLst>
      </pc:sldChg>
      <pc:sldChg chg="addSp modSp add mod">
        <pc:chgData name="Damian Gordon" userId="796278f3-970d-4a3b-8137-dc597a054133" providerId="ADAL" clId="{4B3DE34D-D605-4EAC-832C-480C006C90C4}" dt="2024-05-27T15:26:52.827" v="894" actId="167"/>
        <pc:sldMkLst>
          <pc:docMk/>
          <pc:sldMk cId="2635752808" sldId="268"/>
        </pc:sldMkLst>
      </pc:sldChg>
      <pc:sldChg chg="addSp modSp add mod">
        <pc:chgData name="Damian Gordon" userId="796278f3-970d-4a3b-8137-dc597a054133" providerId="ADAL" clId="{4B3DE34D-D605-4EAC-832C-480C006C90C4}" dt="2024-05-27T15:26:57.083" v="896" actId="167"/>
        <pc:sldMkLst>
          <pc:docMk/>
          <pc:sldMk cId="3552182851" sldId="269"/>
        </pc:sldMkLst>
      </pc:sldChg>
      <pc:sldChg chg="addSp modSp add mod">
        <pc:chgData name="Damian Gordon" userId="796278f3-970d-4a3b-8137-dc597a054133" providerId="ADAL" clId="{4B3DE34D-D605-4EAC-832C-480C006C90C4}" dt="2024-05-27T15:27:24.807" v="906" actId="167"/>
        <pc:sldMkLst>
          <pc:docMk/>
          <pc:sldMk cId="3701803327" sldId="270"/>
        </pc:sldMkLst>
      </pc:sldChg>
      <pc:sldChg chg="addSp modSp add mod ord">
        <pc:chgData name="Damian Gordon" userId="796278f3-970d-4a3b-8137-dc597a054133" providerId="ADAL" clId="{4B3DE34D-D605-4EAC-832C-480C006C90C4}" dt="2024-05-27T15:27:01.754" v="898" actId="167"/>
        <pc:sldMkLst>
          <pc:docMk/>
          <pc:sldMk cId="3368712619" sldId="271"/>
        </pc:sldMkLst>
      </pc:sldChg>
      <pc:sldChg chg="addSp modSp add mod ord">
        <pc:chgData name="Damian Gordon" userId="796278f3-970d-4a3b-8137-dc597a054133" providerId="ADAL" clId="{4B3DE34D-D605-4EAC-832C-480C006C90C4}" dt="2024-05-27T15:27:11.699" v="902" actId="167"/>
        <pc:sldMkLst>
          <pc:docMk/>
          <pc:sldMk cId="2734139410" sldId="272"/>
        </pc:sldMkLst>
      </pc:sldChg>
      <pc:sldChg chg="addSp modSp add mod ord">
        <pc:chgData name="Damian Gordon" userId="796278f3-970d-4a3b-8137-dc597a054133" providerId="ADAL" clId="{4B3DE34D-D605-4EAC-832C-480C006C90C4}" dt="2024-05-27T15:27:07.436" v="900" actId="167"/>
        <pc:sldMkLst>
          <pc:docMk/>
          <pc:sldMk cId="1220893861" sldId="273"/>
        </pc:sldMkLst>
      </pc:sldChg>
      <pc:sldChg chg="addSp modSp add mod ord">
        <pc:chgData name="Damian Gordon" userId="796278f3-970d-4a3b-8137-dc597a054133" providerId="ADAL" clId="{4B3DE34D-D605-4EAC-832C-480C006C90C4}" dt="2024-05-27T15:27:19.892" v="904" actId="167"/>
        <pc:sldMkLst>
          <pc:docMk/>
          <pc:sldMk cId="192307870" sldId="274"/>
        </pc:sldMkLst>
      </pc:sldChg>
      <pc:sldChg chg="addSp delSp modSp add mod">
        <pc:chgData name="Damian Gordon" userId="796278f3-970d-4a3b-8137-dc597a054133" providerId="ADAL" clId="{4B3DE34D-D605-4EAC-832C-480C006C90C4}" dt="2024-05-27T15:29:00.982" v="1004" actId="1035"/>
        <pc:sldMkLst>
          <pc:docMk/>
          <pc:sldMk cId="1282645631" sldId="275"/>
        </pc:sldMkLst>
      </pc:sldChg>
    </pc:docChg>
  </pc:docChgLst>
  <pc:docChgLst>
    <pc:chgData name="Damian Gordon" userId="796278f3-970d-4a3b-8137-dc597a054133" providerId="ADAL" clId="{E3A37826-16A8-4E8E-8A22-69D040D1C613}"/>
    <pc:docChg chg="undo custSel addSld delSld modSld sldOrd">
      <pc:chgData name="Damian Gordon" userId="796278f3-970d-4a3b-8137-dc597a054133" providerId="ADAL" clId="{E3A37826-16A8-4E8E-8A22-69D040D1C613}" dt="2025-03-09T18:48:50.942" v="1038" actId="27636"/>
      <pc:docMkLst>
        <pc:docMk/>
      </pc:docMkLst>
      <pc:sldChg chg="addSp delSp modSp mod modMedia addAnim delAnim">
        <pc:chgData name="Damian Gordon" userId="796278f3-970d-4a3b-8137-dc597a054133" providerId="ADAL" clId="{E3A37826-16A8-4E8E-8A22-69D040D1C613}" dt="2025-03-09T18:30:01.245" v="66"/>
        <pc:sldMkLst>
          <pc:docMk/>
          <pc:sldMk cId="1941464876" sldId="256"/>
        </pc:sldMkLst>
        <pc:spChg chg="mod">
          <ac:chgData name="Damian Gordon" userId="796278f3-970d-4a3b-8137-dc597a054133" providerId="ADAL" clId="{E3A37826-16A8-4E8E-8A22-69D040D1C613}" dt="2025-03-09T18:30:01.245" v="66"/>
          <ac:spMkLst>
            <pc:docMk/>
            <pc:sldMk cId="1941464876" sldId="256"/>
            <ac:spMk id="2" creationId="{2AFAF802-1FD5-1E70-940A-2DF641692805}"/>
          </ac:spMkLst>
        </pc:spChg>
        <pc:spChg chg="del mod">
          <ac:chgData name="Damian Gordon" userId="796278f3-970d-4a3b-8137-dc597a054133" providerId="ADAL" clId="{E3A37826-16A8-4E8E-8A22-69D040D1C613}" dt="2025-03-09T18:29:22.292" v="54" actId="478"/>
          <ac:spMkLst>
            <pc:docMk/>
            <pc:sldMk cId="1941464876" sldId="256"/>
            <ac:spMk id="3" creationId="{35C6E67C-6691-6E69-516C-2202AB658EDF}"/>
          </ac:spMkLst>
        </pc:spChg>
        <pc:spChg chg="add del mod">
          <ac:chgData name="Damian Gordon" userId="796278f3-970d-4a3b-8137-dc597a054133" providerId="ADAL" clId="{E3A37826-16A8-4E8E-8A22-69D040D1C613}" dt="2025-03-09T18:29:27.791" v="55" actId="478"/>
          <ac:spMkLst>
            <pc:docMk/>
            <pc:sldMk cId="1941464876" sldId="256"/>
            <ac:spMk id="7" creationId="{A06017DB-D15F-7054-12EB-E180FE31CE00}"/>
          </ac:spMkLst>
        </pc:spChg>
        <pc:spChg chg="add del">
          <ac:chgData name="Damian Gordon" userId="796278f3-970d-4a3b-8137-dc597a054133" providerId="ADAL" clId="{E3A37826-16A8-4E8E-8A22-69D040D1C613}" dt="2025-03-09T18:28:52.980" v="6" actId="26606"/>
          <ac:spMkLst>
            <pc:docMk/>
            <pc:sldMk cId="1941464876" sldId="256"/>
            <ac:spMk id="8" creationId="{1A3C89F8-0D2F-47FF-B903-151248265F47}"/>
          </ac:spMkLst>
        </pc:spChg>
        <pc:spChg chg="add del">
          <ac:chgData name="Damian Gordon" userId="796278f3-970d-4a3b-8137-dc597a054133" providerId="ADAL" clId="{E3A37826-16A8-4E8E-8A22-69D040D1C613}" dt="2025-03-09T18:28:52.047" v="4" actId="26606"/>
          <ac:spMkLst>
            <pc:docMk/>
            <pc:sldMk cId="1941464876" sldId="256"/>
            <ac:spMk id="9" creationId="{3AD630B4-4CCC-7B1D-1803-DAED942D7E50}"/>
          </ac:spMkLst>
        </pc:spChg>
        <pc:spChg chg="add del">
          <ac:chgData name="Damian Gordon" userId="796278f3-970d-4a3b-8137-dc597a054133" providerId="ADAL" clId="{E3A37826-16A8-4E8E-8A22-69D040D1C613}" dt="2025-03-09T18:28:52.980" v="6" actId="26606"/>
          <ac:spMkLst>
            <pc:docMk/>
            <pc:sldMk cId="1941464876" sldId="256"/>
            <ac:spMk id="10" creationId="{C5CB530E-515E-412C-9DF1-5F8FFBD6F383}"/>
          </ac:spMkLst>
        </pc:spChg>
        <pc:spChg chg="add del">
          <ac:chgData name="Damian Gordon" userId="796278f3-970d-4a3b-8137-dc597a054133" providerId="ADAL" clId="{E3A37826-16A8-4E8E-8A22-69D040D1C613}" dt="2025-03-09T18:28:52.980" v="6" actId="26606"/>
          <ac:spMkLst>
            <pc:docMk/>
            <pc:sldMk cId="1941464876" sldId="256"/>
            <ac:spMk id="12" creationId="{712D4376-A578-4FF1-94FC-245E7A6A489F}"/>
          </ac:spMkLst>
        </pc:spChg>
        <pc:spChg chg="add del">
          <ac:chgData name="Damian Gordon" userId="796278f3-970d-4a3b-8137-dc597a054133" providerId="ADAL" clId="{E3A37826-16A8-4E8E-8A22-69D040D1C613}" dt="2025-03-09T18:29:52.762" v="61" actId="26606"/>
          <ac:spMkLst>
            <pc:docMk/>
            <pc:sldMk cId="1941464876" sldId="256"/>
            <ac:spMk id="13" creationId="{C1DD1A8A-57D5-4A81-AD04-532B043C5611}"/>
          </ac:spMkLst>
        </pc:spChg>
        <pc:spChg chg="add del">
          <ac:chgData name="Damian Gordon" userId="796278f3-970d-4a3b-8137-dc597a054133" providerId="ADAL" clId="{E3A37826-16A8-4E8E-8A22-69D040D1C613}" dt="2025-03-09T18:28:52.980" v="6" actId="26606"/>
          <ac:spMkLst>
            <pc:docMk/>
            <pc:sldMk cId="1941464876" sldId="256"/>
            <ac:spMk id="14" creationId="{AEA7509D-F04F-40CB-A0B3-EEF16499CC9F}"/>
          </ac:spMkLst>
        </pc:spChg>
        <pc:spChg chg="add del">
          <ac:chgData name="Damian Gordon" userId="796278f3-970d-4a3b-8137-dc597a054133" providerId="ADAL" clId="{E3A37826-16A8-4E8E-8A22-69D040D1C613}" dt="2025-03-09T18:29:52.762" v="61" actId="26606"/>
          <ac:spMkLst>
            <pc:docMk/>
            <pc:sldMk cId="1941464876" sldId="256"/>
            <ac:spMk id="15" creationId="{007891EC-4501-44ED-A8C8-B11B6DB767AB}"/>
          </ac:spMkLst>
        </pc:spChg>
        <pc:spChg chg="add del">
          <ac:chgData name="Damian Gordon" userId="796278f3-970d-4a3b-8137-dc597a054133" providerId="ADAL" clId="{E3A37826-16A8-4E8E-8A22-69D040D1C613}" dt="2025-03-09T18:28:52.980" v="6" actId="26606"/>
          <ac:spMkLst>
            <pc:docMk/>
            <pc:sldMk cId="1941464876" sldId="256"/>
            <ac:spMk id="18" creationId="{508BEF50-7B1E-49A4-BC19-5F4F1D755E64}"/>
          </ac:spMkLst>
        </pc:spChg>
        <pc:spChg chg="add del">
          <ac:chgData name="Damian Gordon" userId="796278f3-970d-4a3b-8137-dc597a054133" providerId="ADAL" clId="{E3A37826-16A8-4E8E-8A22-69D040D1C613}" dt="2025-03-09T18:28:52.980" v="6" actId="26606"/>
          <ac:spMkLst>
            <pc:docMk/>
            <pc:sldMk cId="1941464876" sldId="256"/>
            <ac:spMk id="20" creationId="{3FBAD350-5664-4811-A208-657FB882D350}"/>
          </ac:spMkLst>
        </pc:spChg>
        <pc:spChg chg="add">
          <ac:chgData name="Damian Gordon" userId="796278f3-970d-4a3b-8137-dc597a054133" providerId="ADAL" clId="{E3A37826-16A8-4E8E-8A22-69D040D1C613}" dt="2025-03-09T18:29:52.762" v="61" actId="26606"/>
          <ac:spMkLst>
            <pc:docMk/>
            <pc:sldMk cId="1941464876" sldId="256"/>
            <ac:spMk id="21" creationId="{C1DD1A8A-57D5-4A81-AD04-532B043C5611}"/>
          </ac:spMkLst>
        </pc:spChg>
        <pc:spChg chg="add del">
          <ac:chgData name="Damian Gordon" userId="796278f3-970d-4a3b-8137-dc597a054133" providerId="ADAL" clId="{E3A37826-16A8-4E8E-8A22-69D040D1C613}" dt="2025-03-09T18:28:52.980" v="6" actId="26606"/>
          <ac:spMkLst>
            <pc:docMk/>
            <pc:sldMk cId="1941464876" sldId="256"/>
            <ac:spMk id="22" creationId="{C39ADB8F-D187-49D7-BDCF-C1B6DC727068}"/>
          </ac:spMkLst>
        </pc:spChg>
        <pc:spChg chg="add">
          <ac:chgData name="Damian Gordon" userId="796278f3-970d-4a3b-8137-dc597a054133" providerId="ADAL" clId="{E3A37826-16A8-4E8E-8A22-69D040D1C613}" dt="2025-03-09T18:29:52.762" v="61" actId="26606"/>
          <ac:spMkLst>
            <pc:docMk/>
            <pc:sldMk cId="1941464876" sldId="256"/>
            <ac:spMk id="23" creationId="{007891EC-4501-44ED-A8C8-B11B6DB767AB}"/>
          </ac:spMkLst>
        </pc:spChg>
        <pc:spChg chg="add del">
          <ac:chgData name="Damian Gordon" userId="796278f3-970d-4a3b-8137-dc597a054133" providerId="ADAL" clId="{E3A37826-16A8-4E8E-8A22-69D040D1C613}" dt="2025-03-09T18:29:04.172" v="8" actId="26606"/>
          <ac:spMkLst>
            <pc:docMk/>
            <pc:sldMk cId="1941464876" sldId="256"/>
            <ac:spMk id="24" creationId="{0E30439A-8A5B-46EC-8283-9B6B031D40D0}"/>
          </ac:spMkLst>
        </pc:spChg>
        <pc:spChg chg="add del">
          <ac:chgData name="Damian Gordon" userId="796278f3-970d-4a3b-8137-dc597a054133" providerId="ADAL" clId="{E3A37826-16A8-4E8E-8A22-69D040D1C613}" dt="2025-03-09T18:29:04.172" v="8" actId="26606"/>
          <ac:spMkLst>
            <pc:docMk/>
            <pc:sldMk cId="1941464876" sldId="256"/>
            <ac:spMk id="25" creationId="{5CEAD642-85CF-4750-8432-7C80C901F001}"/>
          </ac:spMkLst>
        </pc:spChg>
        <pc:spChg chg="add del">
          <ac:chgData name="Damian Gordon" userId="796278f3-970d-4a3b-8137-dc597a054133" providerId="ADAL" clId="{E3A37826-16A8-4E8E-8A22-69D040D1C613}" dt="2025-03-09T18:29:04.172" v="8" actId="26606"/>
          <ac:spMkLst>
            <pc:docMk/>
            <pc:sldMk cId="1941464876" sldId="256"/>
            <ac:spMk id="26" creationId="{FA33EEAE-15D5-4119-8C1E-89D943F911EF}"/>
          </ac:spMkLst>
        </pc:spChg>
        <pc:spChg chg="add del">
          <ac:chgData name="Damian Gordon" userId="796278f3-970d-4a3b-8137-dc597a054133" providerId="ADAL" clId="{E3A37826-16A8-4E8E-8A22-69D040D1C613}" dt="2025-03-09T18:29:04.172" v="8" actId="26606"/>
          <ac:spMkLst>
            <pc:docMk/>
            <pc:sldMk cId="1941464876" sldId="256"/>
            <ac:spMk id="27" creationId="{730D8B3B-9B80-4025-B934-26DC7D7CD231}"/>
          </ac:spMkLst>
        </pc:spChg>
        <pc:spChg chg="add del">
          <ac:chgData name="Damian Gordon" userId="796278f3-970d-4a3b-8137-dc597a054133" providerId="ADAL" clId="{E3A37826-16A8-4E8E-8A22-69D040D1C613}" dt="2025-03-09T18:29:04.172" v="8" actId="26606"/>
          <ac:spMkLst>
            <pc:docMk/>
            <pc:sldMk cId="1941464876" sldId="256"/>
            <ac:spMk id="28" creationId="{B5A1B09C-1565-46F8-B70F-621C5EB48A09}"/>
          </ac:spMkLst>
        </pc:spChg>
        <pc:spChg chg="add del">
          <ac:chgData name="Damian Gordon" userId="796278f3-970d-4a3b-8137-dc597a054133" providerId="ADAL" clId="{E3A37826-16A8-4E8E-8A22-69D040D1C613}" dt="2025-03-09T18:29:04.172" v="8" actId="26606"/>
          <ac:spMkLst>
            <pc:docMk/>
            <pc:sldMk cId="1941464876" sldId="256"/>
            <ac:spMk id="29" creationId="{8C516CC8-80AC-446C-A56E-9F54B7210402}"/>
          </ac:spMkLst>
        </pc:spChg>
        <pc:spChg chg="add del">
          <ac:chgData name="Damian Gordon" userId="796278f3-970d-4a3b-8137-dc597a054133" providerId="ADAL" clId="{E3A37826-16A8-4E8E-8A22-69D040D1C613}" dt="2025-03-09T18:29:04.172" v="8" actId="26606"/>
          <ac:spMkLst>
            <pc:docMk/>
            <pc:sldMk cId="1941464876" sldId="256"/>
            <ac:spMk id="30" creationId="{53947E58-F088-49F1-A3D1-DEA690192E84}"/>
          </ac:spMkLst>
        </pc:spChg>
        <pc:spChg chg="add del">
          <ac:chgData name="Damian Gordon" userId="796278f3-970d-4a3b-8137-dc597a054133" providerId="ADAL" clId="{E3A37826-16A8-4E8E-8A22-69D040D1C613}" dt="2025-03-09T18:29:58.201" v="64" actId="22"/>
          <ac:spMkLst>
            <pc:docMk/>
            <pc:sldMk cId="1941464876" sldId="256"/>
            <ac:spMk id="31" creationId="{5B6E8980-B1E0-CE75-F1C7-C822DB5EDF3F}"/>
          </ac:spMkLst>
        </pc:spChg>
        <pc:picChg chg="add del mod">
          <ac:chgData name="Damian Gordon" userId="796278f3-970d-4a3b-8137-dc597a054133" providerId="ADAL" clId="{E3A37826-16A8-4E8E-8A22-69D040D1C613}" dt="2025-03-09T18:29:38.225" v="60" actId="478"/>
          <ac:picMkLst>
            <pc:docMk/>
            <pc:sldMk cId="1941464876" sldId="256"/>
            <ac:picMk id="4" creationId="{B4813F7F-D593-BD81-343A-E3E91143DCAC}"/>
          </ac:picMkLst>
        </pc:picChg>
        <pc:picChg chg="add del">
          <ac:chgData name="Damian Gordon" userId="796278f3-970d-4a3b-8137-dc597a054133" providerId="ADAL" clId="{E3A37826-16A8-4E8E-8A22-69D040D1C613}" dt="2025-03-09T18:28:52.047" v="4" actId="26606"/>
          <ac:picMkLst>
            <pc:docMk/>
            <pc:sldMk cId="1941464876" sldId="256"/>
            <ac:picMk id="5" creationId="{160600D5-5128-1D06-6265-DD476C57B3CB}"/>
          </ac:picMkLst>
        </pc:picChg>
        <pc:picChg chg="del">
          <ac:chgData name="Damian Gordon" userId="796278f3-970d-4a3b-8137-dc597a054133" providerId="ADAL" clId="{E3A37826-16A8-4E8E-8A22-69D040D1C613}" dt="2025-03-09T18:28:35.540" v="0" actId="478"/>
          <ac:picMkLst>
            <pc:docMk/>
            <pc:sldMk cId="1941464876" sldId="256"/>
            <ac:picMk id="6" creationId="{F384544F-EFD7-7E36-D322-E2DFAA20DE50}"/>
          </ac:picMkLst>
        </pc:picChg>
        <pc:picChg chg="add">
          <ac:chgData name="Damian Gordon" userId="796278f3-970d-4a3b-8137-dc597a054133" providerId="ADAL" clId="{E3A37826-16A8-4E8E-8A22-69D040D1C613}" dt="2025-03-09T18:29:52.762" v="61" actId="26606"/>
          <ac:picMkLst>
            <pc:docMk/>
            <pc:sldMk cId="1941464876" sldId="256"/>
            <ac:picMk id="17" creationId="{360BCAA2-0622-A6EF-0565-51D6B280B768}"/>
          </ac:picMkLst>
        </pc:picChg>
        <pc:cxnChg chg="add del">
          <ac:chgData name="Damian Gordon" userId="796278f3-970d-4a3b-8137-dc597a054133" providerId="ADAL" clId="{E3A37826-16A8-4E8E-8A22-69D040D1C613}" dt="2025-03-09T18:28:52.047" v="4" actId="26606"/>
          <ac:cxnSpMkLst>
            <pc:docMk/>
            <pc:sldMk cId="1941464876" sldId="256"/>
            <ac:cxnSpMk id="11" creationId="{49264613-F0F7-08CE-0ADF-98407A64DAE6}"/>
          </ac:cxnSpMkLst>
        </pc:cxnChg>
        <pc:cxnChg chg="add del">
          <ac:chgData name="Damian Gordon" userId="796278f3-970d-4a3b-8137-dc597a054133" providerId="ADAL" clId="{E3A37826-16A8-4E8E-8A22-69D040D1C613}" dt="2025-03-09T18:28:52.980" v="6" actId="26606"/>
          <ac:cxnSpMkLst>
            <pc:docMk/>
            <pc:sldMk cId="1941464876" sldId="256"/>
            <ac:cxnSpMk id="16" creationId="{56020367-4FD5-4596-8E10-C5F095CD8DBF}"/>
          </ac:cxnSpMkLst>
        </pc:cxnChg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21388942" sldId="25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396756843" sldId="518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937344328" sldId="51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328414789" sldId="55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40867504" sldId="59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2228492" sldId="596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716447206" sldId="597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00811433" sldId="598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756339773" sldId="59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857319576" sldId="600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8195877" sldId="601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4200376242" sldId="602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6645526" sldId="603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448522162" sldId="604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830084109" sldId="60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867253273" sldId="606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596392243" sldId="607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419482480" sldId="608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207290440" sldId="60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211754006" sldId="610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794375480" sldId="611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569289000" sldId="612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298010639" sldId="61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474866667" sldId="616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296834675" sldId="617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480293545" sldId="618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87233318" sldId="61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234928149" sldId="620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408655135" sldId="621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726183263" sldId="622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982029601" sldId="623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192691779" sldId="624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47079142" sldId="62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195104078" sldId="626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449633822" sldId="627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224001926" sldId="628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4092852769" sldId="62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898818545" sldId="630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034525924" sldId="631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445184678" sldId="632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4203019308" sldId="633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835217992" sldId="634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625838116" sldId="63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064266397" sldId="636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217908332" sldId="637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859167442" sldId="638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041755705" sldId="63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828487198" sldId="640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617318941" sldId="641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112166943" sldId="642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573169491" sldId="643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629511279" sldId="644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735295548" sldId="64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831422022" sldId="646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585238820" sldId="647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716208209" sldId="648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528551244" sldId="649"/>
        </pc:sldMkLst>
      </pc:sldChg>
      <pc:sldChg chg="modSp mod">
        <pc:chgData name="Damian Gordon" userId="796278f3-970d-4a3b-8137-dc597a054133" providerId="ADAL" clId="{E3A37826-16A8-4E8E-8A22-69D040D1C613}" dt="2025-03-09T18:40:32.086" v="717" actId="27636"/>
        <pc:sldMkLst>
          <pc:docMk/>
          <pc:sldMk cId="2566075687" sldId="650"/>
        </pc:sldMkLst>
        <pc:spChg chg="mod">
          <ac:chgData name="Damian Gordon" userId="796278f3-970d-4a3b-8137-dc597a054133" providerId="ADAL" clId="{E3A37826-16A8-4E8E-8A22-69D040D1C613}" dt="2025-03-09T18:40:02.153" v="714"/>
          <ac:spMkLst>
            <pc:docMk/>
            <pc:sldMk cId="2566075687" sldId="650"/>
            <ac:spMk id="2" creationId="{56D1B3A9-266F-8240-64FD-41337B0ABBA1}"/>
          </ac:spMkLst>
        </pc:spChg>
        <pc:spChg chg="mod">
          <ac:chgData name="Damian Gordon" userId="796278f3-970d-4a3b-8137-dc597a054133" providerId="ADAL" clId="{E3A37826-16A8-4E8E-8A22-69D040D1C613}" dt="2025-03-09T18:40:32.086" v="717" actId="27636"/>
          <ac:spMkLst>
            <pc:docMk/>
            <pc:sldMk cId="2566075687" sldId="650"/>
            <ac:spMk id="3" creationId="{F3902073-B2A8-55FA-640F-51DB9020C012}"/>
          </ac:spMkLst>
        </pc:spChg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947034717" sldId="651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1123198273" sldId="652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290352508" sldId="653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474339241" sldId="655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1796717730" sldId="656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2252167810" sldId="657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257107666" sldId="658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086335988" sldId="659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4251362412" sldId="660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2298461132" sldId="661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690272849" sldId="662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1019125574" sldId="663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336432017" sldId="664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331783355" sldId="665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191364465" sldId="666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706213806" sldId="667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11615774" sldId="668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2780406196" sldId="669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4936140" sldId="670"/>
        </pc:sldMkLst>
      </pc:sldChg>
      <pc:sldChg chg="del">
        <pc:chgData name="Damian Gordon" userId="796278f3-970d-4a3b-8137-dc597a054133" providerId="ADAL" clId="{E3A37826-16A8-4E8E-8A22-69D040D1C613}" dt="2025-03-09T18:30:36.617" v="68" actId="47"/>
        <pc:sldMkLst>
          <pc:docMk/>
          <pc:sldMk cId="3332485219" sldId="671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3171424017" sldId="672"/>
        </pc:sldMkLst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163311497" sldId="673"/>
        </pc:sldMkLst>
      </pc:sldChg>
      <pc:sldChg chg="addSp delSp modSp del mod">
        <pc:chgData name="Damian Gordon" userId="796278f3-970d-4a3b-8137-dc597a054133" providerId="ADAL" clId="{E3A37826-16A8-4E8E-8A22-69D040D1C613}" dt="2025-03-09T18:38:05.380" v="682" actId="47"/>
        <pc:sldMkLst>
          <pc:docMk/>
          <pc:sldMk cId="1209990464" sldId="674"/>
        </pc:sldMkLst>
        <pc:spChg chg="mod">
          <ac:chgData name="Damian Gordon" userId="796278f3-970d-4a3b-8137-dc597a054133" providerId="ADAL" clId="{E3A37826-16A8-4E8E-8A22-69D040D1C613}" dt="2025-03-09T18:30:51.818" v="98" actId="20577"/>
          <ac:spMkLst>
            <pc:docMk/>
            <pc:sldMk cId="1209990464" sldId="674"/>
            <ac:spMk id="2" creationId="{1990B047-8DD3-0CCA-09BD-E3563D8D58DF}"/>
          </ac:spMkLst>
        </pc:spChg>
        <pc:spChg chg="mod">
          <ac:chgData name="Damian Gordon" userId="796278f3-970d-4a3b-8137-dc597a054133" providerId="ADAL" clId="{E3A37826-16A8-4E8E-8A22-69D040D1C613}" dt="2025-03-09T18:33:17.975" v="154" actId="1035"/>
          <ac:spMkLst>
            <pc:docMk/>
            <pc:sldMk cId="1209990464" sldId="674"/>
            <ac:spMk id="3" creationId="{AE54BC11-0679-3095-3929-DE5E01E031EB}"/>
          </ac:spMkLst>
        </pc:spChg>
        <pc:spChg chg="mod">
          <ac:chgData name="Damian Gordon" userId="796278f3-970d-4a3b-8137-dc597a054133" providerId="ADAL" clId="{E3A37826-16A8-4E8E-8A22-69D040D1C613}" dt="2025-03-09T18:33:17.975" v="154" actId="1035"/>
          <ac:spMkLst>
            <pc:docMk/>
            <pc:sldMk cId="1209990464" sldId="674"/>
            <ac:spMk id="4" creationId="{C8F116C1-4F15-1778-7C7A-E9394F17B10C}"/>
          </ac:spMkLst>
        </pc:spChg>
        <pc:spChg chg="del">
          <ac:chgData name="Damian Gordon" userId="796278f3-970d-4a3b-8137-dc597a054133" providerId="ADAL" clId="{E3A37826-16A8-4E8E-8A22-69D040D1C613}" dt="2025-03-09T18:31:36.207" v="106" actId="478"/>
          <ac:spMkLst>
            <pc:docMk/>
            <pc:sldMk cId="1209990464" sldId="674"/>
            <ac:spMk id="5" creationId="{38BD31FF-EFDD-58F7-3438-59DF5860BA12}"/>
          </ac:spMkLst>
        </pc:spChg>
        <pc:spChg chg="mod">
          <ac:chgData name="Damian Gordon" userId="796278f3-970d-4a3b-8137-dc597a054133" providerId="ADAL" clId="{E3A37826-16A8-4E8E-8A22-69D040D1C613}" dt="2025-03-09T18:33:17.975" v="154" actId="1035"/>
          <ac:spMkLst>
            <pc:docMk/>
            <pc:sldMk cId="1209990464" sldId="674"/>
            <ac:spMk id="6" creationId="{003B811B-3459-9F1C-FDBA-D4E405E592E1}"/>
          </ac:spMkLst>
        </pc:spChg>
        <pc:spChg chg="mod">
          <ac:chgData name="Damian Gordon" userId="796278f3-970d-4a3b-8137-dc597a054133" providerId="ADAL" clId="{E3A37826-16A8-4E8E-8A22-69D040D1C613}" dt="2025-03-09T18:33:17.975" v="154" actId="1035"/>
          <ac:spMkLst>
            <pc:docMk/>
            <pc:sldMk cId="1209990464" sldId="674"/>
            <ac:spMk id="7" creationId="{1A4E74A8-9F12-9DD2-BA71-417366B81F6B}"/>
          </ac:spMkLst>
        </pc:spChg>
        <pc:spChg chg="mod">
          <ac:chgData name="Damian Gordon" userId="796278f3-970d-4a3b-8137-dc597a054133" providerId="ADAL" clId="{E3A37826-16A8-4E8E-8A22-69D040D1C613}" dt="2025-03-09T18:33:17.975" v="154" actId="1035"/>
          <ac:spMkLst>
            <pc:docMk/>
            <pc:sldMk cId="1209990464" sldId="674"/>
            <ac:spMk id="8" creationId="{AA699837-E955-8B1B-798E-BDB8B1EF70C7}"/>
          </ac:spMkLst>
        </pc:spChg>
        <pc:spChg chg="del">
          <ac:chgData name="Damian Gordon" userId="796278f3-970d-4a3b-8137-dc597a054133" providerId="ADAL" clId="{E3A37826-16A8-4E8E-8A22-69D040D1C613}" dt="2025-03-09T18:30:57.792" v="99" actId="478"/>
          <ac:spMkLst>
            <pc:docMk/>
            <pc:sldMk cId="1209990464" sldId="674"/>
            <ac:spMk id="9" creationId="{88B1853F-E341-7CC2-64F4-990C7A1BE7A9}"/>
          </ac:spMkLst>
        </pc:spChg>
        <pc:spChg chg="add mod">
          <ac:chgData name="Damian Gordon" userId="796278f3-970d-4a3b-8137-dc597a054133" providerId="ADAL" clId="{E3A37826-16A8-4E8E-8A22-69D040D1C613}" dt="2025-03-09T18:33:17.975" v="154" actId="1035"/>
          <ac:spMkLst>
            <pc:docMk/>
            <pc:sldMk cId="1209990464" sldId="674"/>
            <ac:spMk id="18" creationId="{97642F02-1086-3428-55A0-CF1039B7F1D3}"/>
          </ac:spMkLst>
        </pc:spChg>
        <pc:cxnChg chg="del mod">
          <ac:chgData name="Damian Gordon" userId="796278f3-970d-4a3b-8137-dc597a054133" providerId="ADAL" clId="{E3A37826-16A8-4E8E-8A22-69D040D1C613}" dt="2025-03-09T18:31:52.803" v="111" actId="478"/>
          <ac:cxnSpMkLst>
            <pc:docMk/>
            <pc:sldMk cId="1209990464" sldId="674"/>
            <ac:cxnSpMk id="10" creationId="{2B1D0870-9123-E1A9-19F3-82E897500FFC}"/>
          </ac:cxnSpMkLst>
        </pc:cxnChg>
        <pc:cxnChg chg="mod">
          <ac:chgData name="Damian Gordon" userId="796278f3-970d-4a3b-8137-dc597a054133" providerId="ADAL" clId="{E3A37826-16A8-4E8E-8A22-69D040D1C613}" dt="2025-03-09T18:33:10.412" v="127" actId="14100"/>
          <ac:cxnSpMkLst>
            <pc:docMk/>
            <pc:sldMk cId="1209990464" sldId="674"/>
            <ac:cxnSpMk id="13" creationId="{A21CACCE-1B99-76EC-F8B0-F02753815142}"/>
          </ac:cxnSpMkLst>
        </pc:cxnChg>
        <pc:cxnChg chg="mod">
          <ac:chgData name="Damian Gordon" userId="796278f3-970d-4a3b-8137-dc597a054133" providerId="ADAL" clId="{E3A37826-16A8-4E8E-8A22-69D040D1C613}" dt="2025-03-09T18:31:49.184" v="110" actId="1076"/>
          <ac:cxnSpMkLst>
            <pc:docMk/>
            <pc:sldMk cId="1209990464" sldId="674"/>
            <ac:cxnSpMk id="16" creationId="{6556D9ED-6A92-B272-51CC-595DAB9DE0BE}"/>
          </ac:cxnSpMkLst>
        </pc:cxnChg>
        <pc:cxnChg chg="del mod">
          <ac:chgData name="Damian Gordon" userId="796278f3-970d-4a3b-8137-dc597a054133" providerId="ADAL" clId="{E3A37826-16A8-4E8E-8A22-69D040D1C613}" dt="2025-03-09T18:31:40.243" v="108" actId="478"/>
          <ac:cxnSpMkLst>
            <pc:docMk/>
            <pc:sldMk cId="1209990464" sldId="674"/>
            <ac:cxnSpMk id="19" creationId="{06BCB152-AB2D-0DDF-7AB5-DE87606CEABC}"/>
          </ac:cxnSpMkLst>
        </pc:cxnChg>
        <pc:cxnChg chg="mod">
          <ac:chgData name="Damian Gordon" userId="796278f3-970d-4a3b-8137-dc597a054133" providerId="ADAL" clId="{E3A37826-16A8-4E8E-8A22-69D040D1C613}" dt="2025-03-09T18:33:17.975" v="154" actId="1035"/>
          <ac:cxnSpMkLst>
            <pc:docMk/>
            <pc:sldMk cId="1209990464" sldId="674"/>
            <ac:cxnSpMk id="22" creationId="{59A3637B-B628-893F-D847-073106133997}"/>
          </ac:cxnSpMkLst>
        </pc:cxnChg>
        <pc:cxnChg chg="mod">
          <ac:chgData name="Damian Gordon" userId="796278f3-970d-4a3b-8137-dc597a054133" providerId="ADAL" clId="{E3A37826-16A8-4E8E-8A22-69D040D1C613}" dt="2025-03-09T18:33:17.975" v="154" actId="1035"/>
          <ac:cxnSpMkLst>
            <pc:docMk/>
            <pc:sldMk cId="1209990464" sldId="674"/>
            <ac:cxnSpMk id="25" creationId="{DAE410E2-7D32-9299-F0FC-2635E74F3383}"/>
          </ac:cxnSpMkLst>
        </pc:cxnChg>
        <pc:cxnChg chg="del mod">
          <ac:chgData name="Damian Gordon" userId="796278f3-970d-4a3b-8137-dc597a054133" providerId="ADAL" clId="{E3A37826-16A8-4E8E-8A22-69D040D1C613}" dt="2025-03-09T18:31:38.069" v="107" actId="478"/>
          <ac:cxnSpMkLst>
            <pc:docMk/>
            <pc:sldMk cId="1209990464" sldId="674"/>
            <ac:cxnSpMk id="28" creationId="{58142E09-8D8B-0BB1-D915-A790CEDFF8A5}"/>
          </ac:cxnSpMkLst>
        </pc:cxnChg>
        <pc:cxnChg chg="mod">
          <ac:chgData name="Damian Gordon" userId="796278f3-970d-4a3b-8137-dc597a054133" providerId="ADAL" clId="{E3A37826-16A8-4E8E-8A22-69D040D1C613}" dt="2025-03-09T18:32:16.883" v="115" actId="14100"/>
          <ac:cxnSpMkLst>
            <pc:docMk/>
            <pc:sldMk cId="1209990464" sldId="674"/>
            <ac:cxnSpMk id="32" creationId="{FE7D78F6-793D-76EB-E7C3-13E317328B1E}"/>
          </ac:cxnSpMkLst>
        </pc:cxnChg>
        <pc:cxnChg chg="add mod">
          <ac:chgData name="Damian Gordon" userId="796278f3-970d-4a3b-8137-dc597a054133" providerId="ADAL" clId="{E3A37826-16A8-4E8E-8A22-69D040D1C613}" dt="2025-03-09T18:32:26.691" v="117" actId="14100"/>
          <ac:cxnSpMkLst>
            <pc:docMk/>
            <pc:sldMk cId="1209990464" sldId="674"/>
            <ac:cxnSpMk id="35" creationId="{657A4847-F4AE-418B-B1C9-1D198C18E943}"/>
          </ac:cxnSpMkLst>
        </pc:cxnChg>
        <pc:cxnChg chg="mod">
          <ac:chgData name="Damian Gordon" userId="796278f3-970d-4a3b-8137-dc597a054133" providerId="ADAL" clId="{E3A37826-16A8-4E8E-8A22-69D040D1C613}" dt="2025-03-09T18:33:17.975" v="154" actId="1035"/>
          <ac:cxnSpMkLst>
            <pc:docMk/>
            <pc:sldMk cId="1209990464" sldId="674"/>
            <ac:cxnSpMk id="36" creationId="{48B62917-BC5E-4515-4DE4-D91F1E3D7F64}"/>
          </ac:cxnSpMkLst>
        </pc:cxnChg>
        <pc:cxnChg chg="add mod">
          <ac:chgData name="Damian Gordon" userId="796278f3-970d-4a3b-8137-dc597a054133" providerId="ADAL" clId="{E3A37826-16A8-4E8E-8A22-69D040D1C613}" dt="2025-03-09T18:33:17.975" v="154" actId="1035"/>
          <ac:cxnSpMkLst>
            <pc:docMk/>
            <pc:sldMk cId="1209990464" sldId="674"/>
            <ac:cxnSpMk id="39" creationId="{6CDADDE7-E0E2-4B86-F6D9-282363BE5625}"/>
          </ac:cxnSpMkLst>
        </pc:cxnChg>
      </pc:sldChg>
      <pc:sldChg chg="del">
        <pc:chgData name="Damian Gordon" userId="796278f3-970d-4a3b-8137-dc597a054133" providerId="ADAL" clId="{E3A37826-16A8-4E8E-8A22-69D040D1C613}" dt="2025-03-09T18:30:31.908" v="67" actId="47"/>
        <pc:sldMkLst>
          <pc:docMk/>
          <pc:sldMk cId="4149751568" sldId="675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695377819" sldId="677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1196036039" sldId="678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1828750756" sldId="679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529570792" sldId="680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536488900" sldId="681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113257868" sldId="683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1739338858" sldId="684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2958509822" sldId="685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174937204" sldId="686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2705109204" sldId="687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186241674" sldId="688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1295779302" sldId="689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657412793" sldId="690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977135298" sldId="691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4230880547" sldId="692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3591153374" sldId="693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2353100340" sldId="694"/>
        </pc:sldMkLst>
      </pc:sldChg>
      <pc:sldChg chg="del">
        <pc:chgData name="Damian Gordon" userId="796278f3-970d-4a3b-8137-dc597a054133" providerId="ADAL" clId="{E3A37826-16A8-4E8E-8A22-69D040D1C613}" dt="2025-03-09T18:40:09.278" v="715" actId="47"/>
        <pc:sldMkLst>
          <pc:docMk/>
          <pc:sldMk cId="59169285" sldId="695"/>
        </pc:sldMkLst>
      </pc:sldChg>
      <pc:sldChg chg="addSp modSp new mod ord">
        <pc:chgData name="Damian Gordon" userId="796278f3-970d-4a3b-8137-dc597a054133" providerId="ADAL" clId="{E3A37826-16A8-4E8E-8A22-69D040D1C613}" dt="2025-03-09T18:36:52.462" v="646" actId="1076"/>
        <pc:sldMkLst>
          <pc:docMk/>
          <pc:sldMk cId="4177081858" sldId="696"/>
        </pc:sldMkLst>
        <pc:spChg chg="mod">
          <ac:chgData name="Damian Gordon" userId="796278f3-970d-4a3b-8137-dc597a054133" providerId="ADAL" clId="{E3A37826-16A8-4E8E-8A22-69D040D1C613}" dt="2025-03-09T18:33:36.013" v="156"/>
          <ac:spMkLst>
            <pc:docMk/>
            <pc:sldMk cId="4177081858" sldId="696"/>
            <ac:spMk id="2" creationId="{6F68E2C6-A315-0E43-7C1F-301AEAD9E2DA}"/>
          </ac:spMkLst>
        </pc:spChg>
        <pc:spChg chg="mod">
          <ac:chgData name="Damian Gordon" userId="796278f3-970d-4a3b-8137-dc597a054133" providerId="ADAL" clId="{E3A37826-16A8-4E8E-8A22-69D040D1C613}" dt="2025-03-09T18:35:36.862" v="632" actId="14100"/>
          <ac:spMkLst>
            <pc:docMk/>
            <pc:sldMk cId="4177081858" sldId="696"/>
            <ac:spMk id="3" creationId="{F8576F3F-FF95-ADA7-B8E1-6E371ECCFF67}"/>
          </ac:spMkLst>
        </pc:spChg>
        <pc:spChg chg="add mod">
          <ac:chgData name="Damian Gordon" userId="796278f3-970d-4a3b-8137-dc597a054133" providerId="ADAL" clId="{E3A37826-16A8-4E8E-8A22-69D040D1C613}" dt="2025-03-09T18:36:40.932" v="644" actId="1035"/>
          <ac:spMkLst>
            <pc:docMk/>
            <pc:sldMk cId="4177081858" sldId="696"/>
            <ac:spMk id="4" creationId="{6DA9DB42-2121-A7F0-5D69-51B385CCE159}"/>
          </ac:spMkLst>
        </pc:spChg>
        <pc:spChg chg="add mod">
          <ac:chgData name="Damian Gordon" userId="796278f3-970d-4a3b-8137-dc597a054133" providerId="ADAL" clId="{E3A37826-16A8-4E8E-8A22-69D040D1C613}" dt="2025-03-09T18:36:40.932" v="644" actId="1035"/>
          <ac:spMkLst>
            <pc:docMk/>
            <pc:sldMk cId="4177081858" sldId="696"/>
            <ac:spMk id="5" creationId="{B72ADCAE-3A2D-75A9-6F9C-BD00B019C597}"/>
          </ac:spMkLst>
        </pc:spChg>
        <pc:spChg chg="add mod">
          <ac:chgData name="Damian Gordon" userId="796278f3-970d-4a3b-8137-dc597a054133" providerId="ADAL" clId="{E3A37826-16A8-4E8E-8A22-69D040D1C613}" dt="2025-03-09T18:36:33.523" v="638" actId="1076"/>
          <ac:spMkLst>
            <pc:docMk/>
            <pc:sldMk cId="4177081858" sldId="696"/>
            <ac:spMk id="6" creationId="{814BA772-CBEA-CBED-962A-2F211BE4FFEF}"/>
          </ac:spMkLst>
        </pc:spChg>
        <pc:spChg chg="add mod">
          <ac:chgData name="Damian Gordon" userId="796278f3-970d-4a3b-8137-dc597a054133" providerId="ADAL" clId="{E3A37826-16A8-4E8E-8A22-69D040D1C613}" dt="2025-03-09T18:36:33.523" v="638" actId="1076"/>
          <ac:spMkLst>
            <pc:docMk/>
            <pc:sldMk cId="4177081858" sldId="696"/>
            <ac:spMk id="7" creationId="{34AFB046-5F46-7C01-D74F-0342F84FFE75}"/>
          </ac:spMkLst>
        </pc:spChg>
        <pc:spChg chg="add mod">
          <ac:chgData name="Damian Gordon" userId="796278f3-970d-4a3b-8137-dc597a054133" providerId="ADAL" clId="{E3A37826-16A8-4E8E-8A22-69D040D1C613}" dt="2025-03-09T18:36:52.462" v="646" actId="1076"/>
          <ac:spMkLst>
            <pc:docMk/>
            <pc:sldMk cId="4177081858" sldId="696"/>
            <ac:spMk id="8" creationId="{6B8FE669-5CBB-E3CC-F87A-B075EE50B38D}"/>
          </ac:spMkLst>
        </pc:spChg>
        <pc:spChg chg="add mod">
          <ac:chgData name="Damian Gordon" userId="796278f3-970d-4a3b-8137-dc597a054133" providerId="ADAL" clId="{E3A37826-16A8-4E8E-8A22-69D040D1C613}" dt="2025-03-09T18:36:52.462" v="646" actId="1076"/>
          <ac:spMkLst>
            <pc:docMk/>
            <pc:sldMk cId="4177081858" sldId="696"/>
            <ac:spMk id="9" creationId="{A5700939-C540-F08A-811E-AB3B4547486D}"/>
          </ac:spMkLst>
        </pc:spChg>
        <pc:spChg chg="add mod">
          <ac:chgData name="Damian Gordon" userId="796278f3-970d-4a3b-8137-dc597a054133" providerId="ADAL" clId="{E3A37826-16A8-4E8E-8A22-69D040D1C613}" dt="2025-03-09T18:36:52.462" v="646" actId="1076"/>
          <ac:spMkLst>
            <pc:docMk/>
            <pc:sldMk cId="4177081858" sldId="696"/>
            <ac:spMk id="10" creationId="{2BC0A00E-9067-C430-85CA-365D763A74D1}"/>
          </ac:spMkLst>
        </pc:spChg>
        <pc:spChg chg="add mod">
          <ac:chgData name="Damian Gordon" userId="796278f3-970d-4a3b-8137-dc597a054133" providerId="ADAL" clId="{E3A37826-16A8-4E8E-8A22-69D040D1C613}" dt="2025-03-09T18:36:52.462" v="646" actId="1076"/>
          <ac:spMkLst>
            <pc:docMk/>
            <pc:sldMk cId="4177081858" sldId="696"/>
            <ac:spMk id="11" creationId="{F150265F-81FD-663F-F4CD-2D4873401801}"/>
          </ac:spMkLst>
        </pc:spChg>
      </pc:sldChg>
      <pc:sldChg chg="addSp delSp modSp add mod">
        <pc:chgData name="Damian Gordon" userId="796278f3-970d-4a3b-8137-dc597a054133" providerId="ADAL" clId="{E3A37826-16A8-4E8E-8A22-69D040D1C613}" dt="2025-03-09T18:39:46.732" v="713"/>
        <pc:sldMkLst>
          <pc:docMk/>
          <pc:sldMk cId="3918455807" sldId="697"/>
        </pc:sldMkLst>
        <pc:spChg chg="mod">
          <ac:chgData name="Damian Gordon" userId="796278f3-970d-4a3b-8137-dc597a054133" providerId="ADAL" clId="{E3A37826-16A8-4E8E-8A22-69D040D1C613}" dt="2025-03-09T18:38:01.233" v="681" actId="1038"/>
          <ac:spMkLst>
            <pc:docMk/>
            <pc:sldMk cId="3918455807" sldId="697"/>
            <ac:spMk id="3" creationId="{E97DF843-E09F-A5DA-A022-347B79CF5353}"/>
          </ac:spMkLst>
        </pc:spChg>
        <pc:spChg chg="mod">
          <ac:chgData name="Damian Gordon" userId="796278f3-970d-4a3b-8137-dc597a054133" providerId="ADAL" clId="{E3A37826-16A8-4E8E-8A22-69D040D1C613}" dt="2025-03-09T18:38:01.233" v="681" actId="1038"/>
          <ac:spMkLst>
            <pc:docMk/>
            <pc:sldMk cId="3918455807" sldId="697"/>
            <ac:spMk id="4" creationId="{3940992C-B9A7-A887-3598-D82152EC4E41}"/>
          </ac:spMkLst>
        </pc:spChg>
        <pc:spChg chg="add del mod">
          <ac:chgData name="Damian Gordon" userId="796278f3-970d-4a3b-8137-dc597a054133" providerId="ADAL" clId="{E3A37826-16A8-4E8E-8A22-69D040D1C613}" dt="2025-03-09T18:38:11.763" v="684" actId="478"/>
          <ac:spMkLst>
            <pc:docMk/>
            <pc:sldMk cId="3918455807" sldId="697"/>
            <ac:spMk id="5" creationId="{0E207D4F-2383-B198-2792-6C12080F9513}"/>
          </ac:spMkLst>
        </pc:spChg>
        <pc:spChg chg="mod">
          <ac:chgData name="Damian Gordon" userId="796278f3-970d-4a3b-8137-dc597a054133" providerId="ADAL" clId="{E3A37826-16A8-4E8E-8A22-69D040D1C613}" dt="2025-03-09T18:38:01.233" v="681" actId="1038"/>
          <ac:spMkLst>
            <pc:docMk/>
            <pc:sldMk cId="3918455807" sldId="697"/>
            <ac:spMk id="6" creationId="{6F030CE9-5203-37AC-A803-9B264830D1E9}"/>
          </ac:spMkLst>
        </pc:spChg>
        <pc:spChg chg="mod">
          <ac:chgData name="Damian Gordon" userId="796278f3-970d-4a3b-8137-dc597a054133" providerId="ADAL" clId="{E3A37826-16A8-4E8E-8A22-69D040D1C613}" dt="2025-03-09T18:38:01.233" v="681" actId="1038"/>
          <ac:spMkLst>
            <pc:docMk/>
            <pc:sldMk cId="3918455807" sldId="697"/>
            <ac:spMk id="7" creationId="{2F027BEB-77B5-C4BC-2AF9-592B07DEF4EA}"/>
          </ac:spMkLst>
        </pc:spChg>
        <pc:spChg chg="mod">
          <ac:chgData name="Damian Gordon" userId="796278f3-970d-4a3b-8137-dc597a054133" providerId="ADAL" clId="{E3A37826-16A8-4E8E-8A22-69D040D1C613}" dt="2025-03-09T18:38:01.233" v="681" actId="1038"/>
          <ac:spMkLst>
            <pc:docMk/>
            <pc:sldMk cId="3918455807" sldId="697"/>
            <ac:spMk id="8" creationId="{728AA130-8D55-1F36-1D9A-922385ECC476}"/>
          </ac:spMkLst>
        </pc:spChg>
        <pc:spChg chg="add del mod">
          <ac:chgData name="Damian Gordon" userId="796278f3-970d-4a3b-8137-dc597a054133" providerId="ADAL" clId="{E3A37826-16A8-4E8E-8A22-69D040D1C613}" dt="2025-03-09T18:38:11.763" v="684" actId="478"/>
          <ac:spMkLst>
            <pc:docMk/>
            <pc:sldMk cId="3918455807" sldId="697"/>
            <ac:spMk id="9" creationId="{1C7BE960-C687-CAB8-BF7B-3D388058E543}"/>
          </ac:spMkLst>
        </pc:spChg>
        <pc:spChg chg="add del mod">
          <ac:chgData name="Damian Gordon" userId="796278f3-970d-4a3b-8137-dc597a054133" providerId="ADAL" clId="{E3A37826-16A8-4E8E-8A22-69D040D1C613}" dt="2025-03-09T18:38:11.763" v="684" actId="478"/>
          <ac:spMkLst>
            <pc:docMk/>
            <pc:sldMk cId="3918455807" sldId="697"/>
            <ac:spMk id="10" creationId="{B56568F9-B245-2D05-28EA-365215F6082A}"/>
          </ac:spMkLst>
        </pc:spChg>
        <pc:spChg chg="mod">
          <ac:chgData name="Damian Gordon" userId="796278f3-970d-4a3b-8137-dc597a054133" providerId="ADAL" clId="{E3A37826-16A8-4E8E-8A22-69D040D1C613}" dt="2025-03-09T18:38:01.233" v="681" actId="1038"/>
          <ac:spMkLst>
            <pc:docMk/>
            <pc:sldMk cId="3918455807" sldId="697"/>
            <ac:spMk id="18" creationId="{7D54FE0D-43C1-07AF-827E-22B878D87B59}"/>
          </ac:spMkLst>
        </pc:spChg>
        <pc:cxnChg chg="add mod">
          <ac:chgData name="Damian Gordon" userId="796278f3-970d-4a3b-8137-dc597a054133" providerId="ADAL" clId="{E3A37826-16A8-4E8E-8A22-69D040D1C613}" dt="2025-03-09T18:39:41.277" v="712"/>
          <ac:cxnSpMkLst>
            <pc:docMk/>
            <pc:sldMk cId="3918455807" sldId="697"/>
            <ac:cxnSpMk id="11" creationId="{472FB47B-7B44-303B-877B-7650B2992325}"/>
          </ac:cxnSpMkLst>
        </pc:cxnChg>
        <pc:cxnChg chg="add mod">
          <ac:chgData name="Damian Gordon" userId="796278f3-970d-4a3b-8137-dc597a054133" providerId="ADAL" clId="{E3A37826-16A8-4E8E-8A22-69D040D1C613}" dt="2025-03-09T18:39:46.732" v="713"/>
          <ac:cxnSpMkLst>
            <pc:docMk/>
            <pc:sldMk cId="3918455807" sldId="697"/>
            <ac:cxnSpMk id="12" creationId="{68461999-41B3-D411-CB89-C1A7517674CE}"/>
          </ac:cxnSpMkLst>
        </pc:cxnChg>
        <pc:cxnChg chg="del mod">
          <ac:chgData name="Damian Gordon" userId="796278f3-970d-4a3b-8137-dc597a054133" providerId="ADAL" clId="{E3A37826-16A8-4E8E-8A22-69D040D1C613}" dt="2025-03-09T18:39:39.204" v="710" actId="478"/>
          <ac:cxnSpMkLst>
            <pc:docMk/>
            <pc:sldMk cId="3918455807" sldId="697"/>
            <ac:cxnSpMk id="16" creationId="{032AF22F-C738-5906-8FF4-5083CB1B0E6B}"/>
          </ac:cxnSpMkLst>
        </pc:cxnChg>
        <pc:cxnChg chg="del mod">
          <ac:chgData name="Damian Gordon" userId="796278f3-970d-4a3b-8137-dc597a054133" providerId="ADAL" clId="{E3A37826-16A8-4E8E-8A22-69D040D1C613}" dt="2025-03-09T18:39:40.623" v="711" actId="478"/>
          <ac:cxnSpMkLst>
            <pc:docMk/>
            <pc:sldMk cId="3918455807" sldId="697"/>
            <ac:cxnSpMk id="25" creationId="{57C54A64-C088-AE86-2CC7-D0A79CE8C589}"/>
          </ac:cxnSpMkLst>
        </pc:cxnChg>
        <pc:cxnChg chg="mod">
          <ac:chgData name="Damian Gordon" userId="796278f3-970d-4a3b-8137-dc597a054133" providerId="ADAL" clId="{E3A37826-16A8-4E8E-8A22-69D040D1C613}" dt="2025-03-09T18:38:01.233" v="681" actId="1038"/>
          <ac:cxnSpMkLst>
            <pc:docMk/>
            <pc:sldMk cId="3918455807" sldId="697"/>
            <ac:cxnSpMk id="36" creationId="{AD304407-3CFD-1A54-4577-88778E54377D}"/>
          </ac:cxnSpMkLst>
        </pc:cxnChg>
      </pc:sldChg>
      <pc:sldChg chg="addSp modSp add mod">
        <pc:chgData name="Damian Gordon" userId="796278f3-970d-4a3b-8137-dc597a054133" providerId="ADAL" clId="{E3A37826-16A8-4E8E-8A22-69D040D1C613}" dt="2025-03-09T18:39:00.244" v="709" actId="14100"/>
        <pc:sldMkLst>
          <pc:docMk/>
          <pc:sldMk cId="2579853190" sldId="698"/>
        </pc:sldMkLst>
        <pc:spChg chg="add mod">
          <ac:chgData name="Damian Gordon" userId="796278f3-970d-4a3b-8137-dc597a054133" providerId="ADAL" clId="{E3A37826-16A8-4E8E-8A22-69D040D1C613}" dt="2025-03-09T18:38:41.620" v="707" actId="1076"/>
          <ac:spMkLst>
            <pc:docMk/>
            <pc:sldMk cId="2579853190" sldId="698"/>
            <ac:spMk id="11" creationId="{5915B0BD-5150-B102-5F35-4B2554E46338}"/>
          </ac:spMkLst>
        </pc:spChg>
        <pc:cxnChg chg="mod">
          <ac:chgData name="Damian Gordon" userId="796278f3-970d-4a3b-8137-dc597a054133" providerId="ADAL" clId="{E3A37826-16A8-4E8E-8A22-69D040D1C613}" dt="2025-03-09T18:38:56.333" v="708" actId="14100"/>
          <ac:cxnSpMkLst>
            <pc:docMk/>
            <pc:sldMk cId="2579853190" sldId="698"/>
            <ac:cxnSpMk id="16" creationId="{B261A6AD-B5A6-E11D-9DE5-C9900FEFBF8E}"/>
          </ac:cxnSpMkLst>
        </pc:cxnChg>
        <pc:cxnChg chg="mod">
          <ac:chgData name="Damian Gordon" userId="796278f3-970d-4a3b-8137-dc597a054133" providerId="ADAL" clId="{E3A37826-16A8-4E8E-8A22-69D040D1C613}" dt="2025-03-09T18:39:00.244" v="709" actId="14100"/>
          <ac:cxnSpMkLst>
            <pc:docMk/>
            <pc:sldMk cId="2579853190" sldId="698"/>
            <ac:cxnSpMk id="25" creationId="{4D125A2B-A48A-442E-26CE-A02EF050B903}"/>
          </ac:cxnSpMkLst>
        </pc:cxnChg>
      </pc:sldChg>
      <pc:sldChg chg="modSp add mod">
        <pc:chgData name="Damian Gordon" userId="796278f3-970d-4a3b-8137-dc597a054133" providerId="ADAL" clId="{E3A37826-16A8-4E8E-8A22-69D040D1C613}" dt="2025-03-09T18:40:49.809" v="720" actId="27636"/>
        <pc:sldMkLst>
          <pc:docMk/>
          <pc:sldMk cId="955264907" sldId="699"/>
        </pc:sldMkLst>
        <pc:spChg chg="mod">
          <ac:chgData name="Damian Gordon" userId="796278f3-970d-4a3b-8137-dc597a054133" providerId="ADAL" clId="{E3A37826-16A8-4E8E-8A22-69D040D1C613}" dt="2025-03-09T18:40:49.809" v="720" actId="27636"/>
          <ac:spMkLst>
            <pc:docMk/>
            <pc:sldMk cId="955264907" sldId="699"/>
            <ac:spMk id="3" creationId="{F0779DA0-CC3F-68BB-A0D0-568AEBA7EC57}"/>
          </ac:spMkLst>
        </pc:spChg>
      </pc:sldChg>
      <pc:sldChg chg="modSp add mod">
        <pc:chgData name="Damian Gordon" userId="796278f3-970d-4a3b-8137-dc597a054133" providerId="ADAL" clId="{E3A37826-16A8-4E8E-8A22-69D040D1C613}" dt="2025-03-09T18:41:29.384" v="747" actId="404"/>
        <pc:sldMkLst>
          <pc:docMk/>
          <pc:sldMk cId="1206131136" sldId="700"/>
        </pc:sldMkLst>
        <pc:spChg chg="mod">
          <ac:chgData name="Damian Gordon" userId="796278f3-970d-4a3b-8137-dc597a054133" providerId="ADAL" clId="{E3A37826-16A8-4E8E-8A22-69D040D1C613}" dt="2025-03-09T18:41:29.384" v="747" actId="404"/>
          <ac:spMkLst>
            <pc:docMk/>
            <pc:sldMk cId="1206131136" sldId="700"/>
            <ac:spMk id="3" creationId="{D5EC5F2E-D094-342B-C783-CBF42131D826}"/>
          </ac:spMkLst>
        </pc:spChg>
      </pc:sldChg>
      <pc:sldChg chg="modSp add mod">
        <pc:chgData name="Damian Gordon" userId="796278f3-970d-4a3b-8137-dc597a054133" providerId="ADAL" clId="{E3A37826-16A8-4E8E-8A22-69D040D1C613}" dt="2025-03-09T18:42:13.905" v="784" actId="20577"/>
        <pc:sldMkLst>
          <pc:docMk/>
          <pc:sldMk cId="94186224" sldId="701"/>
        </pc:sldMkLst>
        <pc:spChg chg="mod">
          <ac:chgData name="Damian Gordon" userId="796278f3-970d-4a3b-8137-dc597a054133" providerId="ADAL" clId="{E3A37826-16A8-4E8E-8A22-69D040D1C613}" dt="2025-03-09T18:42:13.905" v="784" actId="20577"/>
          <ac:spMkLst>
            <pc:docMk/>
            <pc:sldMk cId="94186224" sldId="701"/>
            <ac:spMk id="3" creationId="{6C8274F9-D7CB-58F2-77B0-D657F4BE91A2}"/>
          </ac:spMkLst>
        </pc:spChg>
      </pc:sldChg>
      <pc:sldChg chg="modSp add mod">
        <pc:chgData name="Damian Gordon" userId="796278f3-970d-4a3b-8137-dc597a054133" providerId="ADAL" clId="{E3A37826-16A8-4E8E-8A22-69D040D1C613}" dt="2025-03-09T18:43:55.834" v="795" actId="27636"/>
        <pc:sldMkLst>
          <pc:docMk/>
          <pc:sldMk cId="3555630864" sldId="702"/>
        </pc:sldMkLst>
        <pc:spChg chg="mod">
          <ac:chgData name="Damian Gordon" userId="796278f3-970d-4a3b-8137-dc597a054133" providerId="ADAL" clId="{E3A37826-16A8-4E8E-8A22-69D040D1C613}" dt="2025-03-09T18:43:55.834" v="795" actId="27636"/>
          <ac:spMkLst>
            <pc:docMk/>
            <pc:sldMk cId="3555630864" sldId="702"/>
            <ac:spMk id="3" creationId="{E21649A0-762B-E494-3A8F-A0A6EB149576}"/>
          </ac:spMkLst>
        </pc:spChg>
      </pc:sldChg>
      <pc:sldChg chg="modSp add mod">
        <pc:chgData name="Damian Gordon" userId="796278f3-970d-4a3b-8137-dc597a054133" providerId="ADAL" clId="{E3A37826-16A8-4E8E-8A22-69D040D1C613}" dt="2025-03-09T18:44:08.024" v="799" actId="404"/>
        <pc:sldMkLst>
          <pc:docMk/>
          <pc:sldMk cId="1846235563" sldId="703"/>
        </pc:sldMkLst>
        <pc:spChg chg="mod">
          <ac:chgData name="Damian Gordon" userId="796278f3-970d-4a3b-8137-dc597a054133" providerId="ADAL" clId="{E3A37826-16A8-4E8E-8A22-69D040D1C613}" dt="2025-03-09T18:44:08.024" v="799" actId="404"/>
          <ac:spMkLst>
            <pc:docMk/>
            <pc:sldMk cId="1846235563" sldId="703"/>
            <ac:spMk id="3" creationId="{04714FD4-ED15-3E73-0EF3-E4C9F1019618}"/>
          </ac:spMkLst>
        </pc:spChg>
      </pc:sldChg>
      <pc:sldChg chg="modSp add mod">
        <pc:chgData name="Damian Gordon" userId="796278f3-970d-4a3b-8137-dc597a054133" providerId="ADAL" clId="{E3A37826-16A8-4E8E-8A22-69D040D1C613}" dt="2025-03-09T18:44:33.874" v="802" actId="27636"/>
        <pc:sldMkLst>
          <pc:docMk/>
          <pc:sldMk cId="1790476562" sldId="704"/>
        </pc:sldMkLst>
        <pc:spChg chg="mod">
          <ac:chgData name="Damian Gordon" userId="796278f3-970d-4a3b-8137-dc597a054133" providerId="ADAL" clId="{E3A37826-16A8-4E8E-8A22-69D040D1C613}" dt="2025-03-09T18:44:33.874" v="802" actId="27636"/>
          <ac:spMkLst>
            <pc:docMk/>
            <pc:sldMk cId="1790476562" sldId="704"/>
            <ac:spMk id="3" creationId="{5BE0C142-E8ED-F6D2-0075-C94FF9D32170}"/>
          </ac:spMkLst>
        </pc:spChg>
      </pc:sldChg>
      <pc:sldChg chg="modSp add mod">
        <pc:chgData name="Damian Gordon" userId="796278f3-970d-4a3b-8137-dc597a054133" providerId="ADAL" clId="{E3A37826-16A8-4E8E-8A22-69D040D1C613}" dt="2025-03-09T18:44:53.395" v="805" actId="27636"/>
        <pc:sldMkLst>
          <pc:docMk/>
          <pc:sldMk cId="318512347" sldId="705"/>
        </pc:sldMkLst>
        <pc:spChg chg="mod">
          <ac:chgData name="Damian Gordon" userId="796278f3-970d-4a3b-8137-dc597a054133" providerId="ADAL" clId="{E3A37826-16A8-4E8E-8A22-69D040D1C613}" dt="2025-03-09T18:44:53.395" v="805" actId="27636"/>
          <ac:spMkLst>
            <pc:docMk/>
            <pc:sldMk cId="318512347" sldId="705"/>
            <ac:spMk id="3" creationId="{D75C29CC-39D3-F485-49A7-A37E5F7AFA64}"/>
          </ac:spMkLst>
        </pc:spChg>
      </pc:sldChg>
      <pc:sldChg chg="modSp add mod">
        <pc:chgData name="Damian Gordon" userId="796278f3-970d-4a3b-8137-dc597a054133" providerId="ADAL" clId="{E3A37826-16A8-4E8E-8A22-69D040D1C613}" dt="2025-03-09T18:45:51.818" v="917" actId="20577"/>
        <pc:sldMkLst>
          <pc:docMk/>
          <pc:sldMk cId="3554258429" sldId="706"/>
        </pc:sldMkLst>
        <pc:spChg chg="mod">
          <ac:chgData name="Damian Gordon" userId="796278f3-970d-4a3b-8137-dc597a054133" providerId="ADAL" clId="{E3A37826-16A8-4E8E-8A22-69D040D1C613}" dt="2025-03-09T18:45:51.818" v="917" actId="20577"/>
          <ac:spMkLst>
            <pc:docMk/>
            <pc:sldMk cId="3554258429" sldId="706"/>
            <ac:spMk id="3" creationId="{19F3DDE9-A726-C6BD-D8CE-1071251C2DEE}"/>
          </ac:spMkLst>
        </pc:spChg>
      </pc:sldChg>
      <pc:sldChg chg="modSp add mod">
        <pc:chgData name="Damian Gordon" userId="796278f3-970d-4a3b-8137-dc597a054133" providerId="ADAL" clId="{E3A37826-16A8-4E8E-8A22-69D040D1C613}" dt="2025-03-09T18:48:10.115" v="1033" actId="20577"/>
        <pc:sldMkLst>
          <pc:docMk/>
          <pc:sldMk cId="1386521272" sldId="707"/>
        </pc:sldMkLst>
        <pc:spChg chg="mod">
          <ac:chgData name="Damian Gordon" userId="796278f3-970d-4a3b-8137-dc597a054133" providerId="ADAL" clId="{E3A37826-16A8-4E8E-8A22-69D040D1C613}" dt="2025-03-09T18:48:10.115" v="1033" actId="20577"/>
          <ac:spMkLst>
            <pc:docMk/>
            <pc:sldMk cId="1386521272" sldId="707"/>
            <ac:spMk id="3" creationId="{D77F9A90-9996-3EBD-CA65-50C47065EE81}"/>
          </ac:spMkLst>
        </pc:spChg>
      </pc:sldChg>
      <pc:sldChg chg="modSp add mod">
        <pc:chgData name="Damian Gordon" userId="796278f3-970d-4a3b-8137-dc597a054133" providerId="ADAL" clId="{E3A37826-16A8-4E8E-8A22-69D040D1C613}" dt="2025-03-09T18:48:36.400" v="1035" actId="27636"/>
        <pc:sldMkLst>
          <pc:docMk/>
          <pc:sldMk cId="412660470" sldId="708"/>
        </pc:sldMkLst>
        <pc:spChg chg="mod">
          <ac:chgData name="Damian Gordon" userId="796278f3-970d-4a3b-8137-dc597a054133" providerId="ADAL" clId="{E3A37826-16A8-4E8E-8A22-69D040D1C613}" dt="2025-03-09T18:48:36.400" v="1035" actId="27636"/>
          <ac:spMkLst>
            <pc:docMk/>
            <pc:sldMk cId="412660470" sldId="708"/>
            <ac:spMk id="3" creationId="{879C1AD3-15E2-E352-8C04-1710AE91D362}"/>
          </ac:spMkLst>
        </pc:spChg>
      </pc:sldChg>
      <pc:sldChg chg="modSp add mod ord">
        <pc:chgData name="Damian Gordon" userId="796278f3-970d-4a3b-8137-dc597a054133" providerId="ADAL" clId="{E3A37826-16A8-4E8E-8A22-69D040D1C613}" dt="2025-03-09T18:47:59.621" v="1019"/>
        <pc:sldMkLst>
          <pc:docMk/>
          <pc:sldMk cId="2890947883" sldId="709"/>
        </pc:sldMkLst>
        <pc:spChg chg="mod">
          <ac:chgData name="Damian Gordon" userId="796278f3-970d-4a3b-8137-dc597a054133" providerId="ADAL" clId="{E3A37826-16A8-4E8E-8A22-69D040D1C613}" dt="2025-03-09T18:47:49.286" v="1017" actId="27636"/>
          <ac:spMkLst>
            <pc:docMk/>
            <pc:sldMk cId="2890947883" sldId="709"/>
            <ac:spMk id="3" creationId="{8E6DDE9F-B615-4A83-330B-80C64BBD45E1}"/>
          </ac:spMkLst>
        </pc:spChg>
      </pc:sldChg>
      <pc:sldChg chg="modSp add mod">
        <pc:chgData name="Damian Gordon" userId="796278f3-970d-4a3b-8137-dc597a054133" providerId="ADAL" clId="{E3A37826-16A8-4E8E-8A22-69D040D1C613}" dt="2025-03-09T18:48:50.942" v="1038" actId="27636"/>
        <pc:sldMkLst>
          <pc:docMk/>
          <pc:sldMk cId="4092680649" sldId="710"/>
        </pc:sldMkLst>
        <pc:spChg chg="mod">
          <ac:chgData name="Damian Gordon" userId="796278f3-970d-4a3b-8137-dc597a054133" providerId="ADAL" clId="{E3A37826-16A8-4E8E-8A22-69D040D1C613}" dt="2025-03-09T18:48:50.942" v="1038" actId="27636"/>
          <ac:spMkLst>
            <pc:docMk/>
            <pc:sldMk cId="4092680649" sldId="710"/>
            <ac:spMk id="3" creationId="{AC2ACA51-62C0-43CC-1A33-BA2251FCC5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EE96E-B7A3-40FC-B40C-1652DBD09953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2C7E2-A38D-4063-B2B8-A2A9C0F33D9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954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E9AF-CB4E-EE88-5C28-8EB9AAB71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4D08C-F61A-80AE-7741-CA98AFCF9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83A9A-B9B6-6821-F14F-2337B511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2CE58-3173-252F-260B-EC2EF33A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570B4-1859-3CD3-EDA4-518EAE75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555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5B57-75F7-399E-31FD-28CAB1B8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68199-5870-B66C-926B-270A2D846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EBC15-D4B2-AAD8-0938-F2C4DADB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7BD26-DB71-E532-1542-6B4C4B9A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D9F2C-B24E-A7E0-3E88-AF76A59E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61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D2C0F-6950-3416-5867-405851228D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8154C-47C0-3699-E0FC-70750124A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38D0F-3412-EBE4-A19C-6035AD57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D3C96-66D3-A8D0-30D3-8F7062AA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74B9E-37F7-ED0E-84FF-6984E429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998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6B02B-26AF-E9E1-1174-B811F5FB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FC42-8B6F-4745-547F-C2A5A01EE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B5CC2-4BE5-431A-4605-08DF5833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67125-C2D6-8B9E-650B-20440F00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6BF08-11C9-0FB1-BD64-882300DA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31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74C3-46B9-F784-5865-4B526A7A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5F51D-80E1-EA89-2F25-7020EC18E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3407-73E5-88DB-8CDF-35D503E68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A6CF5-03BE-E2C4-C11E-0BFF2BBF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9FC19-9A45-0B1B-0DB1-9F8B38E0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374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51B4-77E4-F39D-FECB-E7B05645E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27BCA-3664-E016-E1A3-957780EB6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62FD9-C230-46DA-D1B2-549D6C264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48F1C-3DAD-B1CD-C2BE-51807BE1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643EF-492E-494C-1A99-6FC8D3BE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EE717-EA5E-0EEF-174A-C8A30EE6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996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A6395-9ADD-B42E-A338-D2790D69A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D0227-C4EC-4537-0A8B-0B7797CD2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1F779-1EE1-6B90-B8A2-72DD766F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93EAC-9EC9-B849-0F91-48A7134EC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A108FB-7A92-128F-427C-998EFCD3B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C36E0C-B793-7C31-E2D8-21B4F7B93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F26B4-AEEE-FF59-05CB-E4743B0E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C149E3-1A65-CCBC-C207-D020D717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271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53C1-3CC5-D644-1012-62F9210A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63773-A2DC-6B41-49F0-12AD01E2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15FB4-F025-1861-EEC7-3846A551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E412A-D779-7962-379C-4F39A892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286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6BDB6-3799-0EF9-CC27-F240BB46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4B176B-A92E-903B-E822-5FB20C37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CE636-69D9-09BE-8DE1-DC3E0F2A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005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83AA0-483C-A4FF-5D38-2B97CD6B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1571-B5B0-0165-0DFD-D0CAD612B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8F883-05C0-35AE-F0EC-F9D4E6749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05053-6687-8318-11D7-C627B9D4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85E4C-2476-CD78-0AD1-D2FCAD01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B0D3E-3090-4468-7777-204950B3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077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A904F-85E9-31FC-A396-692D618CB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3398C-87A3-163F-29AF-4B781DE83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144A1-B476-26F1-0EEA-A0D3AF1BE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786B3-D58F-E65E-5B74-9B4DE547B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CFA7B-DACE-17A9-D39A-985F54F9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BF574-C76A-7999-7ED6-8B9427F5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66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7BCDB-7CBC-DC52-E897-259036FE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67DEE-52B2-9CC7-172E-DB1FC673C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21748-92A0-ADBE-1DC3-E2798FD6F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DC863-B66C-4FC5-96B9-3A86DF010AD4}" type="datetimeFigureOut">
              <a:rPr lang="en-IE" smtClean="0"/>
              <a:t>09/03/2025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D10C2-19DB-A478-DEE3-275BDB9B1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3352-AA13-538B-36A7-B2D68CDF1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5153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101010 data lines to infinity">
            <a:extLst>
              <a:ext uri="{FF2B5EF4-FFF2-40B4-BE49-F238E27FC236}">
                <a16:creationId xmlns:a16="http://schemas.microsoft.com/office/drawing/2014/main" id="{360BCAA2-0622-A6EF-0565-51D6B280B76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3128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AF802-1FD5-1E70-940A-2DF641692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 b="1" dirty="0">
                <a:solidFill>
                  <a:srgbClr val="FFFFFF"/>
                </a:solidFill>
              </a:rPr>
              <a:t>Binary to Decimal Conversion</a:t>
            </a:r>
            <a:endParaRPr lang="en-IE" sz="5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6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10EE5-88D8-11B8-B5ED-BDC365228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6ACA-C6E3-11D5-7182-AC0C301B9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14FD4-ED15-3E73-0EF3-E4C9F1019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(int j = 0; j &lt; 2;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hidden_bias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random_weight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k = 0; k &lt; 2; k++)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[k]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random_weight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output_bias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random_weight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846235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49B40-11A6-D659-C4DC-C030EE6D0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7CBCD-88F5-F035-4D46-9D66113C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0C142-E8ED-F6D2-0075-C94FF9D32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for (int epoch = 0; epoch &lt; EPOCHS; epoch++)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total_error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8;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// Forward pass: Hidden Layer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(int j = 0; j &lt; 2;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[j] = sigmoid(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input[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][0]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[0][j] +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input[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][1]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[1][j] +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input[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][2]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[2][j] +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hidden_bias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[j]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1790476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62FF9C-AA34-13B1-9DFC-6FC2B0CE9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073B9-5D48-7589-DDDA-E1EB8A14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C29CC-39D3-F485-49A7-A37E5F7AF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// Forward pass: Output Layer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double output = sigmoid(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[0]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[0] +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[1]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[1] +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output_bias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);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// Compute error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double error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expected_output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- output;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total_error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+= error * error;</a:t>
            </a:r>
          </a:p>
        </p:txBody>
      </p:sp>
    </p:spTree>
    <p:extLst>
      <p:ext uri="{BB962C8B-B14F-4D97-AF65-F5344CB8AC3E}">
        <p14:creationId xmlns:p14="http://schemas.microsoft.com/office/powerpoint/2010/main" val="31851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C354B-DACD-75BF-01D5-BA3D20B34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ED83-5B10-0124-6C32-3705DA3C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3DDE9-A726-C6BD-D8CE-1071251C2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// Backpropagation: Output Layer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output_delta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error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sigmoid_derivative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(output);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// Backpropagation: Hidden Layer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hidden_delta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(int j = 0; j &lt; 2;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hidden_delta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[j]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output_delta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    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[j] *         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sigmoid_derivative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[j]);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3554258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7AAFB7-BEAC-DE56-806E-9B1BDDA0F8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EF403-47E9-14F2-E948-BE698B91D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DDE9F-B615-4A83-330B-80C64BBD4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// Update weights and biases (Gradient Descent)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(int j = 0; j &lt; 2;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[j] +=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LEARNING_RATE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output_delta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hidden_bias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[j] +=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LEARNING_RATE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hidden_delta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2890947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F8E76-F013-006D-5C95-7A05678EE8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19609-5E9B-FA33-A108-3FB8DD774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9A90-9996-3EBD-CA65-50C47065E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output_bias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LEARNING_RATE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output_delta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		for (int j = 0; j &lt; 2;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		for (int m = 0; m &lt; 3; m++)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	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[m][j] +=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   LEARNING_RATE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hidden_delta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[j] * input[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][m];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1386521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AB816-AF0B-7992-90D4-03CE87AA7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3AEF5-A99A-F4C1-68ED-55DBF0D4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C1AD3-15E2-E352-8C04-1710AE91D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// Testing the trained network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nTesting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the trained neural network:\n");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8;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double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Forward pass - Hidden Layer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j = 0; j &lt; 2;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[j] = sigmoid(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input[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][0]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[0][j] +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input[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][1]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[1][j] +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input[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][2]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[2][j] +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hidden_bias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[j]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412660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7F8A1-FBE7-1BFD-E16B-A75F7B5F5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99A62-89E5-FCA8-5A4F-DB003E3F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ACA51-62C0-43CC-1A33-BA2251FC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// Forward pass - Output Layer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double output = sigmoid(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[0]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[0] +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hidden_output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[1] +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output_bias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);</a:t>
            </a:r>
          </a:p>
        </p:txBody>
      </p:sp>
    </p:spTree>
    <p:extLst>
      <p:ext uri="{BB962C8B-B14F-4D97-AF65-F5344CB8AC3E}">
        <p14:creationId xmlns:p14="http://schemas.microsoft.com/office/powerpoint/2010/main" val="4092680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47,200+ Thank You Stock Illustrations, Royalty-Free Vector Graphics &amp; Clip  Art - iStock | Thank you card, Appreciation, Gratitude">
            <a:extLst>
              <a:ext uri="{FF2B5EF4-FFF2-40B4-BE49-F238E27FC236}">
                <a16:creationId xmlns:a16="http://schemas.microsoft.com/office/drawing/2014/main" id="{A3470226-4579-C8E9-2E22-AF099CB38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003" y="590388"/>
            <a:ext cx="6691993" cy="567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57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8E2C6-A315-0E43-7C1F-301AEAD9E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76F3F-FF95-ADA7-B8E1-6E371ECCF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/>
              <a:t>[0, 0, 0]                                                  0</a:t>
            </a:r>
          </a:p>
          <a:p>
            <a:r>
              <a:rPr lang="en-US" dirty="0"/>
              <a:t>[0, 0, 1]                                                  1</a:t>
            </a:r>
          </a:p>
          <a:p>
            <a:r>
              <a:rPr lang="en-US" dirty="0"/>
              <a:t>[0, 1, 0]                                                  2</a:t>
            </a:r>
          </a:p>
          <a:p>
            <a:r>
              <a:rPr lang="en-US" dirty="0"/>
              <a:t>[0, 1, 1]                                                  3</a:t>
            </a:r>
          </a:p>
          <a:p>
            <a:r>
              <a:rPr lang="en-US" dirty="0"/>
              <a:t>[1, 0, 0]                                                  4</a:t>
            </a:r>
          </a:p>
          <a:p>
            <a:r>
              <a:rPr lang="en-US" dirty="0"/>
              <a:t>[1, 0, 1]                                                  5</a:t>
            </a:r>
          </a:p>
          <a:p>
            <a:r>
              <a:rPr lang="en-US" dirty="0"/>
              <a:t>[1, 1, 0]                                                  6</a:t>
            </a:r>
          </a:p>
          <a:p>
            <a:r>
              <a:rPr lang="en-US" dirty="0"/>
              <a:t>[1, 1, 1]                                                  7</a:t>
            </a:r>
            <a:endParaRPr lang="en-IE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6DA9DB42-2121-A7F0-5D69-51B385CCE159}"/>
              </a:ext>
            </a:extLst>
          </p:cNvPr>
          <p:cNvSpPr/>
          <p:nvPr/>
        </p:nvSpPr>
        <p:spPr>
          <a:xfrm>
            <a:off x="2411730" y="1805940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B72ADCAE-3A2D-75A9-6F9C-BD00B019C597}"/>
              </a:ext>
            </a:extLst>
          </p:cNvPr>
          <p:cNvSpPr/>
          <p:nvPr/>
        </p:nvSpPr>
        <p:spPr>
          <a:xfrm>
            <a:off x="2411730" y="2346960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14BA772-CBEA-CBED-962A-2F211BE4FFEF}"/>
              </a:ext>
            </a:extLst>
          </p:cNvPr>
          <p:cNvSpPr/>
          <p:nvPr/>
        </p:nvSpPr>
        <p:spPr>
          <a:xfrm>
            <a:off x="2411730" y="2876233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34AFB046-5F46-7C01-D74F-0342F84FFE75}"/>
              </a:ext>
            </a:extLst>
          </p:cNvPr>
          <p:cNvSpPr/>
          <p:nvPr/>
        </p:nvSpPr>
        <p:spPr>
          <a:xfrm>
            <a:off x="2411730" y="3417253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6B8FE669-5CBB-E3CC-F87A-B075EE50B38D}"/>
              </a:ext>
            </a:extLst>
          </p:cNvPr>
          <p:cNvSpPr/>
          <p:nvPr/>
        </p:nvSpPr>
        <p:spPr>
          <a:xfrm>
            <a:off x="2411730" y="3866833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A5700939-C540-F08A-811E-AB3B4547486D}"/>
              </a:ext>
            </a:extLst>
          </p:cNvPr>
          <p:cNvSpPr/>
          <p:nvPr/>
        </p:nvSpPr>
        <p:spPr>
          <a:xfrm>
            <a:off x="2411730" y="4407853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BC0A00E-9067-C430-85CA-365D763A74D1}"/>
              </a:ext>
            </a:extLst>
          </p:cNvPr>
          <p:cNvSpPr/>
          <p:nvPr/>
        </p:nvSpPr>
        <p:spPr>
          <a:xfrm>
            <a:off x="2411730" y="4937126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150265F-81FD-663F-F4CD-2D4873401801}"/>
              </a:ext>
            </a:extLst>
          </p:cNvPr>
          <p:cNvSpPr/>
          <p:nvPr/>
        </p:nvSpPr>
        <p:spPr>
          <a:xfrm>
            <a:off x="2411730" y="5478146"/>
            <a:ext cx="3371850" cy="2171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708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0E5D7-F8A8-EEC9-B117-C2FF92F71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84F6B-7E82-B17F-5BC1-12B3B40D8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97DF843-E09F-A5DA-A022-347B79CF5353}"/>
              </a:ext>
            </a:extLst>
          </p:cNvPr>
          <p:cNvSpPr/>
          <p:nvPr/>
        </p:nvSpPr>
        <p:spPr>
          <a:xfrm>
            <a:off x="1954530" y="1793558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In</a:t>
            </a:r>
            <a:r>
              <a:rPr lang="en-US" sz="3600" baseline="-25000" dirty="0">
                <a:solidFill>
                  <a:schemeClr val="tx1"/>
                </a:solidFill>
              </a:rPr>
              <a:t>1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940992C-B9A7-A887-3598-D82152EC4E41}"/>
              </a:ext>
            </a:extLst>
          </p:cNvPr>
          <p:cNvSpPr/>
          <p:nvPr/>
        </p:nvSpPr>
        <p:spPr>
          <a:xfrm>
            <a:off x="1954530" y="3533708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In</a:t>
            </a:r>
            <a:r>
              <a:rPr lang="en-US" sz="3600" baseline="-25000" dirty="0">
                <a:solidFill>
                  <a:schemeClr val="tx1"/>
                </a:solidFill>
              </a:rPr>
              <a:t>2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F030CE9-5203-37AC-A803-9B264830D1E9}"/>
              </a:ext>
            </a:extLst>
          </p:cNvPr>
          <p:cNvSpPr/>
          <p:nvPr/>
        </p:nvSpPr>
        <p:spPr>
          <a:xfrm>
            <a:off x="6127500" y="2663633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H</a:t>
            </a:r>
            <a:r>
              <a:rPr lang="en-US" sz="3600" baseline="-25000" dirty="0">
                <a:solidFill>
                  <a:schemeClr val="tx1"/>
                </a:solidFill>
              </a:rPr>
              <a:t>2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F027BEB-77B5-C4BC-2AF9-592B07DEF4EA}"/>
              </a:ext>
            </a:extLst>
          </p:cNvPr>
          <p:cNvSpPr/>
          <p:nvPr/>
        </p:nvSpPr>
        <p:spPr>
          <a:xfrm>
            <a:off x="6127500" y="445554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H</a:t>
            </a:r>
            <a:r>
              <a:rPr lang="en-US" sz="3600" baseline="-25000" dirty="0">
                <a:solidFill>
                  <a:schemeClr val="tx1"/>
                </a:solidFill>
              </a:rPr>
              <a:t>3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28AA130-8D55-1F36-1D9A-922385ECC476}"/>
              </a:ext>
            </a:extLst>
          </p:cNvPr>
          <p:cNvSpPr/>
          <p:nvPr/>
        </p:nvSpPr>
        <p:spPr>
          <a:xfrm>
            <a:off x="10300470" y="3743633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O</a:t>
            </a:r>
            <a:r>
              <a:rPr lang="en-US" sz="3600" baseline="-25000" dirty="0">
                <a:solidFill>
                  <a:schemeClr val="tx1"/>
                </a:solidFill>
              </a:rPr>
              <a:t>1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0DFAB8-4D5F-66B7-CD68-7A7DBE318B52}"/>
              </a:ext>
            </a:extLst>
          </p:cNvPr>
          <p:cNvCxnSpPr>
            <a:cxnSpLocks/>
            <a:endCxn id="3" idx="6"/>
          </p:cNvCxnSpPr>
          <p:nvPr/>
        </p:nvCxnSpPr>
        <p:spPr>
          <a:xfrm flipH="1" flipV="1">
            <a:off x="3034530" y="2333558"/>
            <a:ext cx="3087404" cy="683962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620F2C0-B08B-0DA8-A710-97ADACEDBD1B}"/>
              </a:ext>
            </a:extLst>
          </p:cNvPr>
          <p:cNvCxnSpPr>
            <a:cxnSpLocks/>
            <a:endCxn id="4" idx="6"/>
          </p:cNvCxnSpPr>
          <p:nvPr/>
        </p:nvCxnSpPr>
        <p:spPr>
          <a:xfrm flipH="1">
            <a:off x="3034530" y="3454627"/>
            <a:ext cx="3087404" cy="619081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C97C9CB-A17C-7127-9FAC-2DEA3D5090DC}"/>
              </a:ext>
            </a:extLst>
          </p:cNvPr>
          <p:cNvCxnSpPr>
            <a:cxnSpLocks/>
            <a:stCxn id="8" idx="2"/>
            <a:endCxn id="6" idx="6"/>
          </p:cNvCxnSpPr>
          <p:nvPr/>
        </p:nvCxnSpPr>
        <p:spPr>
          <a:xfrm flipH="1" flipV="1">
            <a:off x="7207500" y="3203633"/>
            <a:ext cx="3092970" cy="1080000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D304407-3CFD-1A54-4577-88778E54377D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>
            <a:off x="7207500" y="4283633"/>
            <a:ext cx="3092970" cy="711913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7D54FE0D-43C1-07AF-827E-22B878D87B59}"/>
              </a:ext>
            </a:extLst>
          </p:cNvPr>
          <p:cNvSpPr/>
          <p:nvPr/>
        </p:nvSpPr>
        <p:spPr>
          <a:xfrm>
            <a:off x="1954530" y="5194777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In</a:t>
            </a:r>
            <a:r>
              <a:rPr lang="en-US" sz="3600" baseline="-25000" dirty="0">
                <a:solidFill>
                  <a:schemeClr val="tx1"/>
                </a:solidFill>
              </a:rPr>
              <a:t>3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872E2FD-4EE9-947C-5365-9D123F38CC6A}"/>
              </a:ext>
            </a:extLst>
          </p:cNvPr>
          <p:cNvCxnSpPr>
            <a:cxnSpLocks/>
            <a:endCxn id="18" idx="6"/>
          </p:cNvCxnSpPr>
          <p:nvPr/>
        </p:nvCxnSpPr>
        <p:spPr>
          <a:xfrm flipH="1">
            <a:off x="3034530" y="3737871"/>
            <a:ext cx="3403532" cy="1996906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43FADD9-5677-AC85-B532-A57AD2FA3C71}"/>
              </a:ext>
            </a:extLst>
          </p:cNvPr>
          <p:cNvCxnSpPr>
            <a:cxnSpLocks/>
            <a:stCxn id="7" idx="3"/>
            <a:endCxn id="18" idx="6"/>
          </p:cNvCxnSpPr>
          <p:nvPr/>
        </p:nvCxnSpPr>
        <p:spPr>
          <a:xfrm flipH="1">
            <a:off x="3034530" y="5377384"/>
            <a:ext cx="3251132" cy="357393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72FB47B-7B44-303B-877B-7650B2992325}"/>
              </a:ext>
            </a:extLst>
          </p:cNvPr>
          <p:cNvCxnSpPr>
            <a:cxnSpLocks/>
          </p:cNvCxnSpPr>
          <p:nvPr/>
        </p:nvCxnSpPr>
        <p:spPr>
          <a:xfrm flipH="1" flipV="1">
            <a:off x="3034530" y="2333558"/>
            <a:ext cx="3087404" cy="2280150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8461999-41B3-D411-CB89-C1A7517674CE}"/>
              </a:ext>
            </a:extLst>
          </p:cNvPr>
          <p:cNvCxnSpPr>
            <a:cxnSpLocks/>
          </p:cNvCxnSpPr>
          <p:nvPr/>
        </p:nvCxnSpPr>
        <p:spPr>
          <a:xfrm flipH="1" flipV="1">
            <a:off x="3034530" y="4073708"/>
            <a:ext cx="3092970" cy="921838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45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4EF56-BCA7-189C-DD71-9B3CC3E14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32F5B-6B11-5486-1D8F-27AD97E88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0BE9499-D57E-4B00-D5C3-D34DBBFD3EE5}"/>
              </a:ext>
            </a:extLst>
          </p:cNvPr>
          <p:cNvSpPr/>
          <p:nvPr/>
        </p:nvSpPr>
        <p:spPr>
          <a:xfrm>
            <a:off x="1954530" y="1793558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In</a:t>
            </a:r>
            <a:r>
              <a:rPr lang="en-US" sz="3600" baseline="-25000" dirty="0">
                <a:solidFill>
                  <a:schemeClr val="tx1"/>
                </a:solidFill>
              </a:rPr>
              <a:t>1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5CB2D54-2C21-3248-C9F9-2EB88DAF85B0}"/>
              </a:ext>
            </a:extLst>
          </p:cNvPr>
          <p:cNvSpPr/>
          <p:nvPr/>
        </p:nvSpPr>
        <p:spPr>
          <a:xfrm>
            <a:off x="1954530" y="3533708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In</a:t>
            </a:r>
            <a:r>
              <a:rPr lang="en-US" sz="3600" baseline="-25000" dirty="0">
                <a:solidFill>
                  <a:schemeClr val="tx1"/>
                </a:solidFill>
              </a:rPr>
              <a:t>2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CA1F4E6-1C43-CD30-E48D-3A4BE6BE7D90}"/>
              </a:ext>
            </a:extLst>
          </p:cNvPr>
          <p:cNvSpPr/>
          <p:nvPr/>
        </p:nvSpPr>
        <p:spPr>
          <a:xfrm>
            <a:off x="6127500" y="2663633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H</a:t>
            </a:r>
            <a:r>
              <a:rPr lang="en-US" sz="3600" baseline="-25000" dirty="0">
                <a:solidFill>
                  <a:schemeClr val="tx1"/>
                </a:solidFill>
              </a:rPr>
              <a:t>2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46A1C5E-26BD-BFF7-C92C-50EF827EC13C}"/>
              </a:ext>
            </a:extLst>
          </p:cNvPr>
          <p:cNvSpPr/>
          <p:nvPr/>
        </p:nvSpPr>
        <p:spPr>
          <a:xfrm>
            <a:off x="6127500" y="4455546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H</a:t>
            </a:r>
            <a:r>
              <a:rPr lang="en-US" sz="3600" baseline="-25000" dirty="0">
                <a:solidFill>
                  <a:schemeClr val="tx1"/>
                </a:solidFill>
              </a:rPr>
              <a:t>3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8C62B51-A025-5135-F38C-75C4F101A846}"/>
              </a:ext>
            </a:extLst>
          </p:cNvPr>
          <p:cNvSpPr/>
          <p:nvPr/>
        </p:nvSpPr>
        <p:spPr>
          <a:xfrm>
            <a:off x="10300470" y="3743633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O</a:t>
            </a:r>
            <a:r>
              <a:rPr lang="en-US" sz="3600" baseline="-25000" dirty="0">
                <a:solidFill>
                  <a:schemeClr val="tx1"/>
                </a:solidFill>
              </a:rPr>
              <a:t>1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5459C48-0DAD-BF64-22A2-E901050C03A6}"/>
              </a:ext>
            </a:extLst>
          </p:cNvPr>
          <p:cNvCxnSpPr>
            <a:cxnSpLocks/>
            <a:endCxn id="3" idx="6"/>
          </p:cNvCxnSpPr>
          <p:nvPr/>
        </p:nvCxnSpPr>
        <p:spPr>
          <a:xfrm flipH="1" flipV="1">
            <a:off x="3034530" y="2333558"/>
            <a:ext cx="3087404" cy="683962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261A6AD-B5A6-E11D-9DE5-C9900FEFBF8E}"/>
              </a:ext>
            </a:extLst>
          </p:cNvPr>
          <p:cNvCxnSpPr>
            <a:cxnSpLocks/>
            <a:endCxn id="3" idx="6"/>
          </p:cNvCxnSpPr>
          <p:nvPr/>
        </p:nvCxnSpPr>
        <p:spPr>
          <a:xfrm flipH="1" flipV="1">
            <a:off x="3034530" y="2333558"/>
            <a:ext cx="3087404" cy="2280150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15377F1-1617-CD84-D83C-37DD48BC72FC}"/>
              </a:ext>
            </a:extLst>
          </p:cNvPr>
          <p:cNvCxnSpPr>
            <a:cxnSpLocks/>
            <a:endCxn id="4" idx="6"/>
          </p:cNvCxnSpPr>
          <p:nvPr/>
        </p:nvCxnSpPr>
        <p:spPr>
          <a:xfrm flipH="1">
            <a:off x="3034530" y="3454627"/>
            <a:ext cx="3087404" cy="619081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D125A2B-A48A-442E-26CE-A02EF050B903}"/>
              </a:ext>
            </a:extLst>
          </p:cNvPr>
          <p:cNvCxnSpPr>
            <a:cxnSpLocks/>
            <a:stCxn id="7" idx="2"/>
            <a:endCxn id="4" idx="6"/>
          </p:cNvCxnSpPr>
          <p:nvPr/>
        </p:nvCxnSpPr>
        <p:spPr>
          <a:xfrm flipH="1" flipV="1">
            <a:off x="3034530" y="4073708"/>
            <a:ext cx="3092970" cy="921838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4B6A854-C191-A613-3690-C9F3BF09A535}"/>
              </a:ext>
            </a:extLst>
          </p:cNvPr>
          <p:cNvCxnSpPr>
            <a:cxnSpLocks/>
            <a:stCxn id="8" idx="2"/>
            <a:endCxn id="6" idx="6"/>
          </p:cNvCxnSpPr>
          <p:nvPr/>
        </p:nvCxnSpPr>
        <p:spPr>
          <a:xfrm flipH="1" flipV="1">
            <a:off x="7207500" y="3203633"/>
            <a:ext cx="3092970" cy="1080000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549CEAF-200F-BFF2-57F8-4039936ADAFF}"/>
              </a:ext>
            </a:extLst>
          </p:cNvPr>
          <p:cNvCxnSpPr>
            <a:cxnSpLocks/>
            <a:stCxn id="8" idx="2"/>
            <a:endCxn id="7" idx="6"/>
          </p:cNvCxnSpPr>
          <p:nvPr/>
        </p:nvCxnSpPr>
        <p:spPr>
          <a:xfrm flipH="1">
            <a:off x="7207500" y="4283633"/>
            <a:ext cx="3092970" cy="711913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9905611D-55B3-0844-D4B3-9C05C483637D}"/>
              </a:ext>
            </a:extLst>
          </p:cNvPr>
          <p:cNvSpPr/>
          <p:nvPr/>
        </p:nvSpPr>
        <p:spPr>
          <a:xfrm>
            <a:off x="1954530" y="5194777"/>
            <a:ext cx="1080000" cy="108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In</a:t>
            </a:r>
            <a:r>
              <a:rPr lang="en-US" sz="3600" baseline="-25000" dirty="0">
                <a:solidFill>
                  <a:schemeClr val="tx1"/>
                </a:solidFill>
              </a:rPr>
              <a:t>3</a:t>
            </a:r>
            <a:endParaRPr lang="en-IE" baseline="-250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613916E-62C4-9D27-7C3D-CC0BE62F55BD}"/>
              </a:ext>
            </a:extLst>
          </p:cNvPr>
          <p:cNvCxnSpPr>
            <a:cxnSpLocks/>
            <a:endCxn id="18" idx="6"/>
          </p:cNvCxnSpPr>
          <p:nvPr/>
        </p:nvCxnSpPr>
        <p:spPr>
          <a:xfrm flipH="1">
            <a:off x="3034530" y="3737871"/>
            <a:ext cx="3403532" cy="1996906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53C9848-B78E-87A8-783D-E6381ED8240A}"/>
              </a:ext>
            </a:extLst>
          </p:cNvPr>
          <p:cNvCxnSpPr>
            <a:cxnSpLocks/>
            <a:stCxn id="7" idx="3"/>
            <a:endCxn id="18" idx="6"/>
          </p:cNvCxnSpPr>
          <p:nvPr/>
        </p:nvCxnSpPr>
        <p:spPr>
          <a:xfrm flipH="1">
            <a:off x="3034530" y="5377384"/>
            <a:ext cx="3251132" cy="357393"/>
          </a:xfrm>
          <a:prstGeom prst="straightConnector1">
            <a:avLst/>
          </a:prstGeom>
          <a:ln w="57150"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638958F-F43D-775E-FEE5-24A24BAB6DE3}"/>
              </a:ext>
            </a:extLst>
          </p:cNvPr>
          <p:cNvSpPr/>
          <p:nvPr/>
        </p:nvSpPr>
        <p:spPr>
          <a:xfrm>
            <a:off x="892348" y="2029208"/>
            <a:ext cx="9044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0, 1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228218-E7AF-6802-434A-F8A870197412}"/>
              </a:ext>
            </a:extLst>
          </p:cNvPr>
          <p:cNvSpPr/>
          <p:nvPr/>
        </p:nvSpPr>
        <p:spPr>
          <a:xfrm>
            <a:off x="962786" y="3715930"/>
            <a:ext cx="9044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0, 1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C1ABCD-A6C9-2409-A10E-5F70DDCE1DED}"/>
              </a:ext>
            </a:extLst>
          </p:cNvPr>
          <p:cNvSpPr/>
          <p:nvPr/>
        </p:nvSpPr>
        <p:spPr>
          <a:xfrm>
            <a:off x="892348" y="5411729"/>
            <a:ext cx="90441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0, 1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15B0BD-5150-B102-5F35-4B2554E46338}"/>
              </a:ext>
            </a:extLst>
          </p:cNvPr>
          <p:cNvSpPr/>
          <p:nvPr/>
        </p:nvSpPr>
        <p:spPr>
          <a:xfrm>
            <a:off x="9686846" y="4926018"/>
            <a:ext cx="198163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0, 1, 2, 3,</a:t>
            </a:r>
          </a:p>
          <a:p>
            <a:pPr algn="ctr"/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4, 5, 6, 7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985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9726B-8DE3-4E87-E981-F02F4A2773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1B3A9-266F-8240-64FD-41337B0AB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02073-B2A8-55FA-640F-51DB9020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time.h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Hyperparameters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LEARNING_RATE 0.5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EPOCHS 10000</a:t>
            </a:r>
          </a:p>
        </p:txBody>
      </p:sp>
    </p:spTree>
    <p:extLst>
      <p:ext uri="{BB962C8B-B14F-4D97-AF65-F5344CB8AC3E}">
        <p14:creationId xmlns:p14="http://schemas.microsoft.com/office/powerpoint/2010/main" val="256607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27391-87C3-F673-48C3-A5A090AE8B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E5C1-5F93-77EE-B6DF-521001AB2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79DA0-CC3F-68BB-A0D0-568AEBA7E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Activation function (Sigmoid)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double sigmoid(double x) {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1 / (1 + exp(-x));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// Derivative of sigmoid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IE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sigmoid_derivative</a:t>
            </a: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(double x) {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 * (1 - x);</a:t>
            </a:r>
          </a:p>
          <a:p>
            <a:pPr marL="0" indent="0">
              <a:buNone/>
            </a:pPr>
            <a:r>
              <a:rPr lang="en-I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526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4394B-8AE8-A572-2828-31E1C500B2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301B7-B66C-8908-8696-921BE7793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C5F2E-D094-342B-C783-CBF42131D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Random number generator for weights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random_weight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((double)rand() / RAND_MAX) * 2 - 1;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613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B2591-6D57-4BF4-A9ED-5F5A9AEB0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10F3F-1B81-E208-4DD5-FA590C9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274F9-D7CB-58F2-77B0-D657F4BE9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// Training data    double input[8][3] =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{0, 0, 0}, {0, 0, 1}, {0, 1, 0}, {0, 1, 1},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{1, 0, 0}, {1, 0, 1}, {1, 1, 0}, {1, 1, 1}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expected_output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[8];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8;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expected_output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 7.0;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94186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DD00E-51F1-CA26-E80D-C0CF7608A1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DCE51-BA2A-BD5C-BFFE-D83635746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an ANN to convert BIN to DEC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649A0-762B-E494-3A8F-A0A6EB149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// Initialize weights and biases randomly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[3][2],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hidden_bias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double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[2],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output_bias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Random weight initialization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3;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j = 0; j &lt; 2;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hidden_weights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][j]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random_weight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63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3938</TotalTime>
  <Words>1237</Words>
  <Application>Microsoft Office PowerPoint</Application>
  <PresentationFormat>Widescreen</PresentationFormat>
  <Paragraphs>158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Courier New</vt:lpstr>
      <vt:lpstr>Office Theme</vt:lpstr>
      <vt:lpstr>Binary to Decimal Conversion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Training an ANN to convert BIN to DEC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TU850 Sustainable Data Science and Artificial Intelligence</dc:title>
  <dc:creator>Damian Gordon</dc:creator>
  <cp:lastModifiedBy>Damian Gordon</cp:lastModifiedBy>
  <cp:revision>4</cp:revision>
  <dcterms:created xsi:type="dcterms:W3CDTF">2024-05-27T14:30:37Z</dcterms:created>
  <dcterms:modified xsi:type="dcterms:W3CDTF">2025-03-09T18:48:56Z</dcterms:modified>
</cp:coreProperties>
</file>