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notesMasterIdLst>
    <p:notesMasterId r:id="rId30"/>
  </p:notesMasterIdLst>
  <p:sldIdLst>
    <p:sldId id="256" r:id="rId2"/>
    <p:sldId id="830" r:id="rId3"/>
    <p:sldId id="863" r:id="rId4"/>
    <p:sldId id="859" r:id="rId5"/>
    <p:sldId id="860" r:id="rId6"/>
    <p:sldId id="861" r:id="rId7"/>
    <p:sldId id="862" r:id="rId8"/>
    <p:sldId id="873" r:id="rId9"/>
    <p:sldId id="865" r:id="rId10"/>
    <p:sldId id="866" r:id="rId11"/>
    <p:sldId id="867" r:id="rId12"/>
    <p:sldId id="864" r:id="rId13"/>
    <p:sldId id="868" r:id="rId14"/>
    <p:sldId id="871" r:id="rId15"/>
    <p:sldId id="869" r:id="rId16"/>
    <p:sldId id="870" r:id="rId17"/>
    <p:sldId id="872" r:id="rId18"/>
    <p:sldId id="874" r:id="rId19"/>
    <p:sldId id="875" r:id="rId20"/>
    <p:sldId id="876" r:id="rId21"/>
    <p:sldId id="877" r:id="rId22"/>
    <p:sldId id="878" r:id="rId23"/>
    <p:sldId id="879" r:id="rId24"/>
    <p:sldId id="880" r:id="rId25"/>
    <p:sldId id="881" r:id="rId26"/>
    <p:sldId id="882" r:id="rId27"/>
    <p:sldId id="883" r:id="rId28"/>
    <p:sldId id="5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CC00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3D63D-0F12-42BC-8DF1-5D1963BCF1C2}" v="78" dt="2025-01-29T08:45:58.714"/>
    <p1510:client id="{FD26B6FE-BC2F-4E78-88EC-AB644FA3DDFE}" v="64" dt="2025-01-29T17:02:39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an Gordon" userId="796278f3-970d-4a3b-8137-dc597a054133" providerId="ADAL" clId="{F0DFB084-6A17-4B49-9108-90641E04A323}"/>
    <pc:docChg chg="custSel modSld">
      <pc:chgData name="Damian Gordon" userId="796278f3-970d-4a3b-8137-dc597a054133" providerId="ADAL" clId="{F0DFB084-6A17-4B49-9108-90641E04A323}" dt="2024-07-05T00:41:28.555" v="15" actId="20577"/>
      <pc:docMkLst>
        <pc:docMk/>
      </pc:docMkLst>
    </pc:docChg>
  </pc:docChgLst>
  <pc:docChgLst>
    <pc:chgData name="Damian Gordon" userId="796278f3-970d-4a3b-8137-dc597a054133" providerId="ADAL" clId="{0EF3D63D-0F12-42BC-8DF1-5D1963BCF1C2}"/>
    <pc:docChg chg="undo custSel addSld delSld modSld sldOrd">
      <pc:chgData name="Damian Gordon" userId="796278f3-970d-4a3b-8137-dc597a054133" providerId="ADAL" clId="{0EF3D63D-0F12-42BC-8DF1-5D1963BCF1C2}" dt="2025-01-29T08:52:33.711" v="1402" actId="404"/>
      <pc:docMkLst>
        <pc:docMk/>
      </pc:docMkLst>
      <pc:sldChg chg="modSp mod">
        <pc:chgData name="Damian Gordon" userId="796278f3-970d-4a3b-8137-dc597a054133" providerId="ADAL" clId="{0EF3D63D-0F12-42BC-8DF1-5D1963BCF1C2}" dt="2025-01-27T11:55:17.446" v="32" actId="20577"/>
        <pc:sldMkLst>
          <pc:docMk/>
          <pc:sldMk cId="1941464876" sldId="256"/>
        </pc:sldMkLst>
        <pc:spChg chg="mod">
          <ac:chgData name="Damian Gordon" userId="796278f3-970d-4a3b-8137-dc597a054133" providerId="ADAL" clId="{0EF3D63D-0F12-42BC-8DF1-5D1963BCF1C2}" dt="2025-01-27T11:55:17.446" v="32" actId="20577"/>
          <ac:spMkLst>
            <pc:docMk/>
            <pc:sldMk cId="1941464876" sldId="256"/>
            <ac:spMk id="2" creationId="{2AFAF802-1FD5-1E70-940A-2DF641692805}"/>
          </ac:spMkLst>
        </pc:spChg>
      </pc:sldChg>
      <pc:sldChg chg="modSp add mod">
        <pc:chgData name="Damian Gordon" userId="796278f3-970d-4a3b-8137-dc597a054133" providerId="ADAL" clId="{0EF3D63D-0F12-42BC-8DF1-5D1963BCF1C2}" dt="2025-01-28T20:34:05.157" v="1160" actId="20577"/>
        <pc:sldMkLst>
          <pc:docMk/>
          <pc:sldMk cId="0" sldId="276"/>
        </pc:sldMkLst>
        <pc:spChg chg="mod">
          <ac:chgData name="Damian Gordon" userId="796278f3-970d-4a3b-8137-dc597a054133" providerId="ADAL" clId="{0EF3D63D-0F12-42BC-8DF1-5D1963BCF1C2}" dt="2025-01-28T20:33:40.914" v="1137" actId="403"/>
          <ac:spMkLst>
            <pc:docMk/>
            <pc:sldMk cId="0" sldId="276"/>
            <ac:spMk id="4098" creationId="{C1864E67-F5B5-583B-DC7C-63B1224EC36D}"/>
          </ac:spMkLst>
        </pc:spChg>
        <pc:spChg chg="mod">
          <ac:chgData name="Damian Gordon" userId="796278f3-970d-4a3b-8137-dc597a054133" providerId="ADAL" clId="{0EF3D63D-0F12-42BC-8DF1-5D1963BCF1C2}" dt="2025-01-28T20:34:05.157" v="1160" actId="20577"/>
          <ac:spMkLst>
            <pc:docMk/>
            <pc:sldMk cId="0" sldId="276"/>
            <ac:spMk id="4099" creationId="{B38AA84D-1A5C-CFC1-F177-277D0CA54A73}"/>
          </ac:spMkLst>
        </pc:spChg>
      </pc:sldChg>
      <pc:sldChg chg="modSp add del mod">
        <pc:chgData name="Damian Gordon" userId="796278f3-970d-4a3b-8137-dc597a054133" providerId="ADAL" clId="{0EF3D63D-0F12-42BC-8DF1-5D1963BCF1C2}" dt="2025-01-28T20:35:47.708" v="1204" actId="47"/>
        <pc:sldMkLst>
          <pc:docMk/>
          <pc:sldMk cId="0" sldId="277"/>
        </pc:sldMkLst>
        <pc:spChg chg="mod">
          <ac:chgData name="Damian Gordon" userId="796278f3-970d-4a3b-8137-dc597a054133" providerId="ADAL" clId="{0EF3D63D-0F12-42BC-8DF1-5D1963BCF1C2}" dt="2025-01-28T20:35:30.109" v="1199" actId="21"/>
          <ac:spMkLst>
            <pc:docMk/>
            <pc:sldMk cId="0" sldId="277"/>
            <ac:spMk id="5122" creationId="{8D5059E4-EB46-AE34-D664-D53DEB39C07B}"/>
          </ac:spMkLst>
        </pc:spChg>
        <pc:spChg chg="mod">
          <ac:chgData name="Damian Gordon" userId="796278f3-970d-4a3b-8137-dc597a054133" providerId="ADAL" clId="{0EF3D63D-0F12-42BC-8DF1-5D1963BCF1C2}" dt="2025-01-28T20:35:06.164" v="1193" actId="21"/>
          <ac:spMkLst>
            <pc:docMk/>
            <pc:sldMk cId="0" sldId="277"/>
            <ac:spMk id="5123" creationId="{6ED48299-D6E9-2C2E-55B1-FA5D9AC9652C}"/>
          </ac:spMkLst>
        </pc:spChg>
      </pc:sldChg>
      <pc:sldChg chg="modSp add del mod">
        <pc:chgData name="Damian Gordon" userId="796278f3-970d-4a3b-8137-dc597a054133" providerId="ADAL" clId="{0EF3D63D-0F12-42BC-8DF1-5D1963BCF1C2}" dt="2025-01-28T20:37:03.486" v="1257" actId="47"/>
        <pc:sldMkLst>
          <pc:docMk/>
          <pc:sldMk cId="0" sldId="278"/>
        </pc:sldMkLst>
        <pc:spChg chg="mod">
          <ac:chgData name="Damian Gordon" userId="796278f3-970d-4a3b-8137-dc597a054133" providerId="ADAL" clId="{0EF3D63D-0F12-42BC-8DF1-5D1963BCF1C2}" dt="2025-01-28T20:36:41.299" v="1214" actId="27636"/>
          <ac:spMkLst>
            <pc:docMk/>
            <pc:sldMk cId="0" sldId="278"/>
            <ac:spMk id="11266" creationId="{275CCF80-6BB9-AAD4-D9CA-D560B7E9AC14}"/>
          </ac:spMkLst>
        </pc:spChg>
        <pc:spChg chg="mod">
          <ac:chgData name="Damian Gordon" userId="796278f3-970d-4a3b-8137-dc597a054133" providerId="ADAL" clId="{0EF3D63D-0F12-42BC-8DF1-5D1963BCF1C2}" dt="2025-01-28T20:36:32.371" v="1211" actId="21"/>
          <ac:spMkLst>
            <pc:docMk/>
            <pc:sldMk cId="0" sldId="278"/>
            <ac:spMk id="11267" creationId="{AC68DA21-741A-A947-1BCF-D8BE17C35D5B}"/>
          </ac:spMkLst>
        </pc:spChg>
      </pc:sldChg>
      <pc:sldChg chg="modSp add mod">
        <pc:chgData name="Damian Gordon" userId="796278f3-970d-4a3b-8137-dc597a054133" providerId="ADAL" clId="{0EF3D63D-0F12-42BC-8DF1-5D1963BCF1C2}" dt="2025-01-28T20:37:19.190" v="1264" actId="20577"/>
        <pc:sldMkLst>
          <pc:docMk/>
          <pc:sldMk cId="0" sldId="279"/>
        </pc:sldMkLst>
        <pc:spChg chg="mod">
          <ac:chgData name="Damian Gordon" userId="796278f3-970d-4a3b-8137-dc597a054133" providerId="ADAL" clId="{0EF3D63D-0F12-42BC-8DF1-5D1963BCF1C2}" dt="2025-01-28T20:37:19.190" v="1264" actId="20577"/>
          <ac:spMkLst>
            <pc:docMk/>
            <pc:sldMk cId="0" sldId="279"/>
            <ac:spMk id="12290" creationId="{53E7C0F3-8CA3-9238-E675-08D8431F8A19}"/>
          </ac:spMkLst>
        </pc:spChg>
      </pc:sldChg>
      <pc:sldChg chg="modSp add mod">
        <pc:chgData name="Damian Gordon" userId="796278f3-970d-4a3b-8137-dc597a054133" providerId="ADAL" clId="{0EF3D63D-0F12-42BC-8DF1-5D1963BCF1C2}" dt="2025-01-28T20:34:43.966" v="1191" actId="27636"/>
        <pc:sldMkLst>
          <pc:docMk/>
          <pc:sldMk cId="0" sldId="280"/>
        </pc:sldMkLst>
        <pc:spChg chg="mod">
          <ac:chgData name="Damian Gordon" userId="796278f3-970d-4a3b-8137-dc597a054133" providerId="ADAL" clId="{0EF3D63D-0F12-42BC-8DF1-5D1963BCF1C2}" dt="2025-01-28T20:34:43.966" v="1191" actId="27636"/>
          <ac:spMkLst>
            <pc:docMk/>
            <pc:sldMk cId="0" sldId="280"/>
            <ac:spMk id="6146" creationId="{F889FEC1-DB02-00BA-6FD1-DB9976FFEC78}"/>
          </ac:spMkLst>
        </pc:spChg>
        <pc:spChg chg="mod">
          <ac:chgData name="Damian Gordon" userId="796278f3-970d-4a3b-8137-dc597a054133" providerId="ADAL" clId="{0EF3D63D-0F12-42BC-8DF1-5D1963BCF1C2}" dt="2025-01-28T20:34:36.742" v="1188" actId="20577"/>
          <ac:spMkLst>
            <pc:docMk/>
            <pc:sldMk cId="0" sldId="280"/>
            <ac:spMk id="6147" creationId="{8161E2B2-50C6-0F7F-4B43-1B36CD8470E0}"/>
          </ac:spMkLst>
        </pc:spChg>
      </pc:sldChg>
      <pc:sldChg chg="modSp add mod">
        <pc:chgData name="Damian Gordon" userId="796278f3-970d-4a3b-8137-dc597a054133" providerId="ADAL" clId="{0EF3D63D-0F12-42BC-8DF1-5D1963BCF1C2}" dt="2025-01-28T20:37:58.214" v="1273" actId="403"/>
        <pc:sldMkLst>
          <pc:docMk/>
          <pc:sldMk cId="0" sldId="281"/>
        </pc:sldMkLst>
        <pc:spChg chg="mod">
          <ac:chgData name="Damian Gordon" userId="796278f3-970d-4a3b-8137-dc597a054133" providerId="ADAL" clId="{0EF3D63D-0F12-42BC-8DF1-5D1963BCF1C2}" dt="2025-01-28T20:37:58.214" v="1273" actId="403"/>
          <ac:spMkLst>
            <pc:docMk/>
            <pc:sldMk cId="0" sldId="281"/>
            <ac:spMk id="15362" creationId="{AD515A23-FE47-6146-A2E2-08E1B1AFCABE}"/>
          </ac:spMkLst>
        </pc:spChg>
      </pc:sldChg>
      <pc:sldChg chg="modSp add mod">
        <pc:chgData name="Damian Gordon" userId="796278f3-970d-4a3b-8137-dc597a054133" providerId="ADAL" clId="{0EF3D63D-0F12-42BC-8DF1-5D1963BCF1C2}" dt="2025-01-28T20:38:07.947" v="1276" actId="403"/>
        <pc:sldMkLst>
          <pc:docMk/>
          <pc:sldMk cId="0" sldId="282"/>
        </pc:sldMkLst>
        <pc:spChg chg="mod">
          <ac:chgData name="Damian Gordon" userId="796278f3-970d-4a3b-8137-dc597a054133" providerId="ADAL" clId="{0EF3D63D-0F12-42BC-8DF1-5D1963BCF1C2}" dt="2025-01-28T20:38:07.947" v="1276" actId="403"/>
          <ac:spMkLst>
            <pc:docMk/>
            <pc:sldMk cId="0" sldId="282"/>
            <ac:spMk id="16386" creationId="{5869EB42-380D-2895-D162-25715A4582DB}"/>
          </ac:spMkLst>
        </pc:spChg>
      </pc:sldChg>
      <pc:sldChg chg="modSp add mod">
        <pc:chgData name="Damian Gordon" userId="796278f3-970d-4a3b-8137-dc597a054133" providerId="ADAL" clId="{0EF3D63D-0F12-42BC-8DF1-5D1963BCF1C2}" dt="2025-01-28T20:38:19.314" v="1279" actId="403"/>
        <pc:sldMkLst>
          <pc:docMk/>
          <pc:sldMk cId="0" sldId="283"/>
        </pc:sldMkLst>
        <pc:spChg chg="mod">
          <ac:chgData name="Damian Gordon" userId="796278f3-970d-4a3b-8137-dc597a054133" providerId="ADAL" clId="{0EF3D63D-0F12-42BC-8DF1-5D1963BCF1C2}" dt="2025-01-28T20:38:19.314" v="1279" actId="403"/>
          <ac:spMkLst>
            <pc:docMk/>
            <pc:sldMk cId="0" sldId="283"/>
            <ac:spMk id="17410" creationId="{4A39318C-01D3-2233-C018-B7FB7E96AEF1}"/>
          </ac:spMkLst>
        </pc:spChg>
      </pc:sldChg>
      <pc:sldChg chg="add del">
        <pc:chgData name="Damian Gordon" userId="796278f3-970d-4a3b-8137-dc597a054133" providerId="ADAL" clId="{0EF3D63D-0F12-42BC-8DF1-5D1963BCF1C2}" dt="2025-01-28T20:38:39.523" v="1283" actId="47"/>
        <pc:sldMkLst>
          <pc:docMk/>
          <pc:sldMk cId="0" sldId="284"/>
        </pc:sldMkLst>
      </pc:sldChg>
      <pc:sldChg chg="add del">
        <pc:chgData name="Damian Gordon" userId="796278f3-970d-4a3b-8137-dc597a054133" providerId="ADAL" clId="{0EF3D63D-0F12-42BC-8DF1-5D1963BCF1C2}" dt="2025-01-28T20:39:04.186" v="1289" actId="47"/>
        <pc:sldMkLst>
          <pc:docMk/>
          <pc:sldMk cId="0" sldId="285"/>
        </pc:sldMkLst>
      </pc:sldChg>
      <pc:sldChg chg="modSp add mod">
        <pc:chgData name="Damian Gordon" userId="796278f3-970d-4a3b-8137-dc597a054133" providerId="ADAL" clId="{0EF3D63D-0F12-42BC-8DF1-5D1963BCF1C2}" dt="2025-01-28T20:37:45.944" v="1270" actId="403"/>
        <pc:sldMkLst>
          <pc:docMk/>
          <pc:sldMk cId="0" sldId="287"/>
        </pc:sldMkLst>
        <pc:spChg chg="mod">
          <ac:chgData name="Damian Gordon" userId="796278f3-970d-4a3b-8137-dc597a054133" providerId="ADAL" clId="{0EF3D63D-0F12-42BC-8DF1-5D1963BCF1C2}" dt="2025-01-28T20:37:45.944" v="1270" actId="403"/>
          <ac:spMkLst>
            <pc:docMk/>
            <pc:sldMk cId="0" sldId="287"/>
            <ac:spMk id="14338" creationId="{52D47177-661F-A522-636B-0CCAAEBE32A6}"/>
          </ac:spMkLst>
        </pc:spChg>
      </pc:sldChg>
      <pc:sldChg chg="modSp add mod">
        <pc:chgData name="Damian Gordon" userId="796278f3-970d-4a3b-8137-dc597a054133" providerId="ADAL" clId="{0EF3D63D-0F12-42BC-8DF1-5D1963BCF1C2}" dt="2025-01-29T08:44:04.279" v="1295" actId="27636"/>
        <pc:sldMkLst>
          <pc:docMk/>
          <pc:sldMk cId="0" sldId="288"/>
        </pc:sldMkLst>
        <pc:spChg chg="mod">
          <ac:chgData name="Damian Gordon" userId="796278f3-970d-4a3b-8137-dc597a054133" providerId="ADAL" clId="{0EF3D63D-0F12-42BC-8DF1-5D1963BCF1C2}" dt="2025-01-29T08:44:04.279" v="1295" actId="27636"/>
          <ac:spMkLst>
            <pc:docMk/>
            <pc:sldMk cId="0" sldId="288"/>
            <ac:spMk id="7170" creationId="{064BACAD-1721-CEEF-C65A-DC4F12D3DBEE}"/>
          </ac:spMkLst>
        </pc:spChg>
      </pc:sldChg>
      <pc:sldChg chg="modSp add mod">
        <pc:chgData name="Damian Gordon" userId="796278f3-970d-4a3b-8137-dc597a054133" providerId="ADAL" clId="{0EF3D63D-0F12-42BC-8DF1-5D1963BCF1C2}" dt="2025-01-29T08:44:29.207" v="1304" actId="20577"/>
        <pc:sldMkLst>
          <pc:docMk/>
          <pc:sldMk cId="0" sldId="290"/>
        </pc:sldMkLst>
        <pc:spChg chg="mod">
          <ac:chgData name="Damian Gordon" userId="796278f3-970d-4a3b-8137-dc597a054133" providerId="ADAL" clId="{0EF3D63D-0F12-42BC-8DF1-5D1963BCF1C2}" dt="2025-01-29T08:44:29.207" v="1304" actId="20577"/>
          <ac:spMkLst>
            <pc:docMk/>
            <pc:sldMk cId="0" sldId="290"/>
            <ac:spMk id="9218" creationId="{2B99F78B-3C52-2520-885A-50BDF791A168}"/>
          </ac:spMkLst>
        </pc:spChg>
      </pc:sldChg>
      <pc:sldChg chg="modSp add mod">
        <pc:chgData name="Damian Gordon" userId="796278f3-970d-4a3b-8137-dc597a054133" providerId="ADAL" clId="{0EF3D63D-0F12-42BC-8DF1-5D1963BCF1C2}" dt="2025-01-29T08:44:20.512" v="1299" actId="20577"/>
        <pc:sldMkLst>
          <pc:docMk/>
          <pc:sldMk cId="0" sldId="291"/>
        </pc:sldMkLst>
        <pc:spChg chg="mod">
          <ac:chgData name="Damian Gordon" userId="796278f3-970d-4a3b-8137-dc597a054133" providerId="ADAL" clId="{0EF3D63D-0F12-42BC-8DF1-5D1963BCF1C2}" dt="2025-01-29T08:44:20.512" v="1299" actId="20577"/>
          <ac:spMkLst>
            <pc:docMk/>
            <pc:sldMk cId="0" sldId="291"/>
            <ac:spMk id="8194" creationId="{C0D75F97-EE19-F15F-FA3F-47290A4D8B52}"/>
          </ac:spMkLst>
        </pc:spChg>
      </pc:sldChg>
      <pc:sldChg chg="modSp add mod">
        <pc:chgData name="Damian Gordon" userId="796278f3-970d-4a3b-8137-dc597a054133" providerId="ADAL" clId="{0EF3D63D-0F12-42BC-8DF1-5D1963BCF1C2}" dt="2025-01-28T20:37:34.954" v="1268" actId="20577"/>
        <pc:sldMkLst>
          <pc:docMk/>
          <pc:sldMk cId="0" sldId="292"/>
        </pc:sldMkLst>
        <pc:spChg chg="mod">
          <ac:chgData name="Damian Gordon" userId="796278f3-970d-4a3b-8137-dc597a054133" providerId="ADAL" clId="{0EF3D63D-0F12-42BC-8DF1-5D1963BCF1C2}" dt="2025-01-28T20:37:34.954" v="1268" actId="20577"/>
          <ac:spMkLst>
            <pc:docMk/>
            <pc:sldMk cId="0" sldId="292"/>
            <ac:spMk id="13314" creationId="{9E87E188-4BAC-4959-E749-A90F5E3FCB14}"/>
          </ac:spMkLst>
        </pc:spChg>
      </pc:sldChg>
      <pc:sldChg chg="modSp add mod">
        <pc:chgData name="Damian Gordon" userId="796278f3-970d-4a3b-8137-dc597a054133" providerId="ADAL" clId="{0EF3D63D-0F12-42BC-8DF1-5D1963BCF1C2}" dt="2025-01-29T08:44:54.081" v="1313" actId="27636"/>
        <pc:sldMkLst>
          <pc:docMk/>
          <pc:sldMk cId="0" sldId="293"/>
        </pc:sldMkLst>
        <pc:spChg chg="mod">
          <ac:chgData name="Damian Gordon" userId="796278f3-970d-4a3b-8137-dc597a054133" providerId="ADAL" clId="{0EF3D63D-0F12-42BC-8DF1-5D1963BCF1C2}" dt="2025-01-29T08:44:54.081" v="1313" actId="27636"/>
          <ac:spMkLst>
            <pc:docMk/>
            <pc:sldMk cId="0" sldId="293"/>
            <ac:spMk id="10242" creationId="{A7163CAE-F69A-3A55-34D4-0862A383344B}"/>
          </ac:spMkLst>
        </pc:spChg>
      </pc:sldChg>
      <pc:sldChg chg="modSp add mod">
        <pc:chgData name="Damian Gordon" userId="796278f3-970d-4a3b-8137-dc597a054133" providerId="ADAL" clId="{0EF3D63D-0F12-42BC-8DF1-5D1963BCF1C2}" dt="2025-01-28T20:38:30.770" v="1282" actId="403"/>
        <pc:sldMkLst>
          <pc:docMk/>
          <pc:sldMk cId="0" sldId="294"/>
        </pc:sldMkLst>
        <pc:spChg chg="mod">
          <ac:chgData name="Damian Gordon" userId="796278f3-970d-4a3b-8137-dc597a054133" providerId="ADAL" clId="{0EF3D63D-0F12-42BC-8DF1-5D1963BCF1C2}" dt="2025-01-28T20:38:30.770" v="1282" actId="403"/>
          <ac:spMkLst>
            <pc:docMk/>
            <pc:sldMk cId="0" sldId="294"/>
            <ac:spMk id="18434" creationId="{FC400397-D11E-1444-9A9B-01AC221FD4C7}"/>
          </ac:spMkLst>
        </pc:spChg>
      </pc:sldChg>
      <pc:sldChg chg="modSp add mod">
        <pc:chgData name="Damian Gordon" userId="796278f3-970d-4a3b-8137-dc597a054133" providerId="ADAL" clId="{0EF3D63D-0F12-42BC-8DF1-5D1963BCF1C2}" dt="2025-01-28T20:38:48.715" v="1286" actId="403"/>
        <pc:sldMkLst>
          <pc:docMk/>
          <pc:sldMk cId="0" sldId="295"/>
        </pc:sldMkLst>
        <pc:spChg chg="mod">
          <ac:chgData name="Damian Gordon" userId="796278f3-970d-4a3b-8137-dc597a054133" providerId="ADAL" clId="{0EF3D63D-0F12-42BC-8DF1-5D1963BCF1C2}" dt="2025-01-28T20:38:48.715" v="1286" actId="403"/>
          <ac:spMkLst>
            <pc:docMk/>
            <pc:sldMk cId="0" sldId="295"/>
            <ac:spMk id="20482" creationId="{848C1062-9996-F3EB-5279-A48D9C28FB62}"/>
          </ac:spMkLst>
        </pc:spChg>
      </pc:sldChg>
      <pc:sldChg chg="modSp add mod">
        <pc:chgData name="Damian Gordon" userId="796278f3-970d-4a3b-8137-dc597a054133" providerId="ADAL" clId="{0EF3D63D-0F12-42BC-8DF1-5D1963BCF1C2}" dt="2025-01-29T08:45:18.022" v="1315" actId="113"/>
        <pc:sldMkLst>
          <pc:docMk/>
          <pc:sldMk cId="0" sldId="296"/>
        </pc:sldMkLst>
        <pc:spChg chg="mod">
          <ac:chgData name="Damian Gordon" userId="796278f3-970d-4a3b-8137-dc597a054133" providerId="ADAL" clId="{0EF3D63D-0F12-42BC-8DF1-5D1963BCF1C2}" dt="2025-01-29T08:45:18.022" v="1315" actId="113"/>
          <ac:spMkLst>
            <pc:docMk/>
            <pc:sldMk cId="0" sldId="296"/>
            <ac:spMk id="21506" creationId="{676E5860-3951-E0EB-E54F-E3BEF68FC3CD}"/>
          </ac:spMkLst>
        </pc:spChg>
      </pc:sldChg>
      <pc:sldChg chg="add">
        <pc:chgData name="Damian Gordon" userId="796278f3-970d-4a3b-8137-dc597a054133" providerId="ADAL" clId="{0EF3D63D-0F12-42BC-8DF1-5D1963BCF1C2}" dt="2025-01-27T11:55:58.749" v="36"/>
        <pc:sldMkLst>
          <pc:docMk/>
          <pc:sldMk cId="0" sldId="306"/>
        </pc:sldMkLst>
      </pc:sldChg>
      <pc:sldChg chg="add">
        <pc:chgData name="Damian Gordon" userId="796278f3-970d-4a3b-8137-dc597a054133" providerId="ADAL" clId="{0EF3D63D-0F12-42BC-8DF1-5D1963BCF1C2}" dt="2025-01-27T11:55:58.749" v="36"/>
        <pc:sldMkLst>
          <pc:docMk/>
          <pc:sldMk cId="0" sldId="307"/>
        </pc:sldMkLst>
      </pc:sldChg>
      <pc:sldChg chg="addSp delSp modSp add">
        <pc:chgData name="Damian Gordon" userId="796278f3-970d-4a3b-8137-dc597a054133" providerId="ADAL" clId="{0EF3D63D-0F12-42BC-8DF1-5D1963BCF1C2}" dt="2025-01-27T11:59:50.566" v="87" actId="1076"/>
        <pc:sldMkLst>
          <pc:docMk/>
          <pc:sldMk cId="0" sldId="308"/>
        </pc:sldMkLst>
      </pc:sldChg>
      <pc:sldChg chg="add">
        <pc:chgData name="Damian Gordon" userId="796278f3-970d-4a3b-8137-dc597a054133" providerId="ADAL" clId="{0EF3D63D-0F12-42BC-8DF1-5D1963BCF1C2}" dt="2025-01-27T11:55:58.749" v="36"/>
        <pc:sldMkLst>
          <pc:docMk/>
          <pc:sldMk cId="0" sldId="309"/>
        </pc:sldMkLst>
      </pc:sldChg>
      <pc:sldChg chg="add">
        <pc:chgData name="Damian Gordon" userId="796278f3-970d-4a3b-8137-dc597a054133" providerId="ADAL" clId="{0EF3D63D-0F12-42BC-8DF1-5D1963BCF1C2}" dt="2025-01-27T11:55:58.749" v="36"/>
        <pc:sldMkLst>
          <pc:docMk/>
          <pc:sldMk cId="0" sldId="310"/>
        </pc:sldMkLst>
      </pc:sldChg>
      <pc:sldChg chg="add">
        <pc:chgData name="Damian Gordon" userId="796278f3-970d-4a3b-8137-dc597a054133" providerId="ADAL" clId="{0EF3D63D-0F12-42BC-8DF1-5D1963BCF1C2}" dt="2025-01-27T11:55:58.749" v="36"/>
        <pc:sldMkLst>
          <pc:docMk/>
          <pc:sldMk cId="0" sldId="311"/>
        </pc:sldMkLst>
      </pc:sldChg>
      <pc:sldChg chg="add ord">
        <pc:chgData name="Damian Gordon" userId="796278f3-970d-4a3b-8137-dc597a054133" providerId="ADAL" clId="{0EF3D63D-0F12-42BC-8DF1-5D1963BCF1C2}" dt="2025-01-27T11:57:34.642" v="77"/>
        <pc:sldMkLst>
          <pc:docMk/>
          <pc:sldMk cId="0" sldId="312"/>
        </pc:sldMkLst>
      </pc:sldChg>
      <pc:sldChg chg="modSp add del mod setBg">
        <pc:chgData name="Damian Gordon" userId="796278f3-970d-4a3b-8137-dc597a054133" providerId="ADAL" clId="{0EF3D63D-0F12-42BC-8DF1-5D1963BCF1C2}" dt="2025-01-27T13:20:43.137" v="903" actId="27636"/>
        <pc:sldMkLst>
          <pc:docMk/>
          <pc:sldMk cId="0" sldId="31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0" sldId="314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0" sldId="31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0" sldId="31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0" sldId="317"/>
        </pc:sldMkLst>
      </pc:sldChg>
      <pc:sldChg chg="add setBg">
        <pc:chgData name="Damian Gordon" userId="796278f3-970d-4a3b-8137-dc597a054133" providerId="ADAL" clId="{0EF3D63D-0F12-42BC-8DF1-5D1963BCF1C2}" dt="2025-01-27T11:55:58.749" v="36"/>
        <pc:sldMkLst>
          <pc:docMk/>
          <pc:sldMk cId="0" sldId="357"/>
        </pc:sldMkLst>
      </pc:sldChg>
      <pc:sldChg chg="add setBg">
        <pc:chgData name="Damian Gordon" userId="796278f3-970d-4a3b-8137-dc597a054133" providerId="ADAL" clId="{0EF3D63D-0F12-42BC-8DF1-5D1963BCF1C2}" dt="2025-01-27T11:55:58.749" v="36"/>
        <pc:sldMkLst>
          <pc:docMk/>
          <pc:sldMk cId="0" sldId="358"/>
        </pc:sldMkLst>
      </pc:sldChg>
      <pc:sldChg chg="add setBg">
        <pc:chgData name="Damian Gordon" userId="796278f3-970d-4a3b-8137-dc597a054133" providerId="ADAL" clId="{0EF3D63D-0F12-42BC-8DF1-5D1963BCF1C2}" dt="2025-01-27T11:55:58.749" v="36"/>
        <pc:sldMkLst>
          <pc:docMk/>
          <pc:sldMk cId="0" sldId="359"/>
        </pc:sldMkLst>
      </pc:sldChg>
      <pc:sldChg chg="add setBg">
        <pc:chgData name="Damian Gordon" userId="796278f3-970d-4a3b-8137-dc597a054133" providerId="ADAL" clId="{0EF3D63D-0F12-42BC-8DF1-5D1963BCF1C2}" dt="2025-01-27T11:55:58.749" v="36"/>
        <pc:sldMkLst>
          <pc:docMk/>
          <pc:sldMk cId="0" sldId="401"/>
        </pc:sldMkLst>
      </pc:sldChg>
      <pc:sldChg chg="add setBg">
        <pc:chgData name="Damian Gordon" userId="796278f3-970d-4a3b-8137-dc597a054133" providerId="ADAL" clId="{0EF3D63D-0F12-42BC-8DF1-5D1963BCF1C2}" dt="2025-01-27T11:55:58.749" v="36"/>
        <pc:sldMkLst>
          <pc:docMk/>
          <pc:sldMk cId="0" sldId="405"/>
        </pc:sldMkLst>
      </pc:sldChg>
      <pc:sldChg chg="modSp add mod">
        <pc:chgData name="Damian Gordon" userId="796278f3-970d-4a3b-8137-dc597a054133" providerId="ADAL" clId="{0EF3D63D-0F12-42BC-8DF1-5D1963BCF1C2}" dt="2025-01-27T13:38:19.568" v="925" actId="1035"/>
        <pc:sldMkLst>
          <pc:docMk/>
          <pc:sldMk cId="0" sldId="412"/>
        </pc:sldMkLst>
      </pc:sldChg>
      <pc:sldChg chg="modSp add mod">
        <pc:chgData name="Damian Gordon" userId="796278f3-970d-4a3b-8137-dc597a054133" providerId="ADAL" clId="{0EF3D63D-0F12-42BC-8DF1-5D1963BCF1C2}" dt="2025-01-27T13:38:05.188" v="915" actId="1076"/>
        <pc:sldMkLst>
          <pc:docMk/>
          <pc:sldMk cId="0" sldId="413"/>
        </pc:sldMkLst>
      </pc:sldChg>
      <pc:sldChg chg="modSp add mod">
        <pc:chgData name="Damian Gordon" userId="796278f3-970d-4a3b-8137-dc597a054133" providerId="ADAL" clId="{0EF3D63D-0F12-42BC-8DF1-5D1963BCF1C2}" dt="2025-01-27T13:37:45.938" v="912" actId="1076"/>
        <pc:sldMkLst>
          <pc:docMk/>
          <pc:sldMk cId="0" sldId="414"/>
        </pc:sldMkLst>
      </pc:sldChg>
      <pc:sldChg chg="modSp add mod">
        <pc:chgData name="Damian Gordon" userId="796278f3-970d-4a3b-8137-dc597a054133" providerId="ADAL" clId="{0EF3D63D-0F12-42BC-8DF1-5D1963BCF1C2}" dt="2025-01-27T13:40:00.424" v="944" actId="20577"/>
        <pc:sldMkLst>
          <pc:docMk/>
          <pc:sldMk cId="0" sldId="415"/>
        </pc:sldMkLst>
      </pc:sldChg>
      <pc:sldChg chg="modSp add mod">
        <pc:chgData name="Damian Gordon" userId="796278f3-970d-4a3b-8137-dc597a054133" providerId="ADAL" clId="{0EF3D63D-0F12-42BC-8DF1-5D1963BCF1C2}" dt="2025-01-27T13:37:39.188" v="911" actId="1076"/>
        <pc:sldMkLst>
          <pc:docMk/>
          <pc:sldMk cId="0" sldId="416"/>
        </pc:sldMkLst>
      </pc:sldChg>
      <pc:sldChg chg="modSp add mod">
        <pc:chgData name="Damian Gordon" userId="796278f3-970d-4a3b-8137-dc597a054133" providerId="ADAL" clId="{0EF3D63D-0F12-42BC-8DF1-5D1963BCF1C2}" dt="2025-01-27T13:37:56.619" v="914" actId="20577"/>
        <pc:sldMkLst>
          <pc:docMk/>
          <pc:sldMk cId="0" sldId="417"/>
        </pc:sldMkLst>
      </pc:sldChg>
      <pc:sldChg chg="modSp add mod ord">
        <pc:chgData name="Damian Gordon" userId="796278f3-970d-4a3b-8137-dc597a054133" providerId="ADAL" clId="{0EF3D63D-0F12-42BC-8DF1-5D1963BCF1C2}" dt="2025-01-27T13:37:15.596" v="909" actId="1076"/>
        <pc:sldMkLst>
          <pc:docMk/>
          <pc:sldMk cId="0" sldId="418"/>
        </pc:sldMkLst>
      </pc:sldChg>
      <pc:sldChg chg="add">
        <pc:chgData name="Damian Gordon" userId="796278f3-970d-4a3b-8137-dc597a054133" providerId="ADAL" clId="{0EF3D63D-0F12-42BC-8DF1-5D1963BCF1C2}" dt="2025-01-27T11:55:58.749" v="36"/>
        <pc:sldMkLst>
          <pc:docMk/>
          <pc:sldMk cId="0" sldId="421"/>
        </pc:sldMkLst>
      </pc:sldChg>
      <pc:sldChg chg="add">
        <pc:chgData name="Damian Gordon" userId="796278f3-970d-4a3b-8137-dc597a054133" providerId="ADAL" clId="{0EF3D63D-0F12-42BC-8DF1-5D1963BCF1C2}" dt="2025-01-27T11:55:58.749" v="36"/>
        <pc:sldMkLst>
          <pc:docMk/>
          <pc:sldMk cId="0" sldId="422"/>
        </pc:sldMkLst>
      </pc:sldChg>
      <pc:sldChg chg="add">
        <pc:chgData name="Damian Gordon" userId="796278f3-970d-4a3b-8137-dc597a054133" providerId="ADAL" clId="{0EF3D63D-0F12-42BC-8DF1-5D1963BCF1C2}" dt="2025-01-27T11:55:58.749" v="36"/>
        <pc:sldMkLst>
          <pc:docMk/>
          <pc:sldMk cId="0" sldId="423"/>
        </pc:sldMkLst>
      </pc:sldChg>
      <pc:sldChg chg="modSp add mod">
        <pc:chgData name="Damian Gordon" userId="796278f3-970d-4a3b-8137-dc597a054133" providerId="ADAL" clId="{0EF3D63D-0F12-42BC-8DF1-5D1963BCF1C2}" dt="2025-01-27T13:40:46.279" v="946" actId="20577"/>
        <pc:sldMkLst>
          <pc:docMk/>
          <pc:sldMk cId="0" sldId="424"/>
        </pc:sldMkLst>
      </pc:sldChg>
      <pc:sldChg chg="add">
        <pc:chgData name="Damian Gordon" userId="796278f3-970d-4a3b-8137-dc597a054133" providerId="ADAL" clId="{0EF3D63D-0F12-42BC-8DF1-5D1963BCF1C2}" dt="2025-01-27T11:55:58.749" v="36"/>
        <pc:sldMkLst>
          <pc:docMk/>
          <pc:sldMk cId="0" sldId="425"/>
        </pc:sldMkLst>
      </pc:sldChg>
      <pc:sldChg chg="add">
        <pc:chgData name="Damian Gordon" userId="796278f3-970d-4a3b-8137-dc597a054133" providerId="ADAL" clId="{0EF3D63D-0F12-42BC-8DF1-5D1963BCF1C2}" dt="2025-01-27T22:20:35.100" v="982"/>
        <pc:sldMkLst>
          <pc:docMk/>
          <pc:sldMk cId="3316991471" sldId="453"/>
        </pc:sldMkLst>
      </pc:sldChg>
      <pc:sldChg chg="add">
        <pc:chgData name="Damian Gordon" userId="796278f3-970d-4a3b-8137-dc597a054133" providerId="ADAL" clId="{0EF3D63D-0F12-42BC-8DF1-5D1963BCF1C2}" dt="2025-01-27T22:20:35.100" v="982"/>
        <pc:sldMkLst>
          <pc:docMk/>
          <pc:sldMk cId="904566246" sldId="462"/>
        </pc:sldMkLst>
      </pc:sldChg>
      <pc:sldChg chg="add">
        <pc:chgData name="Damian Gordon" userId="796278f3-970d-4a3b-8137-dc597a054133" providerId="ADAL" clId="{0EF3D63D-0F12-42BC-8DF1-5D1963BCF1C2}" dt="2025-01-27T22:21:09.745" v="983"/>
        <pc:sldMkLst>
          <pc:docMk/>
          <pc:sldMk cId="2270169773" sldId="471"/>
        </pc:sldMkLst>
      </pc:sldChg>
      <pc:sldChg chg="add">
        <pc:chgData name="Damian Gordon" userId="796278f3-970d-4a3b-8137-dc597a054133" providerId="ADAL" clId="{0EF3D63D-0F12-42BC-8DF1-5D1963BCF1C2}" dt="2025-01-27T22:21:30.378" v="984"/>
        <pc:sldMkLst>
          <pc:docMk/>
          <pc:sldMk cId="1680599265" sldId="475"/>
        </pc:sldMkLst>
      </pc:sldChg>
      <pc:sldChg chg="add">
        <pc:chgData name="Damian Gordon" userId="796278f3-970d-4a3b-8137-dc597a054133" providerId="ADAL" clId="{0EF3D63D-0F12-42BC-8DF1-5D1963BCF1C2}" dt="2025-01-27T22:20:35.100" v="982"/>
        <pc:sldMkLst>
          <pc:docMk/>
          <pc:sldMk cId="2307912514" sldId="485"/>
        </pc:sldMkLst>
      </pc:sldChg>
      <pc:sldChg chg="add">
        <pc:chgData name="Damian Gordon" userId="796278f3-970d-4a3b-8137-dc597a054133" providerId="ADAL" clId="{0EF3D63D-0F12-42BC-8DF1-5D1963BCF1C2}" dt="2025-01-27T22:21:46.581" v="985"/>
        <pc:sldMkLst>
          <pc:docMk/>
          <pc:sldMk cId="916282007" sldId="496"/>
        </pc:sldMkLst>
      </pc:sldChg>
      <pc:sldChg chg="add">
        <pc:chgData name="Damian Gordon" userId="796278f3-970d-4a3b-8137-dc597a054133" providerId="ADAL" clId="{0EF3D63D-0F12-42BC-8DF1-5D1963BCF1C2}" dt="2025-01-27T22:23:24.212" v="990"/>
        <pc:sldMkLst>
          <pc:docMk/>
          <pc:sldMk cId="1714894558" sldId="497"/>
        </pc:sldMkLst>
      </pc:sldChg>
      <pc:sldChg chg="add">
        <pc:chgData name="Damian Gordon" userId="796278f3-970d-4a3b-8137-dc597a054133" providerId="ADAL" clId="{0EF3D63D-0F12-42BC-8DF1-5D1963BCF1C2}" dt="2025-01-27T22:23:24.212" v="990"/>
        <pc:sldMkLst>
          <pc:docMk/>
          <pc:sldMk cId="3235607215" sldId="498"/>
        </pc:sldMkLst>
      </pc:sldChg>
      <pc:sldChg chg="add">
        <pc:chgData name="Damian Gordon" userId="796278f3-970d-4a3b-8137-dc597a054133" providerId="ADAL" clId="{0EF3D63D-0F12-42BC-8DF1-5D1963BCF1C2}" dt="2025-01-27T22:23:24.212" v="990"/>
        <pc:sldMkLst>
          <pc:docMk/>
          <pc:sldMk cId="1002063520" sldId="499"/>
        </pc:sldMkLst>
      </pc:sldChg>
      <pc:sldChg chg="add">
        <pc:chgData name="Damian Gordon" userId="796278f3-970d-4a3b-8137-dc597a054133" providerId="ADAL" clId="{0EF3D63D-0F12-42BC-8DF1-5D1963BCF1C2}" dt="2025-01-27T22:23:24.212" v="990"/>
        <pc:sldMkLst>
          <pc:docMk/>
          <pc:sldMk cId="1877588735" sldId="500"/>
        </pc:sldMkLst>
      </pc:sldChg>
      <pc:sldChg chg="add">
        <pc:chgData name="Damian Gordon" userId="796278f3-970d-4a3b-8137-dc597a054133" providerId="ADAL" clId="{0EF3D63D-0F12-42BC-8DF1-5D1963BCF1C2}" dt="2025-01-27T22:23:24.212" v="990"/>
        <pc:sldMkLst>
          <pc:docMk/>
          <pc:sldMk cId="3745148219" sldId="501"/>
        </pc:sldMkLst>
      </pc:sldChg>
      <pc:sldChg chg="add">
        <pc:chgData name="Damian Gordon" userId="796278f3-970d-4a3b-8137-dc597a054133" providerId="ADAL" clId="{0EF3D63D-0F12-42BC-8DF1-5D1963BCF1C2}" dt="2025-01-27T22:23:24.212" v="990"/>
        <pc:sldMkLst>
          <pc:docMk/>
          <pc:sldMk cId="845731733" sldId="502"/>
        </pc:sldMkLst>
      </pc:sldChg>
      <pc:sldChg chg="delSp add setBg delDesignElem">
        <pc:chgData name="Damian Gordon" userId="796278f3-970d-4a3b-8137-dc597a054133" providerId="ADAL" clId="{0EF3D63D-0F12-42BC-8DF1-5D1963BCF1C2}" dt="2025-01-27T22:23:24.212" v="990"/>
        <pc:sldMkLst>
          <pc:docMk/>
          <pc:sldMk cId="4159563849" sldId="503"/>
        </pc:sldMkLst>
      </pc:sldChg>
      <pc:sldChg chg="add">
        <pc:chgData name="Damian Gordon" userId="796278f3-970d-4a3b-8137-dc597a054133" providerId="ADAL" clId="{0EF3D63D-0F12-42BC-8DF1-5D1963BCF1C2}" dt="2025-01-27T22:20:35.100" v="982"/>
        <pc:sldMkLst>
          <pc:docMk/>
          <pc:sldMk cId="1721466139" sldId="508"/>
        </pc:sldMkLst>
      </pc:sldChg>
      <pc:sldChg chg="add">
        <pc:chgData name="Damian Gordon" userId="796278f3-970d-4a3b-8137-dc597a054133" providerId="ADAL" clId="{0EF3D63D-0F12-42BC-8DF1-5D1963BCF1C2}" dt="2025-01-27T22:22:42.993" v="988"/>
        <pc:sldMkLst>
          <pc:docMk/>
          <pc:sldMk cId="2822760810" sldId="509"/>
        </pc:sldMkLst>
      </pc:sldChg>
      <pc:sldChg chg="add ord">
        <pc:chgData name="Damian Gordon" userId="796278f3-970d-4a3b-8137-dc597a054133" providerId="ADAL" clId="{0EF3D63D-0F12-42BC-8DF1-5D1963BCF1C2}" dt="2025-01-27T22:26:12.540" v="1027"/>
        <pc:sldMkLst>
          <pc:docMk/>
          <pc:sldMk cId="4265199667" sldId="510"/>
        </pc:sldMkLst>
      </pc:sldChg>
      <pc:sldChg chg="add ord">
        <pc:chgData name="Damian Gordon" userId="796278f3-970d-4a3b-8137-dc597a054133" providerId="ADAL" clId="{0EF3D63D-0F12-42BC-8DF1-5D1963BCF1C2}" dt="2025-01-27T22:26:12.540" v="1027"/>
        <pc:sldMkLst>
          <pc:docMk/>
          <pc:sldMk cId="2648661551" sldId="529"/>
        </pc:sldMkLst>
      </pc:sldChg>
      <pc:sldChg chg="add ord">
        <pc:chgData name="Damian Gordon" userId="796278f3-970d-4a3b-8137-dc597a054133" providerId="ADAL" clId="{0EF3D63D-0F12-42BC-8DF1-5D1963BCF1C2}" dt="2025-01-27T22:26:12.540" v="1027"/>
        <pc:sldMkLst>
          <pc:docMk/>
          <pc:sldMk cId="3619686503" sldId="536"/>
        </pc:sldMkLst>
      </pc:sldChg>
      <pc:sldChg chg="delSp add mod">
        <pc:chgData name="Damian Gordon" userId="796278f3-970d-4a3b-8137-dc597a054133" providerId="ADAL" clId="{0EF3D63D-0F12-42BC-8DF1-5D1963BCF1C2}" dt="2025-01-27T22:22:05.356" v="987" actId="478"/>
        <pc:sldMkLst>
          <pc:docMk/>
          <pc:sldMk cId="572223339" sldId="541"/>
        </pc:sldMkLst>
      </pc:sldChg>
      <pc:sldChg chg="add">
        <pc:chgData name="Damian Gordon" userId="796278f3-970d-4a3b-8137-dc597a054133" providerId="ADAL" clId="{0EF3D63D-0F12-42BC-8DF1-5D1963BCF1C2}" dt="2025-01-27T22:20:35.100" v="982"/>
        <pc:sldMkLst>
          <pc:docMk/>
          <pc:sldMk cId="810842889" sldId="547"/>
        </pc:sldMkLst>
      </pc:sldChg>
      <pc:sldChg chg="delSp add setBg delDesignElem">
        <pc:chgData name="Damian Gordon" userId="796278f3-970d-4a3b-8137-dc597a054133" providerId="ADAL" clId="{0EF3D63D-0F12-42BC-8DF1-5D1963BCF1C2}" dt="2025-01-27T22:20:35.100" v="982"/>
        <pc:sldMkLst>
          <pc:docMk/>
          <pc:sldMk cId="194116933" sldId="548"/>
        </pc:sldMkLst>
      </pc:sldChg>
      <pc:sldChg chg="add">
        <pc:chgData name="Damian Gordon" userId="796278f3-970d-4a3b-8137-dc597a054133" providerId="ADAL" clId="{0EF3D63D-0F12-42BC-8DF1-5D1963BCF1C2}" dt="2025-01-27T22:20:35.100" v="982"/>
        <pc:sldMkLst>
          <pc:docMk/>
          <pc:sldMk cId="3284315641" sldId="549"/>
        </pc:sldMkLst>
      </pc:sldChg>
      <pc:sldChg chg="add">
        <pc:chgData name="Damian Gordon" userId="796278f3-970d-4a3b-8137-dc597a054133" providerId="ADAL" clId="{0EF3D63D-0F12-42BC-8DF1-5D1963BCF1C2}" dt="2025-01-27T22:20:35.100" v="982"/>
        <pc:sldMkLst>
          <pc:docMk/>
          <pc:sldMk cId="2068285729" sldId="550"/>
        </pc:sldMkLst>
      </pc:sldChg>
      <pc:sldChg chg="del ord">
        <pc:chgData name="Damian Gordon" userId="796278f3-970d-4a3b-8137-dc597a054133" providerId="ADAL" clId="{0EF3D63D-0F12-42BC-8DF1-5D1963BCF1C2}" dt="2025-01-27T11:55:38.327" v="35" actId="47"/>
        <pc:sldMkLst>
          <pc:docMk/>
          <pc:sldMk cId="1814876306" sldId="672"/>
        </pc:sldMkLst>
      </pc:sldChg>
      <pc:sldChg chg="modSp mod">
        <pc:chgData name="Damian Gordon" userId="796278f3-970d-4a3b-8137-dc597a054133" providerId="ADAL" clId="{0EF3D63D-0F12-42BC-8DF1-5D1963BCF1C2}" dt="2025-01-29T08:52:33.711" v="1402" actId="404"/>
        <pc:sldMkLst>
          <pc:docMk/>
          <pc:sldMk cId="828293580" sldId="830"/>
        </pc:sldMkLst>
        <pc:spChg chg="mod">
          <ac:chgData name="Damian Gordon" userId="796278f3-970d-4a3b-8137-dc597a054133" providerId="ADAL" clId="{0EF3D63D-0F12-42BC-8DF1-5D1963BCF1C2}" dt="2025-01-29T08:52:33.711" v="1402" actId="404"/>
          <ac:spMkLst>
            <pc:docMk/>
            <pc:sldMk cId="828293580" sldId="830"/>
            <ac:spMk id="3" creationId="{090D1A98-7D26-55F8-68C1-CCAB204AE151}"/>
          </ac:spMkLst>
        </pc:spChg>
      </pc:sldChg>
      <pc:sldChg chg="addSp delSp modSp new mod modMedia setBg">
        <pc:chgData name="Damian Gordon" userId="796278f3-970d-4a3b-8137-dc597a054133" providerId="ADAL" clId="{0EF3D63D-0F12-42BC-8DF1-5D1963BCF1C2}" dt="2025-01-27T11:56:59.334" v="75" actId="207"/>
        <pc:sldMkLst>
          <pc:docMk/>
          <pc:sldMk cId="4171405633" sldId="831"/>
        </pc:sldMkLst>
      </pc:sldChg>
      <pc:sldChg chg="new del">
        <pc:chgData name="Damian Gordon" userId="796278f3-970d-4a3b-8137-dc597a054133" providerId="ADAL" clId="{0EF3D63D-0F12-42BC-8DF1-5D1963BCF1C2}" dt="2025-01-27T12:01:27.896" v="90" actId="47"/>
        <pc:sldMkLst>
          <pc:docMk/>
          <pc:sldMk cId="659202398" sldId="832"/>
        </pc:sldMkLst>
      </pc:sldChg>
      <pc:sldChg chg="delSp modSp new mod setBg">
        <pc:chgData name="Damian Gordon" userId="796278f3-970d-4a3b-8137-dc597a054133" providerId="ADAL" clId="{0EF3D63D-0F12-42BC-8DF1-5D1963BCF1C2}" dt="2025-01-27T12:02:09.430" v="109"/>
        <pc:sldMkLst>
          <pc:docMk/>
          <pc:sldMk cId="1542046777" sldId="833"/>
        </pc:sldMkLst>
      </pc:sldChg>
      <pc:sldChg chg="modSp add mod ord setBg">
        <pc:chgData name="Damian Gordon" userId="796278f3-970d-4a3b-8137-dc597a054133" providerId="ADAL" clId="{0EF3D63D-0F12-42BC-8DF1-5D1963BCF1C2}" dt="2025-01-27T12:02:20.688" v="112"/>
        <pc:sldMkLst>
          <pc:docMk/>
          <pc:sldMk cId="1072429795" sldId="834"/>
        </pc:sldMkLst>
      </pc:sldChg>
      <pc:sldChg chg="modSp add mod ord setBg">
        <pc:chgData name="Damian Gordon" userId="796278f3-970d-4a3b-8137-dc597a054133" providerId="ADAL" clId="{0EF3D63D-0F12-42BC-8DF1-5D1963BCF1C2}" dt="2025-01-27T12:02:52.400" v="125"/>
        <pc:sldMkLst>
          <pc:docMk/>
          <pc:sldMk cId="2963580538" sldId="835"/>
        </pc:sldMkLst>
      </pc:sldChg>
      <pc:sldChg chg="add del setBg">
        <pc:chgData name="Damian Gordon" userId="796278f3-970d-4a3b-8137-dc597a054133" providerId="ADAL" clId="{0EF3D63D-0F12-42BC-8DF1-5D1963BCF1C2}" dt="2025-01-27T12:02:15.116" v="111" actId="47"/>
        <pc:sldMkLst>
          <pc:docMk/>
          <pc:sldMk cId="3341931228" sldId="835"/>
        </pc:sldMkLst>
      </pc:sldChg>
      <pc:sldChg chg="modSp add mod ord setBg">
        <pc:chgData name="Damian Gordon" userId="796278f3-970d-4a3b-8137-dc597a054133" providerId="ADAL" clId="{0EF3D63D-0F12-42BC-8DF1-5D1963BCF1C2}" dt="2025-01-27T12:03:21.956" v="139"/>
        <pc:sldMkLst>
          <pc:docMk/>
          <pc:sldMk cId="1328420509" sldId="836"/>
        </pc:sldMkLst>
      </pc:sldChg>
      <pc:sldChg chg="modSp add mod setBg">
        <pc:chgData name="Damian Gordon" userId="796278f3-970d-4a3b-8137-dc597a054133" providerId="ADAL" clId="{0EF3D63D-0F12-42BC-8DF1-5D1963BCF1C2}" dt="2025-01-27T12:03:40.656" v="148"/>
        <pc:sldMkLst>
          <pc:docMk/>
          <pc:sldMk cId="4010173090" sldId="837"/>
        </pc:sldMkLst>
      </pc:sldChg>
      <pc:sldChg chg="modSp add mod ord setBg">
        <pc:chgData name="Damian Gordon" userId="796278f3-970d-4a3b-8137-dc597a054133" providerId="ADAL" clId="{0EF3D63D-0F12-42BC-8DF1-5D1963BCF1C2}" dt="2025-01-27T12:04:00.794" v="163"/>
        <pc:sldMkLst>
          <pc:docMk/>
          <pc:sldMk cId="1025272305" sldId="838"/>
        </pc:sldMkLst>
      </pc:sldChg>
      <pc:sldChg chg="modSp add mod ord setBg">
        <pc:chgData name="Damian Gordon" userId="796278f3-970d-4a3b-8137-dc597a054133" providerId="ADAL" clId="{0EF3D63D-0F12-42BC-8DF1-5D1963BCF1C2}" dt="2025-01-27T12:04:25.254" v="170"/>
        <pc:sldMkLst>
          <pc:docMk/>
          <pc:sldMk cId="2245111276" sldId="839"/>
        </pc:sldMkLst>
      </pc:sldChg>
      <pc:sldChg chg="modSp add mod ord setBg">
        <pc:chgData name="Damian Gordon" userId="796278f3-970d-4a3b-8137-dc597a054133" providerId="ADAL" clId="{0EF3D63D-0F12-42BC-8DF1-5D1963BCF1C2}" dt="2025-01-27T12:05:05.483" v="188"/>
        <pc:sldMkLst>
          <pc:docMk/>
          <pc:sldMk cId="2943059709" sldId="840"/>
        </pc:sldMkLst>
      </pc:sldChg>
      <pc:sldChg chg="addSp delSp modSp new mod modMedia setBg">
        <pc:chgData name="Damian Gordon" userId="796278f3-970d-4a3b-8137-dc597a054133" providerId="ADAL" clId="{0EF3D63D-0F12-42BC-8DF1-5D1963BCF1C2}" dt="2025-01-27T12:06:28.394" v="212"/>
        <pc:sldMkLst>
          <pc:docMk/>
          <pc:sldMk cId="386765750" sldId="84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512742786" sldId="842"/>
        </pc:sldMkLst>
      </pc:sldChg>
      <pc:sldChg chg="addSp modSp add mod ord">
        <pc:chgData name="Damian Gordon" userId="796278f3-970d-4a3b-8137-dc597a054133" providerId="ADAL" clId="{0EF3D63D-0F12-42BC-8DF1-5D1963BCF1C2}" dt="2025-01-29T08:50:07.592" v="1362" actId="1076"/>
        <pc:sldMkLst>
          <pc:docMk/>
          <pc:sldMk cId="3981082903" sldId="842"/>
        </pc:sldMkLst>
        <pc:spChg chg="mod">
          <ac:chgData name="Damian Gordon" userId="796278f3-970d-4a3b-8137-dc597a054133" providerId="ADAL" clId="{0EF3D63D-0F12-42BC-8DF1-5D1963BCF1C2}" dt="2025-01-29T08:46:05.181" v="1326" actId="20577"/>
          <ac:spMkLst>
            <pc:docMk/>
            <pc:sldMk cId="3981082903" sldId="842"/>
            <ac:spMk id="2" creationId="{F6B7B9DB-0505-309B-5384-60DBDA99469F}"/>
          </ac:spMkLst>
        </pc:spChg>
        <pc:spChg chg="mod">
          <ac:chgData name="Damian Gordon" userId="796278f3-970d-4a3b-8137-dc597a054133" providerId="ADAL" clId="{0EF3D63D-0F12-42BC-8DF1-5D1963BCF1C2}" dt="2025-01-29T08:46:19.223" v="1360" actId="5793"/>
          <ac:spMkLst>
            <pc:docMk/>
            <pc:sldMk cId="3981082903" sldId="842"/>
            <ac:spMk id="3" creationId="{B042F910-F41C-7926-5EB8-38732325D1A5}"/>
          </ac:spMkLst>
        </pc:spChg>
        <pc:picChg chg="add mod">
          <ac:chgData name="Damian Gordon" userId="796278f3-970d-4a3b-8137-dc597a054133" providerId="ADAL" clId="{0EF3D63D-0F12-42BC-8DF1-5D1963BCF1C2}" dt="2025-01-29T08:50:07.592" v="1362" actId="1076"/>
          <ac:picMkLst>
            <pc:docMk/>
            <pc:sldMk cId="3981082903" sldId="842"/>
            <ac:picMk id="5" creationId="{408D28E1-2207-F568-9A4C-8208C51921C7}"/>
          </ac:picMkLst>
        </pc:picChg>
      </pc:sldChg>
      <pc:sldChg chg="modSp add mod">
        <pc:chgData name="Damian Gordon" userId="796278f3-970d-4a3b-8137-dc597a054133" providerId="ADAL" clId="{0EF3D63D-0F12-42BC-8DF1-5D1963BCF1C2}" dt="2025-01-27T13:04:11.914" v="735" actId="27636"/>
        <pc:sldMkLst>
          <pc:docMk/>
          <pc:sldMk cId="2184174401" sldId="843"/>
        </pc:sldMkLst>
      </pc:sldChg>
      <pc:sldChg chg="modSp add mod">
        <pc:chgData name="Damian Gordon" userId="796278f3-970d-4a3b-8137-dc597a054133" providerId="ADAL" clId="{0EF3D63D-0F12-42BC-8DF1-5D1963BCF1C2}" dt="2025-01-27T12:20:17.391" v="629" actId="20577"/>
        <pc:sldMkLst>
          <pc:docMk/>
          <pc:sldMk cId="1747451607" sldId="844"/>
        </pc:sldMkLst>
      </pc:sldChg>
      <pc:sldChg chg="modSp add mod">
        <pc:chgData name="Damian Gordon" userId="796278f3-970d-4a3b-8137-dc597a054133" providerId="ADAL" clId="{0EF3D63D-0F12-42BC-8DF1-5D1963BCF1C2}" dt="2025-01-27T12:20:48.075" v="647" actId="115"/>
        <pc:sldMkLst>
          <pc:docMk/>
          <pc:sldMk cId="626797406" sldId="845"/>
        </pc:sldMkLst>
      </pc:sldChg>
      <pc:sldChg chg="delSp modSp new mod setBg">
        <pc:chgData name="Damian Gordon" userId="796278f3-970d-4a3b-8137-dc597a054133" providerId="ADAL" clId="{0EF3D63D-0F12-42BC-8DF1-5D1963BCF1C2}" dt="2025-01-27T13:07:54.638" v="767"/>
        <pc:sldMkLst>
          <pc:docMk/>
          <pc:sldMk cId="1808728941" sldId="846"/>
        </pc:sldMkLst>
      </pc:sldChg>
      <pc:sldChg chg="new del">
        <pc:chgData name="Damian Gordon" userId="796278f3-970d-4a3b-8137-dc597a054133" providerId="ADAL" clId="{0EF3D63D-0F12-42BC-8DF1-5D1963BCF1C2}" dt="2025-01-27T13:21:13.367" v="904" actId="47"/>
        <pc:sldMkLst>
          <pc:docMk/>
          <pc:sldMk cId="470487992" sldId="847"/>
        </pc:sldMkLst>
      </pc:sldChg>
      <pc:sldChg chg="addSp delSp modSp add mod ord">
        <pc:chgData name="Damian Gordon" userId="796278f3-970d-4a3b-8137-dc597a054133" providerId="ADAL" clId="{0EF3D63D-0F12-42BC-8DF1-5D1963BCF1C2}" dt="2025-01-27T13:10:50.008" v="801" actId="20577"/>
        <pc:sldMkLst>
          <pc:docMk/>
          <pc:sldMk cId="226350676" sldId="848"/>
        </pc:sldMkLst>
      </pc:sldChg>
      <pc:sldChg chg="addSp delSp modSp add mod">
        <pc:chgData name="Damian Gordon" userId="796278f3-970d-4a3b-8137-dc597a054133" providerId="ADAL" clId="{0EF3D63D-0F12-42BC-8DF1-5D1963BCF1C2}" dt="2025-01-27T13:12:45.903" v="820" actId="20577"/>
        <pc:sldMkLst>
          <pc:docMk/>
          <pc:sldMk cId="3168050742" sldId="849"/>
        </pc:sldMkLst>
      </pc:sldChg>
      <pc:sldChg chg="addSp delSp modSp add mod">
        <pc:chgData name="Damian Gordon" userId="796278f3-970d-4a3b-8137-dc597a054133" providerId="ADAL" clId="{0EF3D63D-0F12-42BC-8DF1-5D1963BCF1C2}" dt="2025-01-27T13:14:08.560" v="841" actId="27636"/>
        <pc:sldMkLst>
          <pc:docMk/>
          <pc:sldMk cId="706902250" sldId="850"/>
        </pc:sldMkLst>
      </pc:sldChg>
      <pc:sldChg chg="addSp delSp modSp add mod">
        <pc:chgData name="Damian Gordon" userId="796278f3-970d-4a3b-8137-dc597a054133" providerId="ADAL" clId="{0EF3D63D-0F12-42BC-8DF1-5D1963BCF1C2}" dt="2025-01-27T13:15:57.834" v="869" actId="1076"/>
        <pc:sldMkLst>
          <pc:docMk/>
          <pc:sldMk cId="3615197274" sldId="851"/>
        </pc:sldMkLst>
      </pc:sldChg>
      <pc:sldChg chg="addSp delSp modSp add mod ord">
        <pc:chgData name="Damian Gordon" userId="796278f3-970d-4a3b-8137-dc597a054133" providerId="ADAL" clId="{0EF3D63D-0F12-42BC-8DF1-5D1963BCF1C2}" dt="2025-01-27T13:17:37.335" v="884"/>
        <pc:sldMkLst>
          <pc:docMk/>
          <pc:sldMk cId="4160066877" sldId="852"/>
        </pc:sldMkLst>
      </pc:sldChg>
      <pc:sldChg chg="addSp delSp modSp add mod ord">
        <pc:chgData name="Damian Gordon" userId="796278f3-970d-4a3b-8137-dc597a054133" providerId="ADAL" clId="{0EF3D63D-0F12-42BC-8DF1-5D1963BCF1C2}" dt="2025-01-27T13:19:07.110" v="895" actId="27636"/>
        <pc:sldMkLst>
          <pc:docMk/>
          <pc:sldMk cId="1017608307" sldId="853"/>
        </pc:sldMkLst>
      </pc:sldChg>
      <pc:sldChg chg="addSp delSp modSp new mod setBg addAnim setClrOvrMap">
        <pc:chgData name="Damian Gordon" userId="796278f3-970d-4a3b-8137-dc597a054133" providerId="ADAL" clId="{0EF3D63D-0F12-42BC-8DF1-5D1963BCF1C2}" dt="2025-01-27T22:25:09.042" v="1025"/>
        <pc:sldMkLst>
          <pc:docMk/>
          <pc:sldMk cId="408319207" sldId="854"/>
        </pc:sldMkLst>
      </pc:sldChg>
      <pc:sldChg chg="addSp delSp modSp new mod setBg addAnim setClrOvrMap">
        <pc:chgData name="Damian Gordon" userId="796278f3-970d-4a3b-8137-dc597a054133" providerId="ADAL" clId="{0EF3D63D-0F12-42BC-8DF1-5D1963BCF1C2}" dt="2025-01-28T20:33:22.834" v="1135"/>
        <pc:sldMkLst>
          <pc:docMk/>
          <pc:sldMk cId="727870220" sldId="855"/>
        </pc:sldMkLst>
        <pc:spChg chg="mod">
          <ac:chgData name="Damian Gordon" userId="796278f3-970d-4a3b-8137-dc597a054133" providerId="ADAL" clId="{0EF3D63D-0F12-42BC-8DF1-5D1963BCF1C2}" dt="2025-01-28T20:33:22.824" v="1134" actId="26606"/>
          <ac:spMkLst>
            <pc:docMk/>
            <pc:sldMk cId="727870220" sldId="855"/>
            <ac:spMk id="2" creationId="{FCC1DE70-60D9-4199-A664-53BB4CA379B7}"/>
          </ac:spMkLst>
        </pc:spChg>
        <pc:spChg chg="del">
          <ac:chgData name="Damian Gordon" userId="796278f3-970d-4a3b-8137-dc597a054133" providerId="ADAL" clId="{0EF3D63D-0F12-42BC-8DF1-5D1963BCF1C2}" dt="2025-01-28T20:33:02.187" v="1110" actId="478"/>
          <ac:spMkLst>
            <pc:docMk/>
            <pc:sldMk cId="727870220" sldId="855"/>
            <ac:spMk id="3" creationId="{6BD7CC5C-BB75-E67D-25F3-81EEC74FB365}"/>
          </ac:spMkLst>
        </pc:spChg>
        <pc:spChg chg="add">
          <ac:chgData name="Damian Gordon" userId="796278f3-970d-4a3b-8137-dc597a054133" providerId="ADAL" clId="{0EF3D63D-0F12-42BC-8DF1-5D1963BCF1C2}" dt="2025-01-28T20:33:22.824" v="1134" actId="26606"/>
          <ac:spMkLst>
            <pc:docMk/>
            <pc:sldMk cId="727870220" sldId="855"/>
            <ac:spMk id="8" creationId="{71B2258F-86CA-4D4D-8270-BC05FCDEBFB3}"/>
          </ac:spMkLst>
        </pc:spChg>
        <pc:picChg chg="add">
          <ac:chgData name="Damian Gordon" userId="796278f3-970d-4a3b-8137-dc597a054133" providerId="ADAL" clId="{0EF3D63D-0F12-42BC-8DF1-5D1963BCF1C2}" dt="2025-01-28T20:33:22.824" v="1134" actId="26606"/>
          <ac:picMkLst>
            <pc:docMk/>
            <pc:sldMk cId="727870220" sldId="855"/>
            <ac:picMk id="4" creationId="{1FB60E1F-5AB6-EC76-C188-74C01B12932F}"/>
          </ac:picMkLst>
        </pc:picChg>
      </pc:sldChg>
      <pc:sldChg chg="modSp new mod">
        <pc:chgData name="Damian Gordon" userId="796278f3-970d-4a3b-8137-dc597a054133" providerId="ADAL" clId="{0EF3D63D-0F12-42BC-8DF1-5D1963BCF1C2}" dt="2025-01-28T20:35:38.414" v="1203" actId="27636"/>
        <pc:sldMkLst>
          <pc:docMk/>
          <pc:sldMk cId="2569161459" sldId="856"/>
        </pc:sldMkLst>
        <pc:spChg chg="mod">
          <ac:chgData name="Damian Gordon" userId="796278f3-970d-4a3b-8137-dc597a054133" providerId="ADAL" clId="{0EF3D63D-0F12-42BC-8DF1-5D1963BCF1C2}" dt="2025-01-28T20:35:08.858" v="1194"/>
          <ac:spMkLst>
            <pc:docMk/>
            <pc:sldMk cId="2569161459" sldId="856"/>
            <ac:spMk id="2" creationId="{23406F52-6965-16D9-29C4-E8CB4A53177D}"/>
          </ac:spMkLst>
        </pc:spChg>
        <pc:spChg chg="mod">
          <ac:chgData name="Damian Gordon" userId="796278f3-970d-4a3b-8137-dc597a054133" providerId="ADAL" clId="{0EF3D63D-0F12-42BC-8DF1-5D1963BCF1C2}" dt="2025-01-28T20:35:38.404" v="1202" actId="27636"/>
          <ac:spMkLst>
            <pc:docMk/>
            <pc:sldMk cId="2569161459" sldId="856"/>
            <ac:spMk id="3" creationId="{D82815A5-76FB-1B82-F200-913A75358DA8}"/>
          </ac:spMkLst>
        </pc:spChg>
        <pc:spChg chg="mod">
          <ac:chgData name="Damian Gordon" userId="796278f3-970d-4a3b-8137-dc597a054133" providerId="ADAL" clId="{0EF3D63D-0F12-42BC-8DF1-5D1963BCF1C2}" dt="2025-01-28T20:35:38.414" v="1203" actId="27636"/>
          <ac:spMkLst>
            <pc:docMk/>
            <pc:sldMk cId="2569161459" sldId="856"/>
            <ac:spMk id="4" creationId="{C81FC91B-62D6-F56E-5C68-53FA0A175885}"/>
          </ac:spMkLst>
        </pc:spChg>
      </pc:sldChg>
      <pc:sldChg chg="modSp new mod">
        <pc:chgData name="Damian Gordon" userId="796278f3-970d-4a3b-8137-dc597a054133" providerId="ADAL" clId="{0EF3D63D-0F12-42BC-8DF1-5D1963BCF1C2}" dt="2025-01-28T20:37:00.384" v="1256" actId="20577"/>
        <pc:sldMkLst>
          <pc:docMk/>
          <pc:sldMk cId="2627881590" sldId="857"/>
        </pc:sldMkLst>
        <pc:spChg chg="mod">
          <ac:chgData name="Damian Gordon" userId="796278f3-970d-4a3b-8137-dc597a054133" providerId="ADAL" clId="{0EF3D63D-0F12-42BC-8DF1-5D1963BCF1C2}" dt="2025-01-28T20:36:35.032" v="1212"/>
          <ac:spMkLst>
            <pc:docMk/>
            <pc:sldMk cId="2627881590" sldId="857"/>
            <ac:spMk id="2" creationId="{412D7FD6-00B5-F916-378E-20E5490DDECD}"/>
          </ac:spMkLst>
        </pc:spChg>
        <pc:spChg chg="mod">
          <ac:chgData name="Damian Gordon" userId="796278f3-970d-4a3b-8137-dc597a054133" providerId="ADAL" clId="{0EF3D63D-0F12-42BC-8DF1-5D1963BCF1C2}" dt="2025-01-28T20:36:44.310" v="1217" actId="27636"/>
          <ac:spMkLst>
            <pc:docMk/>
            <pc:sldMk cId="2627881590" sldId="857"/>
            <ac:spMk id="3" creationId="{F1FFCE39-795E-9FB5-6483-D45FD44F1510}"/>
          </ac:spMkLst>
        </pc:spChg>
        <pc:spChg chg="mod">
          <ac:chgData name="Damian Gordon" userId="796278f3-970d-4a3b-8137-dc597a054133" providerId="ADAL" clId="{0EF3D63D-0F12-42BC-8DF1-5D1963BCF1C2}" dt="2025-01-28T20:37:00.384" v="1256" actId="20577"/>
          <ac:spMkLst>
            <pc:docMk/>
            <pc:sldMk cId="2627881590" sldId="857"/>
            <ac:spMk id="4" creationId="{576C112B-9299-B26B-C435-9B0BDDB7EE26}"/>
          </ac:spMkLst>
        </pc:spChg>
      </pc:sldChg>
      <pc:sldChg chg="new del">
        <pc:chgData name="Damian Gordon" userId="796278f3-970d-4a3b-8137-dc597a054133" providerId="ADAL" clId="{0EF3D63D-0F12-42BC-8DF1-5D1963BCF1C2}" dt="2025-01-28T20:36:19.765" v="1209" actId="680"/>
        <pc:sldMkLst>
          <pc:docMk/>
          <pc:sldMk cId="3178015449" sldId="857"/>
        </pc:sldMkLst>
      </pc:sldChg>
      <pc:sldChg chg="add">
        <pc:chgData name="Damian Gordon" userId="796278f3-970d-4a3b-8137-dc597a054133" providerId="ADAL" clId="{0EF3D63D-0F12-42BC-8DF1-5D1963BCF1C2}" dt="2025-01-29T08:45:58.711" v="1316"/>
        <pc:sldMkLst>
          <pc:docMk/>
          <pc:sldMk cId="33405528" sldId="85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209184357" sldId="92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962992218" sldId="92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270606582" sldId="92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974074530" sldId="92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128161583" sldId="92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555415285" sldId="929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589673455" sldId="930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324027960" sldId="93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751538605" sldId="932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524629111" sldId="934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750986721" sldId="93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437409153" sldId="93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623396555" sldId="93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10293914" sldId="93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990442484" sldId="939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095753444" sldId="940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5940627" sldId="94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432424565" sldId="942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22805180" sldId="94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262961967" sldId="944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83444144" sldId="94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585585861" sldId="94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787837323" sldId="94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4022513085" sldId="94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328133466" sldId="949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473982111" sldId="950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918722258" sldId="95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682339853" sldId="952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137106305" sldId="95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95739497" sldId="954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930180302" sldId="95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809500390" sldId="95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549754148" sldId="95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561300282" sldId="95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604995368" sldId="959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535068191" sldId="960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960721768" sldId="96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707480349" sldId="962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4071430031" sldId="96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888812616" sldId="964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349851720" sldId="96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813835282" sldId="96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4291141673" sldId="96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505275662" sldId="96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4062790209" sldId="969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887260275" sldId="970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890180661" sldId="97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018187374" sldId="97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305516541" sldId="974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65750201" sldId="97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926547957" sldId="97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137055521" sldId="97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272449946" sldId="979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93708757" sldId="98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869664108" sldId="982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321090784" sldId="98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846041130" sldId="984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650961405" sldId="98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850482550" sldId="98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695050137" sldId="98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089786250" sldId="98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977290489" sldId="989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522793740" sldId="990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983298171" sldId="99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4129278925" sldId="992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116411668" sldId="99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157661280" sldId="994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171215955" sldId="99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35475925" sldId="99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468783166" sldId="99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012990220" sldId="99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834882875" sldId="999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955871431" sldId="100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935896299" sldId="1002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565628399" sldId="100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687423604" sldId="1004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706018278" sldId="100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607081405" sldId="100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4227923282" sldId="100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830445171" sldId="100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65810510" sldId="1009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860578676" sldId="1010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074886550" sldId="1011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133697217" sldId="1012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543477453" sldId="1013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252377874" sldId="1015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168339960" sldId="1016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296881788" sldId="1017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3907254038" sldId="1018"/>
        </pc:sldMkLst>
      </pc:sldChg>
      <pc:sldChg chg="del">
        <pc:chgData name="Damian Gordon" userId="796278f3-970d-4a3b-8137-dc597a054133" providerId="ADAL" clId="{0EF3D63D-0F12-42BC-8DF1-5D1963BCF1C2}" dt="2025-01-27T11:55:38.327" v="35" actId="47"/>
        <pc:sldMkLst>
          <pc:docMk/>
          <pc:sldMk cId="1549792058" sldId="1019"/>
        </pc:sldMkLst>
      </pc:sldChg>
    </pc:docChg>
  </pc:docChgLst>
  <pc:docChgLst>
    <pc:chgData name="Damian Gordon" userId="796278f3-970d-4a3b-8137-dc597a054133" providerId="ADAL" clId="{84F1617C-B36D-4F3D-B550-36194416E66F}"/>
    <pc:docChg chg="undo redo custSel addSld delSld modSld sldOrd">
      <pc:chgData name="Damian Gordon" userId="796278f3-970d-4a3b-8137-dc597a054133" providerId="ADAL" clId="{84F1617C-B36D-4F3D-B550-36194416E66F}" dt="2024-10-19T16:18:40.112" v="4977" actId="14100"/>
      <pc:docMkLst>
        <pc:docMk/>
      </pc:docMkLst>
      <pc:sldChg chg="addSp delSp modSp mod">
        <pc:chgData name="Damian Gordon" userId="796278f3-970d-4a3b-8137-dc597a054133" providerId="ADAL" clId="{84F1617C-B36D-4F3D-B550-36194416E66F}" dt="2024-10-19T15:07:30.154" v="4736" actId="1036"/>
        <pc:sldMkLst>
          <pc:docMk/>
          <pc:sldMk cId="1941464876" sldId="256"/>
        </pc:sldMkLst>
      </pc:sldChg>
      <pc:sldChg chg="delSp modSp mod">
        <pc:chgData name="Damian Gordon" userId="796278f3-970d-4a3b-8137-dc597a054133" providerId="ADAL" clId="{84F1617C-B36D-4F3D-B550-36194416E66F}" dt="2024-10-09T08:56:44.347" v="49" actId="15"/>
        <pc:sldMkLst>
          <pc:docMk/>
          <pc:sldMk cId="321388942" sldId="259"/>
        </pc:sldMkLst>
      </pc:sldChg>
      <pc:sldChg chg="modSp add mod ord">
        <pc:chgData name="Damian Gordon" userId="796278f3-970d-4a3b-8137-dc597a054133" providerId="ADAL" clId="{84F1617C-B36D-4F3D-B550-36194416E66F}" dt="2024-10-17T10:32:54.452" v="470"/>
        <pc:sldMkLst>
          <pc:docMk/>
          <pc:sldMk cId="0" sldId="271"/>
        </pc:sldMkLst>
      </pc:sldChg>
      <pc:sldChg chg="addSp delSp modSp add mod ord">
        <pc:chgData name="Damian Gordon" userId="796278f3-970d-4a3b-8137-dc597a054133" providerId="ADAL" clId="{84F1617C-B36D-4F3D-B550-36194416E66F}" dt="2024-10-18T23:12:45.973" v="1456" actId="20577"/>
        <pc:sldMkLst>
          <pc:docMk/>
          <pc:sldMk cId="2931273747" sldId="320"/>
        </pc:sldMkLst>
      </pc:sldChg>
      <pc:sldChg chg="addSp delSp modSp mod delAnim">
        <pc:chgData name="Damian Gordon" userId="796278f3-970d-4a3b-8137-dc597a054133" providerId="ADAL" clId="{84F1617C-B36D-4F3D-B550-36194416E66F}" dt="2024-10-17T10:32:07.418" v="464" actId="403"/>
        <pc:sldMkLst>
          <pc:docMk/>
          <pc:sldMk cId="1898965013" sldId="426"/>
        </pc:sldMkLst>
      </pc:sldChg>
      <pc:sldChg chg="modSp add del mod">
        <pc:chgData name="Damian Gordon" userId="796278f3-970d-4a3b-8137-dc597a054133" providerId="ADAL" clId="{84F1617C-B36D-4F3D-B550-36194416E66F}" dt="2024-10-19T14:33:18.188" v="4150" actId="1037"/>
        <pc:sldMkLst>
          <pc:docMk/>
          <pc:sldMk cId="3735875418" sldId="43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233871246" sldId="431"/>
        </pc:sldMkLst>
      </pc:sldChg>
      <pc:sldChg chg="addSp delSp modSp mod">
        <pc:chgData name="Damian Gordon" userId="796278f3-970d-4a3b-8137-dc597a054133" providerId="ADAL" clId="{84F1617C-B36D-4F3D-B550-36194416E66F}" dt="2024-10-17T10:21:16.362" v="235" actId="114"/>
        <pc:sldMkLst>
          <pc:docMk/>
          <pc:sldMk cId="3316991471" sldId="45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730100669" sldId="45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603971186" sldId="45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123894225" sldId="45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535991383" sldId="45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805323869" sldId="461"/>
        </pc:sldMkLst>
      </pc:sldChg>
      <pc:sldChg chg="addSp delSp modSp mod setBg">
        <pc:chgData name="Damian Gordon" userId="796278f3-970d-4a3b-8137-dc597a054133" providerId="ADAL" clId="{84F1617C-B36D-4F3D-B550-36194416E66F}" dt="2024-10-17T10:22:28.480" v="244" actId="26606"/>
        <pc:sldMkLst>
          <pc:docMk/>
          <pc:sldMk cId="904566246" sldId="46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192466586" sldId="46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760058381" sldId="46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257956994" sldId="46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42904923" sldId="46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229316256" sldId="46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79653310" sldId="46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367475694" sldId="47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270169773" sldId="47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771842511" sldId="47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2179878" sldId="47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095918154" sldId="47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680599265" sldId="47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726544470" sldId="47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244980195" sldId="477"/>
        </pc:sldMkLst>
      </pc:sldChg>
      <pc:sldChg chg="addSp delSp modSp add del mod setBg">
        <pc:chgData name="Damian Gordon" userId="796278f3-970d-4a3b-8137-dc597a054133" providerId="ADAL" clId="{84F1617C-B36D-4F3D-B550-36194416E66F}" dt="2024-10-19T14:50:16.679" v="4256" actId="1076"/>
        <pc:sldMkLst>
          <pc:docMk/>
          <pc:sldMk cId="1250634738" sldId="47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06556789" sldId="47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206431685" sldId="48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546274248" sldId="48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79198112" sldId="48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984733568" sldId="484"/>
        </pc:sldMkLst>
      </pc:sldChg>
      <pc:sldChg chg="modSp mod ord">
        <pc:chgData name="Damian Gordon" userId="796278f3-970d-4a3b-8137-dc597a054133" providerId="ADAL" clId="{84F1617C-B36D-4F3D-B550-36194416E66F}" dt="2024-10-19T12:09:25.710" v="2341" actId="5793"/>
        <pc:sldMkLst>
          <pc:docMk/>
          <pc:sldMk cId="2307912514" sldId="48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201349747" sldId="48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253531965" sldId="48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80855924" sldId="49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29902519" sldId="49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604262449" sldId="49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042089025" sldId="49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013569237" sldId="49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129605758" sldId="49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916282007" sldId="49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714894558" sldId="49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235607215" sldId="49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02063520" sldId="49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77588735" sldId="50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745148219" sldId="50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845731733" sldId="50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59563849" sldId="50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602717721" sldId="50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70675293" sldId="50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22034671" sldId="50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734396448" sldId="507"/>
        </pc:sldMkLst>
      </pc:sldChg>
      <pc:sldChg chg="addSp delSp modSp mod ord setBg chgLayout">
        <pc:chgData name="Damian Gordon" userId="796278f3-970d-4a3b-8137-dc597a054133" providerId="ADAL" clId="{84F1617C-B36D-4F3D-B550-36194416E66F}" dt="2024-10-19T14:55:49.013" v="4658" actId="20577"/>
        <pc:sldMkLst>
          <pc:docMk/>
          <pc:sldMk cId="1721466139" sldId="50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822760810" sldId="50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265199667" sldId="51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228028331" sldId="51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32110398" sldId="51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33166156" sldId="51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619792849" sldId="51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361069070" sldId="51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330554156" sldId="51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356892724" sldId="51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900040505" sldId="51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92760388" sldId="52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90912281" sldId="52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759057335" sldId="52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480789399" sldId="52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150756904" sldId="52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68884867" sldId="52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598802286" sldId="52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508920386" sldId="52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648661551" sldId="52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997344540" sldId="53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4068166" sldId="53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92859899" sldId="53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813614338" sldId="53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76897265" sldId="53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619686503" sldId="53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309501322" sldId="53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18298055" sldId="53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86948603" sldId="53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787492798" sldId="54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572223339" sldId="54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09757825" sldId="54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741549133" sldId="54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275048363" sldId="54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697168116" sldId="54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810842889" sldId="54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94116933" sldId="54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284315641" sldId="54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068285729" sldId="55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32202039" sldId="55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68398000" sldId="55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363125076" sldId="55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14442596" sldId="55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826350951" sldId="55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558959071" sldId="55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62470669" sldId="557"/>
        </pc:sldMkLst>
      </pc:sldChg>
      <pc:sldChg chg="modSp add mod">
        <pc:chgData name="Damian Gordon" userId="796278f3-970d-4a3b-8137-dc597a054133" providerId="ADAL" clId="{84F1617C-B36D-4F3D-B550-36194416E66F}" dt="2024-10-19T15:15:28.795" v="4908" actId="27636"/>
        <pc:sldMkLst>
          <pc:docMk/>
          <pc:sldMk cId="526580696" sldId="55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337860375" sldId="55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75753814" sldId="55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845990101" sldId="56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52644878" sldId="56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655053635" sldId="56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142153425" sldId="56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23680307" sldId="56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4314410" sldId="56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651527110" sldId="56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41985867" sldId="56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49163361" sldId="56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455537879" sldId="569"/>
        </pc:sldMkLst>
      </pc:sldChg>
      <pc:sldChg chg="addSp delSp modSp add del mod setBg delDesignElem">
        <pc:chgData name="Damian Gordon" userId="796278f3-970d-4a3b-8137-dc597a054133" providerId="ADAL" clId="{84F1617C-B36D-4F3D-B550-36194416E66F}" dt="2024-10-17T10:28:54.158" v="446" actId="47"/>
        <pc:sldMkLst>
          <pc:docMk/>
          <pc:sldMk cId="1990163567" sldId="570"/>
        </pc:sldMkLst>
      </pc:sldChg>
      <pc:sldChg chg="add del">
        <pc:chgData name="Damian Gordon" userId="796278f3-970d-4a3b-8137-dc597a054133" providerId="ADAL" clId="{84F1617C-B36D-4F3D-B550-36194416E66F}" dt="2024-10-17T10:31:27.297" v="456" actId="47"/>
        <pc:sldMkLst>
          <pc:docMk/>
          <pc:sldMk cId="2400790136" sldId="571"/>
        </pc:sldMkLst>
      </pc:sldChg>
      <pc:sldChg chg="addSp delSp modSp add mod">
        <pc:chgData name="Damian Gordon" userId="796278f3-970d-4a3b-8137-dc597a054133" providerId="ADAL" clId="{84F1617C-B36D-4F3D-B550-36194416E66F}" dt="2024-10-18T23:34:32.095" v="1831" actId="115"/>
        <pc:sldMkLst>
          <pc:docMk/>
          <pc:sldMk cId="839626607" sldId="572"/>
        </pc:sldMkLst>
      </pc:sldChg>
      <pc:sldChg chg="addSp delSp modSp add mod setBg">
        <pc:chgData name="Damian Gordon" userId="796278f3-970d-4a3b-8137-dc597a054133" providerId="ADAL" clId="{84F1617C-B36D-4F3D-B550-36194416E66F}" dt="2024-10-17T10:27:47.062" v="379" actId="26606"/>
        <pc:sldMkLst>
          <pc:docMk/>
          <pc:sldMk cId="1244504087" sldId="573"/>
        </pc:sldMkLst>
      </pc:sldChg>
      <pc:sldChg chg="modSp add mod ord">
        <pc:chgData name="Damian Gordon" userId="796278f3-970d-4a3b-8137-dc597a054133" providerId="ADAL" clId="{84F1617C-B36D-4F3D-B550-36194416E66F}" dt="2024-10-17T10:28:10.949" v="415" actId="20577"/>
        <pc:sldMkLst>
          <pc:docMk/>
          <pc:sldMk cId="773160902" sldId="574"/>
        </pc:sldMkLst>
      </pc:sldChg>
      <pc:sldChg chg="modSp add mod">
        <pc:chgData name="Damian Gordon" userId="796278f3-970d-4a3b-8137-dc597a054133" providerId="ADAL" clId="{84F1617C-B36D-4F3D-B550-36194416E66F}" dt="2024-10-17T10:28:26.559" v="445" actId="20577"/>
        <pc:sldMkLst>
          <pc:docMk/>
          <pc:sldMk cId="189954693" sldId="575"/>
        </pc:sldMkLst>
      </pc:sldChg>
      <pc:sldChg chg="addSp delSp modSp add mod ord setBg delDesignElem">
        <pc:chgData name="Damian Gordon" userId="796278f3-970d-4a3b-8137-dc597a054133" providerId="ADAL" clId="{84F1617C-B36D-4F3D-B550-36194416E66F}" dt="2024-10-17T10:33:58.945" v="493" actId="14100"/>
        <pc:sldMkLst>
          <pc:docMk/>
          <pc:sldMk cId="2379781686" sldId="576"/>
        </pc:sldMkLst>
      </pc:sldChg>
      <pc:sldChg chg="new del">
        <pc:chgData name="Damian Gordon" userId="796278f3-970d-4a3b-8137-dc597a054133" providerId="ADAL" clId="{84F1617C-B36D-4F3D-B550-36194416E66F}" dt="2024-10-17T10:30:47.579" v="453" actId="47"/>
        <pc:sldMkLst>
          <pc:docMk/>
          <pc:sldMk cId="3347814248" sldId="576"/>
        </pc:sldMkLst>
      </pc:sldChg>
      <pc:sldChg chg="addSp delSp modSp add mod modMedia setBg delDesignElem">
        <pc:chgData name="Damian Gordon" userId="796278f3-970d-4a3b-8137-dc597a054133" providerId="ADAL" clId="{84F1617C-B36D-4F3D-B550-36194416E66F}" dt="2024-10-17T10:36:13.885" v="562" actId="14100"/>
        <pc:sldMkLst>
          <pc:docMk/>
          <pc:sldMk cId="77183214" sldId="577"/>
        </pc:sldMkLst>
      </pc:sldChg>
      <pc:sldChg chg="addSp delSp modSp add del">
        <pc:chgData name="Damian Gordon" userId="796278f3-970d-4a3b-8137-dc597a054133" providerId="ADAL" clId="{84F1617C-B36D-4F3D-B550-36194416E66F}" dt="2024-10-17T10:30:45.548" v="452" actId="47"/>
        <pc:sldMkLst>
          <pc:docMk/>
          <pc:sldMk cId="1013369485" sldId="577"/>
        </pc:sldMkLst>
      </pc:sldChg>
      <pc:sldChg chg="modSp add mod">
        <pc:chgData name="Damian Gordon" userId="796278f3-970d-4a3b-8137-dc597a054133" providerId="ADAL" clId="{84F1617C-B36D-4F3D-B550-36194416E66F}" dt="2024-10-17T10:36:53.249" v="599" actId="20577"/>
        <pc:sldMkLst>
          <pc:docMk/>
          <pc:sldMk cId="207925299" sldId="578"/>
        </pc:sldMkLst>
      </pc:sldChg>
      <pc:sldChg chg="modSp add mod ord">
        <pc:chgData name="Damian Gordon" userId="796278f3-970d-4a3b-8137-dc597a054133" providerId="ADAL" clId="{84F1617C-B36D-4F3D-B550-36194416E66F}" dt="2024-10-19T13:10:26.426" v="3632" actId="20577"/>
        <pc:sldMkLst>
          <pc:docMk/>
          <pc:sldMk cId="1448981388" sldId="579"/>
        </pc:sldMkLst>
      </pc:sldChg>
      <pc:sldChg chg="modSp add mod">
        <pc:chgData name="Damian Gordon" userId="796278f3-970d-4a3b-8137-dc597a054133" providerId="ADAL" clId="{84F1617C-B36D-4F3D-B550-36194416E66F}" dt="2024-10-17T11:04:29.403" v="922"/>
        <pc:sldMkLst>
          <pc:docMk/>
          <pc:sldMk cId="3651613586" sldId="580"/>
        </pc:sldMkLst>
      </pc:sldChg>
      <pc:sldChg chg="modSp add mod">
        <pc:chgData name="Damian Gordon" userId="796278f3-970d-4a3b-8137-dc597a054133" providerId="ADAL" clId="{84F1617C-B36D-4F3D-B550-36194416E66F}" dt="2024-10-17T11:04:32.896" v="923"/>
        <pc:sldMkLst>
          <pc:docMk/>
          <pc:sldMk cId="1507638793" sldId="581"/>
        </pc:sldMkLst>
      </pc:sldChg>
      <pc:sldChg chg="modSp add mod">
        <pc:chgData name="Damian Gordon" userId="796278f3-970d-4a3b-8137-dc597a054133" providerId="ADAL" clId="{84F1617C-B36D-4F3D-B550-36194416E66F}" dt="2024-10-17T11:04:36.108" v="924"/>
        <pc:sldMkLst>
          <pc:docMk/>
          <pc:sldMk cId="631498680" sldId="582"/>
        </pc:sldMkLst>
      </pc:sldChg>
      <pc:sldChg chg="modSp add mod">
        <pc:chgData name="Damian Gordon" userId="796278f3-970d-4a3b-8137-dc597a054133" providerId="ADAL" clId="{84F1617C-B36D-4F3D-B550-36194416E66F}" dt="2024-10-17T11:04:23.015" v="921"/>
        <pc:sldMkLst>
          <pc:docMk/>
          <pc:sldMk cId="2788630526" sldId="583"/>
        </pc:sldMkLst>
      </pc:sldChg>
      <pc:sldChg chg="modSp add mod">
        <pc:chgData name="Damian Gordon" userId="796278f3-970d-4a3b-8137-dc597a054133" providerId="ADAL" clId="{84F1617C-B36D-4F3D-B550-36194416E66F}" dt="2024-10-17T11:04:39.662" v="925"/>
        <pc:sldMkLst>
          <pc:docMk/>
          <pc:sldMk cId="1771176557" sldId="584"/>
        </pc:sldMkLst>
      </pc:sldChg>
      <pc:sldChg chg="modSp add mod">
        <pc:chgData name="Damian Gordon" userId="796278f3-970d-4a3b-8137-dc597a054133" providerId="ADAL" clId="{84F1617C-B36D-4F3D-B550-36194416E66F}" dt="2024-10-17T11:04:43.514" v="926"/>
        <pc:sldMkLst>
          <pc:docMk/>
          <pc:sldMk cId="3113560448" sldId="585"/>
        </pc:sldMkLst>
      </pc:sldChg>
      <pc:sldChg chg="modSp add mod">
        <pc:chgData name="Damian Gordon" userId="796278f3-970d-4a3b-8137-dc597a054133" providerId="ADAL" clId="{84F1617C-B36D-4F3D-B550-36194416E66F}" dt="2024-10-17T11:04:47.446" v="927"/>
        <pc:sldMkLst>
          <pc:docMk/>
          <pc:sldMk cId="686308981" sldId="586"/>
        </pc:sldMkLst>
      </pc:sldChg>
      <pc:sldChg chg="modSp add mod">
        <pc:chgData name="Damian Gordon" userId="796278f3-970d-4a3b-8137-dc597a054133" providerId="ADAL" clId="{84F1617C-B36D-4F3D-B550-36194416E66F}" dt="2024-10-17T11:04:50.939" v="928"/>
        <pc:sldMkLst>
          <pc:docMk/>
          <pc:sldMk cId="2208023666" sldId="587"/>
        </pc:sldMkLst>
      </pc:sldChg>
      <pc:sldChg chg="modSp add mod">
        <pc:chgData name="Damian Gordon" userId="796278f3-970d-4a3b-8137-dc597a054133" providerId="ADAL" clId="{84F1617C-B36D-4F3D-B550-36194416E66F}" dt="2024-10-17T11:04:54.573" v="929"/>
        <pc:sldMkLst>
          <pc:docMk/>
          <pc:sldMk cId="838340077" sldId="588"/>
        </pc:sldMkLst>
      </pc:sldChg>
      <pc:sldChg chg="modSp add mod">
        <pc:chgData name="Damian Gordon" userId="796278f3-970d-4a3b-8137-dc597a054133" providerId="ADAL" clId="{84F1617C-B36D-4F3D-B550-36194416E66F}" dt="2024-10-17T11:04:59.023" v="930"/>
        <pc:sldMkLst>
          <pc:docMk/>
          <pc:sldMk cId="2051551516" sldId="589"/>
        </pc:sldMkLst>
      </pc:sldChg>
      <pc:sldChg chg="modSp add mod">
        <pc:chgData name="Damian Gordon" userId="796278f3-970d-4a3b-8137-dc597a054133" providerId="ADAL" clId="{84F1617C-B36D-4F3D-B550-36194416E66F}" dt="2024-10-17T11:05:37.995" v="937" actId="27636"/>
        <pc:sldMkLst>
          <pc:docMk/>
          <pc:sldMk cId="3302004955" sldId="590"/>
        </pc:sldMkLst>
      </pc:sldChg>
      <pc:sldChg chg="modSp add mod">
        <pc:chgData name="Damian Gordon" userId="796278f3-970d-4a3b-8137-dc597a054133" providerId="ADAL" clId="{84F1617C-B36D-4F3D-B550-36194416E66F}" dt="2024-10-17T11:06:07.930" v="944" actId="113"/>
        <pc:sldMkLst>
          <pc:docMk/>
          <pc:sldMk cId="1014005578" sldId="591"/>
        </pc:sldMkLst>
      </pc:sldChg>
      <pc:sldChg chg="modSp add mod">
        <pc:chgData name="Damian Gordon" userId="796278f3-970d-4a3b-8137-dc597a054133" providerId="ADAL" clId="{84F1617C-B36D-4F3D-B550-36194416E66F}" dt="2024-10-17T11:06:36.238" v="953" actId="113"/>
        <pc:sldMkLst>
          <pc:docMk/>
          <pc:sldMk cId="1086477066" sldId="592"/>
        </pc:sldMkLst>
      </pc:sldChg>
      <pc:sldChg chg="modSp add mod">
        <pc:chgData name="Damian Gordon" userId="796278f3-970d-4a3b-8137-dc597a054133" providerId="ADAL" clId="{84F1617C-B36D-4F3D-B550-36194416E66F}" dt="2024-10-17T11:07:04.629" v="960" actId="113"/>
        <pc:sldMkLst>
          <pc:docMk/>
          <pc:sldMk cId="1005801034" sldId="593"/>
        </pc:sldMkLst>
      </pc:sldChg>
      <pc:sldChg chg="modSp add mod">
        <pc:chgData name="Damian Gordon" userId="796278f3-970d-4a3b-8137-dc597a054133" providerId="ADAL" clId="{84F1617C-B36D-4F3D-B550-36194416E66F}" dt="2024-10-17T11:07:29.402" v="971" actId="113"/>
        <pc:sldMkLst>
          <pc:docMk/>
          <pc:sldMk cId="602244202" sldId="594"/>
        </pc:sldMkLst>
      </pc:sldChg>
      <pc:sldChg chg="modSp add mod">
        <pc:chgData name="Damian Gordon" userId="796278f3-970d-4a3b-8137-dc597a054133" providerId="ADAL" clId="{84F1617C-B36D-4F3D-B550-36194416E66F}" dt="2024-10-17T11:08:47.520" v="985" actId="113"/>
        <pc:sldMkLst>
          <pc:docMk/>
          <pc:sldMk cId="2506778634" sldId="595"/>
        </pc:sldMkLst>
      </pc:sldChg>
      <pc:sldChg chg="addSp delSp modSp add mod">
        <pc:chgData name="Damian Gordon" userId="796278f3-970d-4a3b-8137-dc597a054133" providerId="ADAL" clId="{84F1617C-B36D-4F3D-B550-36194416E66F}" dt="2024-10-18T22:58:59.142" v="1259" actId="21"/>
        <pc:sldMkLst>
          <pc:docMk/>
          <pc:sldMk cId="2558681166" sldId="596"/>
        </pc:sldMkLst>
      </pc:sldChg>
      <pc:sldChg chg="addSp modSp add mod ord">
        <pc:chgData name="Damian Gordon" userId="796278f3-970d-4a3b-8137-dc597a054133" providerId="ADAL" clId="{84F1617C-B36D-4F3D-B550-36194416E66F}" dt="2024-10-19T00:05:37.772" v="2071" actId="404"/>
        <pc:sldMkLst>
          <pc:docMk/>
          <pc:sldMk cId="2060835520" sldId="597"/>
        </pc:sldMkLst>
      </pc:sldChg>
      <pc:sldChg chg="addSp delSp modSp new mod setBg">
        <pc:chgData name="Damian Gordon" userId="796278f3-970d-4a3b-8137-dc597a054133" providerId="ADAL" clId="{84F1617C-B36D-4F3D-B550-36194416E66F}" dt="2024-10-19T00:16:11.083" v="2134" actId="113"/>
        <pc:sldMkLst>
          <pc:docMk/>
          <pc:sldMk cId="2032699942" sldId="598"/>
        </pc:sldMkLst>
      </pc:sldChg>
      <pc:sldChg chg="addSp delSp modSp add mod setBg delDesignElem">
        <pc:chgData name="Damian Gordon" userId="796278f3-970d-4a3b-8137-dc597a054133" providerId="ADAL" clId="{84F1617C-B36D-4F3D-B550-36194416E66F}" dt="2024-10-19T00:15:42.474" v="2133" actId="404"/>
        <pc:sldMkLst>
          <pc:docMk/>
          <pc:sldMk cId="2830020101" sldId="599"/>
        </pc:sldMkLst>
      </pc:sldChg>
      <pc:sldChg chg="addSp delSp modSp add mod ord">
        <pc:chgData name="Damian Gordon" userId="796278f3-970d-4a3b-8137-dc597a054133" providerId="ADAL" clId="{84F1617C-B36D-4F3D-B550-36194416E66F}" dt="2024-10-19T00:00:17.678" v="1970" actId="27636"/>
        <pc:sldMkLst>
          <pc:docMk/>
          <pc:sldMk cId="3651133721" sldId="600"/>
        </pc:sldMkLst>
      </pc:sldChg>
      <pc:sldChg chg="modSp new del mod">
        <pc:chgData name="Damian Gordon" userId="796278f3-970d-4a3b-8137-dc597a054133" providerId="ADAL" clId="{84F1617C-B36D-4F3D-B550-36194416E66F}" dt="2024-10-19T15:07:55.628" v="4737" actId="47"/>
        <pc:sldMkLst>
          <pc:docMk/>
          <pc:sldMk cId="1688804606" sldId="601"/>
        </pc:sldMkLst>
      </pc:sldChg>
      <pc:sldChg chg="add ord">
        <pc:chgData name="Damian Gordon" userId="796278f3-970d-4a3b-8137-dc597a054133" providerId="ADAL" clId="{84F1617C-B36D-4F3D-B550-36194416E66F}" dt="2024-10-18T23:01:26.758" v="1318"/>
        <pc:sldMkLst>
          <pc:docMk/>
          <pc:sldMk cId="1466856899" sldId="602"/>
        </pc:sldMkLst>
      </pc:sldChg>
      <pc:sldChg chg="addSp delSp modSp new mod modMedia setBg addAnim delAnim">
        <pc:chgData name="Damian Gordon" userId="796278f3-970d-4a3b-8137-dc597a054133" providerId="ADAL" clId="{84F1617C-B36D-4F3D-B550-36194416E66F}" dt="2024-10-18T22:58:10.474" v="1255" actId="1076"/>
        <pc:sldMkLst>
          <pc:docMk/>
          <pc:sldMk cId="964808733" sldId="603"/>
        </pc:sldMkLst>
      </pc:sldChg>
      <pc:sldChg chg="addSp delSp modSp new add del mod">
        <pc:chgData name="Damian Gordon" userId="796278f3-970d-4a3b-8137-dc597a054133" providerId="ADAL" clId="{84F1617C-B36D-4F3D-B550-36194416E66F}" dt="2024-10-18T23:10:24.031" v="1436" actId="47"/>
        <pc:sldMkLst>
          <pc:docMk/>
          <pc:sldMk cId="3436326460" sldId="604"/>
        </pc:sldMkLst>
      </pc:sldChg>
      <pc:sldChg chg="modSp add del mod">
        <pc:chgData name="Damian Gordon" userId="796278f3-970d-4a3b-8137-dc597a054133" providerId="ADAL" clId="{84F1617C-B36D-4F3D-B550-36194416E66F}" dt="2024-10-18T23:10:20.938" v="1435" actId="47"/>
        <pc:sldMkLst>
          <pc:docMk/>
          <pc:sldMk cId="1112509719" sldId="605"/>
        </pc:sldMkLst>
      </pc:sldChg>
      <pc:sldChg chg="add del">
        <pc:chgData name="Damian Gordon" userId="796278f3-970d-4a3b-8137-dc597a054133" providerId="ADAL" clId="{84F1617C-B36D-4F3D-B550-36194416E66F}" dt="2024-10-18T23:07:08.086" v="1367" actId="47"/>
        <pc:sldMkLst>
          <pc:docMk/>
          <pc:sldMk cId="3873258196" sldId="606"/>
        </pc:sldMkLst>
      </pc:sldChg>
      <pc:sldChg chg="add del">
        <pc:chgData name="Damian Gordon" userId="796278f3-970d-4a3b-8137-dc597a054133" providerId="ADAL" clId="{84F1617C-B36D-4F3D-B550-36194416E66F}" dt="2024-10-18T23:07:08.086" v="1367" actId="47"/>
        <pc:sldMkLst>
          <pc:docMk/>
          <pc:sldMk cId="2673514761" sldId="607"/>
        </pc:sldMkLst>
      </pc:sldChg>
      <pc:sldChg chg="addSp delSp modSp add mod ord">
        <pc:chgData name="Damian Gordon" userId="796278f3-970d-4a3b-8137-dc597a054133" providerId="ADAL" clId="{84F1617C-B36D-4F3D-B550-36194416E66F}" dt="2024-10-18T23:05:24.466" v="1356"/>
        <pc:sldMkLst>
          <pc:docMk/>
          <pc:sldMk cId="3479636883" sldId="608"/>
        </pc:sldMkLst>
      </pc:sldChg>
      <pc:sldChg chg="add del">
        <pc:chgData name="Damian Gordon" userId="796278f3-970d-4a3b-8137-dc597a054133" providerId="ADAL" clId="{84F1617C-B36D-4F3D-B550-36194416E66F}" dt="2024-10-18T23:07:08.086" v="1367" actId="47"/>
        <pc:sldMkLst>
          <pc:docMk/>
          <pc:sldMk cId="2909466374" sldId="609"/>
        </pc:sldMkLst>
      </pc:sldChg>
      <pc:sldChg chg="add del">
        <pc:chgData name="Damian Gordon" userId="796278f3-970d-4a3b-8137-dc597a054133" providerId="ADAL" clId="{84F1617C-B36D-4F3D-B550-36194416E66F}" dt="2024-10-18T23:07:08.086" v="1367" actId="47"/>
        <pc:sldMkLst>
          <pc:docMk/>
          <pc:sldMk cId="512849501" sldId="610"/>
        </pc:sldMkLst>
      </pc:sldChg>
      <pc:sldChg chg="addSp delSp modSp add mod">
        <pc:chgData name="Damian Gordon" userId="796278f3-970d-4a3b-8137-dc597a054133" providerId="ADAL" clId="{84F1617C-B36D-4F3D-B550-36194416E66F}" dt="2024-10-19T13:07:42.421" v="3576" actId="478"/>
        <pc:sldMkLst>
          <pc:docMk/>
          <pc:sldMk cId="2379643666" sldId="611"/>
        </pc:sldMkLst>
      </pc:sldChg>
      <pc:sldChg chg="add ord">
        <pc:chgData name="Damian Gordon" userId="796278f3-970d-4a3b-8137-dc597a054133" providerId="ADAL" clId="{84F1617C-B36D-4F3D-B550-36194416E66F}" dt="2024-10-18T23:04:19.133" v="1352"/>
        <pc:sldMkLst>
          <pc:docMk/>
          <pc:sldMk cId="525618946" sldId="612"/>
        </pc:sldMkLst>
      </pc:sldChg>
      <pc:sldChg chg="addSp delSp modSp add mod">
        <pc:chgData name="Damian Gordon" userId="796278f3-970d-4a3b-8137-dc597a054133" providerId="ADAL" clId="{84F1617C-B36D-4F3D-B550-36194416E66F}" dt="2024-10-18T23:08:18.018" v="1376" actId="20577"/>
        <pc:sldMkLst>
          <pc:docMk/>
          <pc:sldMk cId="3550473597" sldId="613"/>
        </pc:sldMkLst>
      </pc:sldChg>
      <pc:sldChg chg="addSp delSp modSp add mod">
        <pc:chgData name="Damian Gordon" userId="796278f3-970d-4a3b-8137-dc597a054133" providerId="ADAL" clId="{84F1617C-B36D-4F3D-B550-36194416E66F}" dt="2024-10-18T23:08:14.147" v="1375"/>
        <pc:sldMkLst>
          <pc:docMk/>
          <pc:sldMk cId="296221565" sldId="614"/>
        </pc:sldMkLst>
      </pc:sldChg>
      <pc:sldChg chg="addSp delSp modSp add mod">
        <pc:chgData name="Damian Gordon" userId="796278f3-970d-4a3b-8137-dc597a054133" providerId="ADAL" clId="{84F1617C-B36D-4F3D-B550-36194416E66F}" dt="2024-10-18T23:09:23.904" v="1406"/>
        <pc:sldMkLst>
          <pc:docMk/>
          <pc:sldMk cId="2454462450" sldId="615"/>
        </pc:sldMkLst>
      </pc:sldChg>
      <pc:sldChg chg="addSp delSp modSp add mod">
        <pc:chgData name="Damian Gordon" userId="796278f3-970d-4a3b-8137-dc597a054133" providerId="ADAL" clId="{84F1617C-B36D-4F3D-B550-36194416E66F}" dt="2024-10-18T23:10:16.225" v="1434"/>
        <pc:sldMkLst>
          <pc:docMk/>
          <pc:sldMk cId="10177195" sldId="616"/>
        </pc:sldMkLst>
      </pc:sldChg>
      <pc:sldChg chg="new del">
        <pc:chgData name="Damian Gordon" userId="796278f3-970d-4a3b-8137-dc597a054133" providerId="ADAL" clId="{84F1617C-B36D-4F3D-B550-36194416E66F}" dt="2024-10-18T23:11:00.394" v="1439" actId="47"/>
        <pc:sldMkLst>
          <pc:docMk/>
          <pc:sldMk cId="3563765216" sldId="617"/>
        </pc:sldMkLst>
      </pc:sldChg>
      <pc:sldChg chg="addSp delSp modSp new mod ord modMedia setBg addAnim delAnim">
        <pc:chgData name="Damian Gordon" userId="796278f3-970d-4a3b-8137-dc597a054133" providerId="ADAL" clId="{84F1617C-B36D-4F3D-B550-36194416E66F}" dt="2024-10-18T23:13:51.154" v="1463"/>
        <pc:sldMkLst>
          <pc:docMk/>
          <pc:sldMk cId="1398808854" sldId="618"/>
        </pc:sldMkLst>
      </pc:sldChg>
      <pc:sldChg chg="addSp delSp modSp new mod setBg addAnim">
        <pc:chgData name="Damian Gordon" userId="796278f3-970d-4a3b-8137-dc597a054133" providerId="ADAL" clId="{84F1617C-B36D-4F3D-B550-36194416E66F}" dt="2024-10-19T00:14:41.434" v="2128" actId="403"/>
        <pc:sldMkLst>
          <pc:docMk/>
          <pc:sldMk cId="1847146402" sldId="619"/>
        </pc:sldMkLst>
      </pc:sldChg>
      <pc:sldChg chg="addSp delSp modSp add mod ord setBg">
        <pc:chgData name="Damian Gordon" userId="796278f3-970d-4a3b-8137-dc597a054133" providerId="ADAL" clId="{84F1617C-B36D-4F3D-B550-36194416E66F}" dt="2024-10-19T14:55:18.572" v="4590" actId="20577"/>
        <pc:sldMkLst>
          <pc:docMk/>
          <pc:sldMk cId="1555778426" sldId="620"/>
        </pc:sldMkLst>
      </pc:sldChg>
      <pc:sldChg chg="addSp delSp modSp add mod setBg">
        <pc:chgData name="Damian Gordon" userId="796278f3-970d-4a3b-8137-dc597a054133" providerId="ADAL" clId="{84F1617C-B36D-4F3D-B550-36194416E66F}" dt="2024-10-19T14:55:33.107" v="4625" actId="20577"/>
        <pc:sldMkLst>
          <pc:docMk/>
          <pc:sldMk cId="1798420885" sldId="621"/>
        </pc:sldMkLst>
      </pc:sldChg>
      <pc:sldChg chg="addSp modSp new mod ord setBg">
        <pc:chgData name="Damian Gordon" userId="796278f3-970d-4a3b-8137-dc597a054133" providerId="ADAL" clId="{84F1617C-B36D-4F3D-B550-36194416E66F}" dt="2024-10-18T23:51:48.925" v="1940" actId="20577"/>
        <pc:sldMkLst>
          <pc:docMk/>
          <pc:sldMk cId="2172184244" sldId="622"/>
        </pc:sldMkLst>
      </pc:sldChg>
      <pc:sldChg chg="add">
        <pc:chgData name="Damian Gordon" userId="796278f3-970d-4a3b-8137-dc597a054133" providerId="ADAL" clId="{84F1617C-B36D-4F3D-B550-36194416E66F}" dt="2024-10-19T12:07:11.523" v="2135"/>
        <pc:sldMkLst>
          <pc:docMk/>
          <pc:sldMk cId="4005533376" sldId="623"/>
        </pc:sldMkLst>
      </pc:sldChg>
      <pc:sldChg chg="addSp delSp modSp add mod ord">
        <pc:chgData name="Damian Gordon" userId="796278f3-970d-4a3b-8137-dc597a054133" providerId="ADAL" clId="{84F1617C-B36D-4F3D-B550-36194416E66F}" dt="2024-10-19T14:52:42.224" v="4311" actId="115"/>
        <pc:sldMkLst>
          <pc:docMk/>
          <pc:sldMk cId="1136363882" sldId="624"/>
        </pc:sldMkLst>
      </pc:sldChg>
      <pc:sldChg chg="addSp delSp modSp add mod">
        <pc:chgData name="Damian Gordon" userId="796278f3-970d-4a3b-8137-dc597a054133" providerId="ADAL" clId="{84F1617C-B36D-4F3D-B550-36194416E66F}" dt="2024-10-19T13:11:22.041" v="3633" actId="1076"/>
        <pc:sldMkLst>
          <pc:docMk/>
          <pc:sldMk cId="2092574790" sldId="625"/>
        </pc:sldMkLst>
      </pc:sldChg>
      <pc:sldChg chg="modSp add mod ord">
        <pc:chgData name="Damian Gordon" userId="796278f3-970d-4a3b-8137-dc597a054133" providerId="ADAL" clId="{84F1617C-B36D-4F3D-B550-36194416E66F}" dt="2024-10-19T12:51:23.683" v="2915" actId="20577"/>
        <pc:sldMkLst>
          <pc:docMk/>
          <pc:sldMk cId="3610060152" sldId="626"/>
        </pc:sldMkLst>
      </pc:sldChg>
      <pc:sldChg chg="add">
        <pc:chgData name="Damian Gordon" userId="796278f3-970d-4a3b-8137-dc597a054133" providerId="ADAL" clId="{84F1617C-B36D-4F3D-B550-36194416E66F}" dt="2024-10-19T12:51:46.179" v="2916"/>
        <pc:sldMkLst>
          <pc:docMk/>
          <pc:sldMk cId="2213776326" sldId="627"/>
        </pc:sldMkLst>
      </pc:sldChg>
      <pc:sldChg chg="modSp add mod ord">
        <pc:chgData name="Damian Gordon" userId="796278f3-970d-4a3b-8137-dc597a054133" providerId="ADAL" clId="{84F1617C-B36D-4F3D-B550-36194416E66F}" dt="2024-10-19T13:04:38.874" v="3416" actId="27636"/>
        <pc:sldMkLst>
          <pc:docMk/>
          <pc:sldMk cId="2235542526" sldId="628"/>
        </pc:sldMkLst>
      </pc:sldChg>
      <pc:sldChg chg="modSp add mod ord">
        <pc:chgData name="Damian Gordon" userId="796278f3-970d-4a3b-8137-dc597a054133" providerId="ADAL" clId="{84F1617C-B36D-4F3D-B550-36194416E66F}" dt="2024-10-19T13:05:35.776" v="3422" actId="20577"/>
        <pc:sldMkLst>
          <pc:docMk/>
          <pc:sldMk cId="2447249763" sldId="629"/>
        </pc:sldMkLst>
      </pc:sldChg>
      <pc:sldChg chg="modSp add mod">
        <pc:chgData name="Damian Gordon" userId="796278f3-970d-4a3b-8137-dc597a054133" providerId="ADAL" clId="{84F1617C-B36D-4F3D-B550-36194416E66F}" dt="2024-10-19T13:05:49.818" v="3424"/>
        <pc:sldMkLst>
          <pc:docMk/>
          <pc:sldMk cId="2276236680" sldId="630"/>
        </pc:sldMkLst>
      </pc:sldChg>
      <pc:sldChg chg="modSp add mod ord">
        <pc:chgData name="Damian Gordon" userId="796278f3-970d-4a3b-8137-dc597a054133" providerId="ADAL" clId="{84F1617C-B36D-4F3D-B550-36194416E66F}" dt="2024-10-19T13:09:45.004" v="3602" actId="27636"/>
        <pc:sldMkLst>
          <pc:docMk/>
          <pc:sldMk cId="199292488" sldId="631"/>
        </pc:sldMkLst>
      </pc:sldChg>
      <pc:sldChg chg="addSp delSp modSp add mod">
        <pc:chgData name="Damian Gordon" userId="796278f3-970d-4a3b-8137-dc597a054133" providerId="ADAL" clId="{84F1617C-B36D-4F3D-B550-36194416E66F}" dt="2024-10-19T13:23:36.806" v="3764" actId="1035"/>
        <pc:sldMkLst>
          <pc:docMk/>
          <pc:sldMk cId="3223314941" sldId="632"/>
        </pc:sldMkLst>
      </pc:sldChg>
      <pc:sldChg chg="addSp delSp modSp add mod">
        <pc:chgData name="Damian Gordon" userId="796278f3-970d-4a3b-8137-dc597a054133" providerId="ADAL" clId="{84F1617C-B36D-4F3D-B550-36194416E66F}" dt="2024-10-19T13:38:17.293" v="3967" actId="478"/>
        <pc:sldMkLst>
          <pc:docMk/>
          <pc:sldMk cId="230874202" sldId="633"/>
        </pc:sldMkLst>
      </pc:sldChg>
      <pc:sldChg chg="add">
        <pc:chgData name="Damian Gordon" userId="796278f3-970d-4a3b-8137-dc597a054133" providerId="ADAL" clId="{84F1617C-B36D-4F3D-B550-36194416E66F}" dt="2024-10-19T13:35:07.744" v="3863"/>
        <pc:sldMkLst>
          <pc:docMk/>
          <pc:sldMk cId="1545177730" sldId="634"/>
        </pc:sldMkLst>
      </pc:sldChg>
      <pc:sldChg chg="delSp add mod">
        <pc:chgData name="Damian Gordon" userId="796278f3-970d-4a3b-8137-dc597a054133" providerId="ADAL" clId="{84F1617C-B36D-4F3D-B550-36194416E66F}" dt="2024-10-19T14:00:16.852" v="3970" actId="478"/>
        <pc:sldMkLst>
          <pc:docMk/>
          <pc:sldMk cId="446257756" sldId="635"/>
        </pc:sldMkLst>
      </pc:sldChg>
      <pc:sldChg chg="add">
        <pc:chgData name="Damian Gordon" userId="796278f3-970d-4a3b-8137-dc597a054133" providerId="ADAL" clId="{84F1617C-B36D-4F3D-B550-36194416E66F}" dt="2024-10-19T14:29:06.906" v="4102"/>
        <pc:sldMkLst>
          <pc:docMk/>
          <pc:sldMk cId="4189862130" sldId="636"/>
        </pc:sldMkLst>
      </pc:sldChg>
      <pc:sldChg chg="addSp delSp modSp new mod">
        <pc:chgData name="Damian Gordon" userId="796278f3-970d-4a3b-8137-dc597a054133" providerId="ADAL" clId="{84F1617C-B36D-4F3D-B550-36194416E66F}" dt="2024-10-19T15:07:15.223" v="4713" actId="403"/>
        <pc:sldMkLst>
          <pc:docMk/>
          <pc:sldMk cId="3537209873" sldId="637"/>
        </pc:sldMkLst>
      </pc:sldChg>
      <pc:sldChg chg="delSp add del mod">
        <pc:chgData name="Damian Gordon" userId="796278f3-970d-4a3b-8137-dc597a054133" providerId="ADAL" clId="{84F1617C-B36D-4F3D-B550-36194416E66F}" dt="2024-10-19T15:01:25.604" v="4676" actId="47"/>
        <pc:sldMkLst>
          <pc:docMk/>
          <pc:sldMk cId="1185315579" sldId="638"/>
        </pc:sldMkLst>
      </pc:sldChg>
      <pc:sldChg chg="modSp add mod">
        <pc:chgData name="Damian Gordon" userId="796278f3-970d-4a3b-8137-dc597a054133" providerId="ADAL" clId="{84F1617C-B36D-4F3D-B550-36194416E66F}" dt="2024-10-19T15:15:40.756" v="4915" actId="27636"/>
        <pc:sldMkLst>
          <pc:docMk/>
          <pc:sldMk cId="4031339277" sldId="638"/>
        </pc:sldMkLst>
      </pc:sldChg>
      <pc:sldChg chg="addSp delSp modSp add mod">
        <pc:chgData name="Damian Gordon" userId="796278f3-970d-4a3b-8137-dc597a054133" providerId="ADAL" clId="{84F1617C-B36D-4F3D-B550-36194416E66F}" dt="2024-10-19T16:18:40.112" v="4977" actId="14100"/>
        <pc:sldMkLst>
          <pc:docMk/>
          <pc:sldMk cId="2242840994" sldId="639"/>
        </pc:sldMkLst>
      </pc:sldChg>
    </pc:docChg>
  </pc:docChgLst>
  <pc:docChgLst>
    <pc:chgData name="Damian Gordon" userId="796278f3-970d-4a3b-8137-dc597a054133" providerId="ADAL" clId="{7429AC88-9E88-4960-AEDD-C7BDF8330DC8}"/>
    <pc:docChg chg="undo custSel addSld delSld modSld">
      <pc:chgData name="Damian Gordon" userId="796278f3-970d-4a3b-8137-dc597a054133" providerId="ADAL" clId="{7429AC88-9E88-4960-AEDD-C7BDF8330DC8}" dt="2024-11-24T12:44:04.629" v="440" actId="27636"/>
      <pc:docMkLst>
        <pc:docMk/>
      </pc:docMkLst>
      <pc:sldChg chg="del">
        <pc:chgData name="Damian Gordon" userId="796278f3-970d-4a3b-8137-dc597a054133" providerId="ADAL" clId="{7429AC88-9E88-4960-AEDD-C7BDF8330DC8}" dt="2024-11-23T11:07:15.318" v="159" actId="47"/>
        <pc:sldMkLst>
          <pc:docMk/>
          <pc:sldMk cId="0" sldId="319"/>
        </pc:sldMkLst>
      </pc:sldChg>
      <pc:sldChg chg="del">
        <pc:chgData name="Damian Gordon" userId="796278f3-970d-4a3b-8137-dc597a054133" providerId="ADAL" clId="{7429AC88-9E88-4960-AEDD-C7BDF8330DC8}" dt="2024-11-23T03:03:39.556" v="131" actId="47"/>
        <pc:sldMkLst>
          <pc:docMk/>
          <pc:sldMk cId="0" sldId="320"/>
        </pc:sldMkLst>
      </pc:sldChg>
      <pc:sldChg chg="modSp mod">
        <pc:chgData name="Damian Gordon" userId="796278f3-970d-4a3b-8137-dc597a054133" providerId="ADAL" clId="{7429AC88-9E88-4960-AEDD-C7BDF8330DC8}" dt="2024-11-23T02:53:14.826" v="1" actId="27636"/>
        <pc:sldMkLst>
          <pc:docMk/>
          <pc:sldMk cId="828293580" sldId="830"/>
        </pc:sldMkLst>
        <pc:spChg chg="mod">
          <ac:chgData name="Damian Gordon" userId="796278f3-970d-4a3b-8137-dc597a054133" providerId="ADAL" clId="{7429AC88-9E88-4960-AEDD-C7BDF8330DC8}" dt="2024-11-23T02:53:14.826" v="1" actId="27636"/>
          <ac:spMkLst>
            <pc:docMk/>
            <pc:sldMk cId="828293580" sldId="830"/>
            <ac:spMk id="3" creationId="{090D1A98-7D26-55F8-68C1-CCAB204AE151}"/>
          </ac:spMkLst>
        </pc:spChg>
      </pc:sldChg>
      <pc:sldChg chg="modSp mod">
        <pc:chgData name="Damian Gordon" userId="796278f3-970d-4a3b-8137-dc597a054133" providerId="ADAL" clId="{7429AC88-9E88-4960-AEDD-C7BDF8330DC8}" dt="2024-11-23T02:58:05.512" v="46" actId="27636"/>
        <pc:sldMkLst>
          <pc:docMk/>
          <pc:sldMk cId="887260275" sldId="970"/>
        </pc:sldMkLst>
      </pc:sldChg>
      <pc:sldChg chg="modSp mod">
        <pc:chgData name="Damian Gordon" userId="796278f3-970d-4a3b-8137-dc597a054133" providerId="ADAL" clId="{7429AC88-9E88-4960-AEDD-C7BDF8330DC8}" dt="2024-11-24T12:44:04.629" v="440" actId="27636"/>
        <pc:sldMkLst>
          <pc:docMk/>
          <pc:sldMk cId="522793740" sldId="990"/>
        </pc:sldMkLst>
      </pc:sldChg>
      <pc:sldChg chg="modSp mod">
        <pc:chgData name="Damian Gordon" userId="796278f3-970d-4a3b-8137-dc597a054133" providerId="ADAL" clId="{7429AC88-9E88-4960-AEDD-C7BDF8330DC8}" dt="2024-11-23T22:49:31.639" v="393" actId="113"/>
        <pc:sldMkLst>
          <pc:docMk/>
          <pc:sldMk cId="2834882875" sldId="999"/>
        </pc:sldMkLst>
      </pc:sldChg>
      <pc:sldChg chg="modSp add mod">
        <pc:chgData name="Damian Gordon" userId="796278f3-970d-4a3b-8137-dc597a054133" providerId="ADAL" clId="{7429AC88-9E88-4960-AEDD-C7BDF8330DC8}" dt="2024-11-23T02:54:28.103" v="22" actId="313"/>
        <pc:sldMkLst>
          <pc:docMk/>
          <pc:sldMk cId="3860578676" sldId="1010"/>
        </pc:sldMkLst>
      </pc:sldChg>
      <pc:sldChg chg="modSp add mod">
        <pc:chgData name="Damian Gordon" userId="796278f3-970d-4a3b-8137-dc597a054133" providerId="ADAL" clId="{7429AC88-9E88-4960-AEDD-C7BDF8330DC8}" dt="2024-11-23T02:54:47.336" v="30" actId="313"/>
        <pc:sldMkLst>
          <pc:docMk/>
          <pc:sldMk cId="1074886550" sldId="1011"/>
        </pc:sldMkLst>
      </pc:sldChg>
      <pc:sldChg chg="modSp add mod">
        <pc:chgData name="Damian Gordon" userId="796278f3-970d-4a3b-8137-dc597a054133" providerId="ADAL" clId="{7429AC88-9E88-4960-AEDD-C7BDF8330DC8}" dt="2024-11-23T02:59:35.636" v="71" actId="113"/>
        <pc:sldMkLst>
          <pc:docMk/>
          <pc:sldMk cId="3133697217" sldId="1012"/>
        </pc:sldMkLst>
      </pc:sldChg>
      <pc:sldChg chg="modSp add mod">
        <pc:chgData name="Damian Gordon" userId="796278f3-970d-4a3b-8137-dc597a054133" providerId="ADAL" clId="{7429AC88-9E88-4960-AEDD-C7BDF8330DC8}" dt="2024-11-23T03:01:39.447" v="118" actId="20577"/>
        <pc:sldMkLst>
          <pc:docMk/>
          <pc:sldMk cId="2543477453" sldId="1013"/>
        </pc:sldMkLst>
      </pc:sldChg>
      <pc:sldChg chg="add del">
        <pc:chgData name="Damian Gordon" userId="796278f3-970d-4a3b-8137-dc597a054133" providerId="ADAL" clId="{7429AC88-9E88-4960-AEDD-C7BDF8330DC8}" dt="2024-11-23T03:02:56.976" v="128" actId="47"/>
        <pc:sldMkLst>
          <pc:docMk/>
          <pc:sldMk cId="4251794053" sldId="1014"/>
        </pc:sldMkLst>
      </pc:sldChg>
      <pc:sldChg chg="modSp add mod">
        <pc:chgData name="Damian Gordon" userId="796278f3-970d-4a3b-8137-dc597a054133" providerId="ADAL" clId="{7429AC88-9E88-4960-AEDD-C7BDF8330DC8}" dt="2024-11-23T03:01:36.319" v="117" actId="20577"/>
        <pc:sldMkLst>
          <pc:docMk/>
          <pc:sldMk cId="3252377874" sldId="1015"/>
        </pc:sldMkLst>
      </pc:sldChg>
      <pc:sldChg chg="modSp add mod">
        <pc:chgData name="Damian Gordon" userId="796278f3-970d-4a3b-8137-dc597a054133" providerId="ADAL" clId="{7429AC88-9E88-4960-AEDD-C7BDF8330DC8}" dt="2024-11-23T03:04:41.331" v="156" actId="20577"/>
        <pc:sldMkLst>
          <pc:docMk/>
          <pc:sldMk cId="1168339960" sldId="1016"/>
        </pc:sldMkLst>
      </pc:sldChg>
      <pc:sldChg chg="modSp add mod">
        <pc:chgData name="Damian Gordon" userId="796278f3-970d-4a3b-8137-dc597a054133" providerId="ADAL" clId="{7429AC88-9E88-4960-AEDD-C7BDF8330DC8}" dt="2024-11-23T03:02:51.911" v="126" actId="113"/>
        <pc:sldMkLst>
          <pc:docMk/>
          <pc:sldMk cId="296881788" sldId="1017"/>
        </pc:sldMkLst>
      </pc:sldChg>
      <pc:sldChg chg="modSp add mod">
        <pc:chgData name="Damian Gordon" userId="796278f3-970d-4a3b-8137-dc597a054133" providerId="ADAL" clId="{7429AC88-9E88-4960-AEDD-C7BDF8330DC8}" dt="2024-11-23T03:03:19.165" v="130" actId="113"/>
        <pc:sldMkLst>
          <pc:docMk/>
          <pc:sldMk cId="3907254038" sldId="1018"/>
        </pc:sldMkLst>
      </pc:sldChg>
      <pc:sldChg chg="addSp delSp modSp new mod">
        <pc:chgData name="Damian Gordon" userId="796278f3-970d-4a3b-8137-dc597a054133" providerId="ADAL" clId="{7429AC88-9E88-4960-AEDD-C7BDF8330DC8}" dt="2024-11-23T11:43:55.214" v="392" actId="14100"/>
        <pc:sldMkLst>
          <pc:docMk/>
          <pc:sldMk cId="1549792058" sldId="1019"/>
        </pc:sldMkLst>
      </pc:sldChg>
    </pc:docChg>
  </pc:docChgLst>
  <pc:docChgLst>
    <pc:chgData name="Damian Gordon" userId="796278f3-970d-4a3b-8137-dc597a054133" providerId="ADAL" clId="{B03D9205-DA14-4078-A5CE-E20AA991F75E}"/>
    <pc:docChg chg="undo custSel addSld delSld modSld sldOrd">
      <pc:chgData name="Damian Gordon" userId="796278f3-970d-4a3b-8137-dc597a054133" providerId="ADAL" clId="{B03D9205-DA14-4078-A5CE-E20AA991F75E}" dt="2024-11-09T12:19:01.855" v="5574" actId="47"/>
      <pc:docMkLst>
        <pc:docMk/>
      </pc:docMkLst>
      <pc:sldChg chg="modSp mod">
        <pc:chgData name="Damian Gordon" userId="796278f3-970d-4a3b-8137-dc597a054133" providerId="ADAL" clId="{B03D9205-DA14-4078-A5CE-E20AA991F75E}" dt="2024-11-06T11:38:56.093" v="15" actId="20577"/>
        <pc:sldMkLst>
          <pc:docMk/>
          <pc:sldMk cId="1941464876" sldId="256"/>
        </pc:sldMkLst>
        <pc:spChg chg="mod">
          <ac:chgData name="Damian Gordon" userId="796278f3-970d-4a3b-8137-dc597a054133" providerId="ADAL" clId="{B03D9205-DA14-4078-A5CE-E20AA991F75E}" dt="2024-11-06T11:38:56.093" v="15" actId="20577"/>
          <ac:spMkLst>
            <pc:docMk/>
            <pc:sldMk cId="1941464876" sldId="256"/>
            <ac:spMk id="2" creationId="{2AFAF802-1FD5-1E70-940A-2DF641692805}"/>
          </ac:spMkLst>
        </pc:spChg>
      </pc:sldChg>
      <pc:sldChg chg="modSp mod">
        <pc:chgData name="Damian Gordon" userId="796278f3-970d-4a3b-8137-dc597a054133" providerId="ADAL" clId="{B03D9205-DA14-4078-A5CE-E20AA991F75E}" dt="2024-11-09T12:18:12.596" v="5573" actId="114"/>
        <pc:sldMkLst>
          <pc:docMk/>
          <pc:sldMk cId="321388942" sldId="259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4264191264" sldId="264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2935145388" sldId="265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760847146" sldId="266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2677635908" sldId="267"/>
        </pc:sldMkLst>
      </pc:sldChg>
      <pc:sldChg chg="add del">
        <pc:chgData name="Damian Gordon" userId="796278f3-970d-4a3b-8137-dc597a054133" providerId="ADAL" clId="{B03D9205-DA14-4078-A5CE-E20AA991F75E}" dt="2024-11-09T12:14:46.674" v="5410" actId="47"/>
        <pc:sldMkLst>
          <pc:docMk/>
          <pc:sldMk cId="1396707144" sldId="268"/>
        </pc:sldMkLst>
      </pc:sldChg>
      <pc:sldChg chg="addSp delSp modSp add mod">
        <pc:chgData name="Damian Gordon" userId="796278f3-970d-4a3b-8137-dc597a054133" providerId="ADAL" clId="{B03D9205-DA14-4078-A5CE-E20AA991F75E}" dt="2024-11-09T12:14:58.322" v="5412" actId="478"/>
        <pc:sldMkLst>
          <pc:docMk/>
          <pc:sldMk cId="2284073980" sldId="270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1604030470" sldId="271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1706688863" sldId="272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3522946370" sldId="273"/>
        </pc:sldMkLst>
      </pc:sldChg>
      <pc:sldChg chg="add del">
        <pc:chgData name="Damian Gordon" userId="796278f3-970d-4a3b-8137-dc597a054133" providerId="ADAL" clId="{B03D9205-DA14-4078-A5CE-E20AA991F75E}" dt="2024-11-09T12:14:43.905" v="5409" actId="47"/>
        <pc:sldMkLst>
          <pc:docMk/>
          <pc:sldMk cId="3255971817" sldId="274"/>
        </pc:sldMkLst>
      </pc:sldChg>
      <pc:sldChg chg="add del ord">
        <pc:chgData name="Damian Gordon" userId="796278f3-970d-4a3b-8137-dc597a054133" providerId="ADAL" clId="{B03D9205-DA14-4078-A5CE-E20AA991F75E}" dt="2024-11-09T12:19:01.855" v="5574" actId="47"/>
        <pc:sldMkLst>
          <pc:docMk/>
          <pc:sldMk cId="3521442847" sldId="278"/>
        </pc:sldMkLst>
      </pc:sldChg>
      <pc:sldChg chg="add ord">
        <pc:chgData name="Damian Gordon" userId="796278f3-970d-4a3b-8137-dc597a054133" providerId="ADAL" clId="{B03D9205-DA14-4078-A5CE-E20AA991F75E}" dt="2024-11-09T10:45:39.846" v="4312"/>
        <pc:sldMkLst>
          <pc:docMk/>
          <pc:sldMk cId="3828416891" sldId="280"/>
        </pc:sldMkLst>
      </pc:sldChg>
      <pc:sldChg chg="addSp delSp modSp add mod ord">
        <pc:chgData name="Damian Gordon" userId="796278f3-970d-4a3b-8137-dc597a054133" providerId="ADAL" clId="{B03D9205-DA14-4078-A5CE-E20AA991F75E}" dt="2024-11-09T10:45:53.286" v="4314"/>
        <pc:sldMkLst>
          <pc:docMk/>
          <pc:sldMk cId="1223393082" sldId="282"/>
        </pc:sldMkLst>
      </pc:sldChg>
      <pc:sldChg chg="add ord">
        <pc:chgData name="Damian Gordon" userId="796278f3-970d-4a3b-8137-dc597a054133" providerId="ADAL" clId="{B03D9205-DA14-4078-A5CE-E20AA991F75E}" dt="2024-11-09T10:45:53.286" v="4314"/>
        <pc:sldMkLst>
          <pc:docMk/>
          <pc:sldMk cId="1368553055" sldId="283"/>
        </pc:sldMkLst>
      </pc:sldChg>
      <pc:sldChg chg="add">
        <pc:chgData name="Damian Gordon" userId="796278f3-970d-4a3b-8137-dc597a054133" providerId="ADAL" clId="{B03D9205-DA14-4078-A5CE-E20AA991F75E}" dt="2024-11-06T11:58:11.710" v="145"/>
        <pc:sldMkLst>
          <pc:docMk/>
          <pc:sldMk cId="1622898926" sldId="284"/>
        </pc:sldMkLst>
      </pc:sldChg>
      <pc:sldChg chg="add">
        <pc:chgData name="Damian Gordon" userId="796278f3-970d-4a3b-8137-dc597a054133" providerId="ADAL" clId="{B03D9205-DA14-4078-A5CE-E20AA991F75E}" dt="2024-11-06T11:58:11.710" v="145"/>
        <pc:sldMkLst>
          <pc:docMk/>
          <pc:sldMk cId="2975598866" sldId="287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3602336174" sldId="289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3122087359" sldId="290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3560771847" sldId="291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324187716" sldId="292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3410735174" sldId="293"/>
        </pc:sldMkLst>
      </pc:sldChg>
      <pc:sldChg chg="add ord">
        <pc:chgData name="Damian Gordon" userId="796278f3-970d-4a3b-8137-dc597a054133" providerId="ADAL" clId="{B03D9205-DA14-4078-A5CE-E20AA991F75E}" dt="2024-11-09T11:07:57.854" v="4543"/>
        <pc:sldMkLst>
          <pc:docMk/>
          <pc:sldMk cId="3656399508" sldId="294"/>
        </pc:sldMkLst>
      </pc:sldChg>
      <pc:sldChg chg="add del">
        <pc:chgData name="Damian Gordon" userId="796278f3-970d-4a3b-8137-dc597a054133" providerId="ADAL" clId="{B03D9205-DA14-4078-A5CE-E20AA991F75E}" dt="2024-11-09T11:09:06.524" v="4549" actId="47"/>
        <pc:sldMkLst>
          <pc:docMk/>
          <pc:sldMk cId="1902908356" sldId="295"/>
        </pc:sldMkLst>
      </pc:sldChg>
      <pc:sldChg chg="add">
        <pc:chgData name="Damian Gordon" userId="796278f3-970d-4a3b-8137-dc597a054133" providerId="ADAL" clId="{B03D9205-DA14-4078-A5CE-E20AA991F75E}" dt="2024-11-06T11:58:11.710" v="145"/>
        <pc:sldMkLst>
          <pc:docMk/>
          <pc:sldMk cId="3430019511" sldId="296"/>
        </pc:sldMkLst>
      </pc:sldChg>
      <pc:sldChg chg="add ord">
        <pc:chgData name="Damian Gordon" userId="796278f3-970d-4a3b-8137-dc597a054133" providerId="ADAL" clId="{B03D9205-DA14-4078-A5CE-E20AA991F75E}" dt="2024-11-09T10:51:22.236" v="4472"/>
        <pc:sldMkLst>
          <pc:docMk/>
          <pc:sldMk cId="1515287571" sldId="297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2231063822" sldId="299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981647358" sldId="300"/>
        </pc:sldMkLst>
      </pc:sldChg>
      <pc:sldChg chg="add del">
        <pc:chgData name="Damian Gordon" userId="796278f3-970d-4a3b-8137-dc597a054133" providerId="ADAL" clId="{B03D9205-DA14-4078-A5CE-E20AA991F75E}" dt="2024-11-09T11:09:56.848" v="4551" actId="47"/>
        <pc:sldMkLst>
          <pc:docMk/>
          <pc:sldMk cId="3598169111" sldId="304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2519412864" sldId="305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182597241" sldId="306"/>
        </pc:sldMkLst>
      </pc:sldChg>
      <pc:sldChg chg="modSp add mod">
        <pc:chgData name="Damian Gordon" userId="796278f3-970d-4a3b-8137-dc597a054133" providerId="ADAL" clId="{B03D9205-DA14-4078-A5CE-E20AA991F75E}" dt="2024-11-09T11:22:27.701" v="4602" actId="20577"/>
        <pc:sldMkLst>
          <pc:docMk/>
          <pc:sldMk cId="681738568" sldId="307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618022670" sldId="308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2772052564" sldId="309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180361547" sldId="310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1433632183" sldId="311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1929996403" sldId="312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3199487289" sldId="313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3487355407" sldId="314"/>
        </pc:sldMkLst>
      </pc:sldChg>
      <pc:sldChg chg="add ord">
        <pc:chgData name="Damian Gordon" userId="796278f3-970d-4a3b-8137-dc597a054133" providerId="ADAL" clId="{B03D9205-DA14-4078-A5CE-E20AA991F75E}" dt="2024-11-09T10:46:28.290" v="4316"/>
        <pc:sldMkLst>
          <pc:docMk/>
          <pc:sldMk cId="3994376177" sldId="315"/>
        </pc:sldMkLst>
      </pc:sldChg>
      <pc:sldChg chg="add del">
        <pc:chgData name="Damian Gordon" userId="796278f3-970d-4a3b-8137-dc597a054133" providerId="ADAL" clId="{B03D9205-DA14-4078-A5CE-E20AA991F75E}" dt="2024-11-09T11:08:24.988" v="4545" actId="47"/>
        <pc:sldMkLst>
          <pc:docMk/>
          <pc:sldMk cId="3069628137" sldId="316"/>
        </pc:sldMkLst>
      </pc:sldChg>
      <pc:sldChg chg="add del">
        <pc:chgData name="Damian Gordon" userId="796278f3-970d-4a3b-8137-dc597a054133" providerId="ADAL" clId="{B03D9205-DA14-4078-A5CE-E20AA991F75E}" dt="2024-11-09T11:08:29.338" v="4546" actId="47"/>
        <pc:sldMkLst>
          <pc:docMk/>
          <pc:sldMk cId="653339999" sldId="317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155481950" sldId="318"/>
        </pc:sldMkLst>
      </pc:sldChg>
      <pc:sldChg chg="add del">
        <pc:chgData name="Damian Gordon" userId="796278f3-970d-4a3b-8137-dc597a054133" providerId="ADAL" clId="{B03D9205-DA14-4078-A5CE-E20AA991F75E}" dt="2024-11-09T11:09:55.191" v="4550" actId="47"/>
        <pc:sldMkLst>
          <pc:docMk/>
          <pc:sldMk cId="188009787" sldId="319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2757924572" sldId="320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1579959290" sldId="321"/>
        </pc:sldMkLst>
      </pc:sldChg>
      <pc:sldChg chg="add del">
        <pc:chgData name="Damian Gordon" userId="796278f3-970d-4a3b-8137-dc597a054133" providerId="ADAL" clId="{B03D9205-DA14-4078-A5CE-E20AA991F75E}" dt="2024-11-09T12:15:08.123" v="5413" actId="47"/>
        <pc:sldMkLst>
          <pc:docMk/>
          <pc:sldMk cId="3149306056" sldId="322"/>
        </pc:sldMkLst>
      </pc:sldChg>
      <pc:sldChg chg="add">
        <pc:chgData name="Damian Gordon" userId="796278f3-970d-4a3b-8137-dc597a054133" providerId="ADAL" clId="{B03D9205-DA14-4078-A5CE-E20AA991F75E}" dt="2024-11-09T00:35:00.555" v="4091"/>
        <pc:sldMkLst>
          <pc:docMk/>
          <pc:sldMk cId="4216699550" sldId="323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3735875418" sldId="430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1250634738" sldId="478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2307912514" sldId="485"/>
        </pc:sldMkLst>
      </pc:sldChg>
      <pc:sldChg chg="modSp add mod">
        <pc:chgData name="Damian Gordon" userId="796278f3-970d-4a3b-8137-dc597a054133" providerId="ADAL" clId="{B03D9205-DA14-4078-A5CE-E20AA991F75E}" dt="2024-11-09T10:40:32.711" v="4295"/>
        <pc:sldMkLst>
          <pc:docMk/>
          <pc:sldMk cId="848709099" sldId="486"/>
        </pc:sldMkLst>
      </pc:sldChg>
      <pc:sldChg chg="addSp delSp del">
        <pc:chgData name="Damian Gordon" userId="796278f3-970d-4a3b-8137-dc597a054133" providerId="ADAL" clId="{B03D9205-DA14-4078-A5CE-E20AA991F75E}" dt="2024-11-09T11:23:48.633" v="4611" actId="47"/>
        <pc:sldMkLst>
          <pc:docMk/>
          <pc:sldMk cId="2776212791" sldId="489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604262449" sldId="492"/>
        </pc:sldMkLst>
      </pc:sldChg>
      <pc:sldChg chg="modSp add mod">
        <pc:chgData name="Damian Gordon" userId="796278f3-970d-4a3b-8137-dc597a054133" providerId="ADAL" clId="{B03D9205-DA14-4078-A5CE-E20AA991F75E}" dt="2024-11-09T10:40:42.324" v="4297"/>
        <pc:sldMkLst>
          <pc:docMk/>
          <pc:sldMk cId="1973658102" sldId="493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3013569237" sldId="494"/>
        </pc:sldMkLst>
      </pc:sldChg>
      <pc:sldChg chg="modSp add mod ord">
        <pc:chgData name="Damian Gordon" userId="796278f3-970d-4a3b-8137-dc597a054133" providerId="ADAL" clId="{B03D9205-DA14-4078-A5CE-E20AA991F75E}" dt="2024-11-08T21:54:10.509" v="2117" actId="20577"/>
        <pc:sldMkLst>
          <pc:docMk/>
          <pc:sldMk cId="3503270740" sldId="498"/>
        </pc:sldMkLst>
      </pc:sldChg>
      <pc:sldChg chg="addSp delSp modSp add mod ord">
        <pc:chgData name="Damian Gordon" userId="796278f3-970d-4a3b-8137-dc597a054133" providerId="ADAL" clId="{B03D9205-DA14-4078-A5CE-E20AA991F75E}" dt="2024-11-08T22:01:36.211" v="2169"/>
        <pc:sldMkLst>
          <pc:docMk/>
          <pc:sldMk cId="840763792" sldId="499"/>
        </pc:sldMkLst>
      </pc:sldChg>
      <pc:sldChg chg="add del">
        <pc:chgData name="Damian Gordon" userId="796278f3-970d-4a3b-8137-dc597a054133" providerId="ADAL" clId="{B03D9205-DA14-4078-A5CE-E20AA991F75E}" dt="2024-11-08T21:55:37.484" v="2118" actId="2696"/>
        <pc:sldMkLst>
          <pc:docMk/>
          <pc:sldMk cId="1287606445" sldId="499"/>
        </pc:sldMkLst>
      </pc:sldChg>
      <pc:sldChg chg="add del">
        <pc:chgData name="Damian Gordon" userId="796278f3-970d-4a3b-8137-dc597a054133" providerId="ADAL" clId="{B03D9205-DA14-4078-A5CE-E20AA991F75E}" dt="2024-11-09T11:07:07.390" v="4541" actId="47"/>
        <pc:sldMkLst>
          <pc:docMk/>
          <pc:sldMk cId="2805823568" sldId="513"/>
        </pc:sldMkLst>
      </pc:sldChg>
      <pc:sldChg chg="modSp add del mod">
        <pc:chgData name="Damian Gordon" userId="796278f3-970d-4a3b-8137-dc597a054133" providerId="ADAL" clId="{B03D9205-DA14-4078-A5CE-E20AA991F75E}" dt="2024-11-08T18:17:03.698" v="795" actId="47"/>
        <pc:sldMkLst>
          <pc:docMk/>
          <pc:sldMk cId="1224993290" sldId="550"/>
        </pc:sldMkLst>
      </pc:sldChg>
      <pc:sldChg chg="modSp mod">
        <pc:chgData name="Damian Gordon" userId="796278f3-970d-4a3b-8137-dc597a054133" providerId="ADAL" clId="{B03D9205-DA14-4078-A5CE-E20AA991F75E}" dt="2024-11-09T10:40:01.593" v="4294" actId="20577"/>
        <pc:sldMkLst>
          <pc:docMk/>
          <pc:sldMk cId="2594675155" sldId="553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500370295" sldId="640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2739927211" sldId="641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2814604538" sldId="642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3587822540" sldId="643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3167794066" sldId="644"/>
        </pc:sldMkLst>
      </pc:sldChg>
      <pc:sldChg chg="modSp mod">
        <pc:chgData name="Damian Gordon" userId="796278f3-970d-4a3b-8137-dc597a054133" providerId="ADAL" clId="{B03D9205-DA14-4078-A5CE-E20AA991F75E}" dt="2024-11-08T22:35:55.155" v="2193" actId="20577"/>
        <pc:sldMkLst>
          <pc:docMk/>
          <pc:sldMk cId="2304768768" sldId="645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2941779782" sldId="646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157803537" sldId="647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1645815381" sldId="648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2553764562" sldId="649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81605662" sldId="650"/>
        </pc:sldMkLst>
      </pc:sldChg>
      <pc:sldChg chg="del">
        <pc:chgData name="Damian Gordon" userId="796278f3-970d-4a3b-8137-dc597a054133" providerId="ADAL" clId="{B03D9205-DA14-4078-A5CE-E20AA991F75E}" dt="2024-11-08T23:27:47.205" v="3813" actId="47"/>
        <pc:sldMkLst>
          <pc:docMk/>
          <pc:sldMk cId="3479307202" sldId="651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548446927" sldId="652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3226883154" sldId="653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478379076" sldId="654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3284633779" sldId="655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585751148" sldId="656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723572040" sldId="657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3893562540" sldId="658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4290007679" sldId="660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015398259" sldId="661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260823557" sldId="663"/>
        </pc:sldMkLst>
      </pc:sldChg>
      <pc:sldChg chg="addSp delSp modSp mod">
        <pc:chgData name="Damian Gordon" userId="796278f3-970d-4a3b-8137-dc597a054133" providerId="ADAL" clId="{B03D9205-DA14-4078-A5CE-E20AA991F75E}" dt="2024-11-08T20:50:48.582" v="1831"/>
        <pc:sldMkLst>
          <pc:docMk/>
          <pc:sldMk cId="2221610386" sldId="664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1307098878" sldId="666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1574798373" sldId="667"/>
        </pc:sldMkLst>
      </pc:sldChg>
      <pc:sldChg chg="del ord">
        <pc:chgData name="Damian Gordon" userId="796278f3-970d-4a3b-8137-dc597a054133" providerId="ADAL" clId="{B03D9205-DA14-4078-A5CE-E20AA991F75E}" dt="2024-11-08T23:48:17.194" v="4090" actId="47"/>
        <pc:sldMkLst>
          <pc:docMk/>
          <pc:sldMk cId="4241132793" sldId="668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3892139638" sldId="669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2557096355" sldId="670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2420368151" sldId="671"/>
        </pc:sldMkLst>
      </pc:sldChg>
      <pc:sldChg chg="modSp mod">
        <pc:chgData name="Damian Gordon" userId="796278f3-970d-4a3b-8137-dc597a054133" providerId="ADAL" clId="{B03D9205-DA14-4078-A5CE-E20AA991F75E}" dt="2024-11-06T11:39:13.334" v="25" actId="20577"/>
        <pc:sldMkLst>
          <pc:docMk/>
          <pc:sldMk cId="1814876306" sldId="672"/>
        </pc:sldMkLst>
      </pc:sldChg>
      <pc:sldChg chg="modSp mod">
        <pc:chgData name="Damian Gordon" userId="796278f3-970d-4a3b-8137-dc597a054133" providerId="ADAL" clId="{B03D9205-DA14-4078-A5CE-E20AA991F75E}" dt="2024-11-08T23:46:58.807" v="4086" actId="1076"/>
        <pc:sldMkLst>
          <pc:docMk/>
          <pc:sldMk cId="1505531879" sldId="673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4181301380" sldId="674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4001440301" sldId="675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1212316520" sldId="676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642139919" sldId="677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010074743" sldId="678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1257953897" sldId="679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078360145" sldId="680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1415322877" sldId="681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1873594642" sldId="682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1275535071" sldId="683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139756814" sldId="684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378114471" sldId="685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45661914" sldId="686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754685051" sldId="687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3179686466" sldId="688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1945392958" sldId="689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792110109" sldId="690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142891650" sldId="691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215251731" sldId="692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1788664305" sldId="693"/>
        </pc:sldMkLst>
      </pc:sldChg>
      <pc:sldChg chg="del">
        <pc:chgData name="Damian Gordon" userId="796278f3-970d-4a3b-8137-dc597a054133" providerId="ADAL" clId="{B03D9205-DA14-4078-A5CE-E20AA991F75E}" dt="2024-11-08T23:46:33.137" v="4060" actId="47"/>
        <pc:sldMkLst>
          <pc:docMk/>
          <pc:sldMk cId="1533998974" sldId="694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3107787632" sldId="695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1391204513" sldId="696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3286033112" sldId="697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1654740708" sldId="698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4245646987" sldId="699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2139729507" sldId="700"/>
        </pc:sldMkLst>
      </pc:sldChg>
      <pc:sldChg chg="del">
        <pc:chgData name="Damian Gordon" userId="796278f3-970d-4a3b-8137-dc597a054133" providerId="ADAL" clId="{B03D9205-DA14-4078-A5CE-E20AA991F75E}" dt="2024-11-08T23:27:49.790" v="3814" actId="47"/>
        <pc:sldMkLst>
          <pc:docMk/>
          <pc:sldMk cId="4157955489" sldId="702"/>
        </pc:sldMkLst>
      </pc:sldChg>
      <pc:sldChg chg="del">
        <pc:chgData name="Damian Gordon" userId="796278f3-970d-4a3b-8137-dc597a054133" providerId="ADAL" clId="{B03D9205-DA14-4078-A5CE-E20AA991F75E}" dt="2024-11-08T23:48:17.194" v="4090" actId="47"/>
        <pc:sldMkLst>
          <pc:docMk/>
          <pc:sldMk cId="2046565194" sldId="703"/>
        </pc:sldMkLst>
      </pc:sldChg>
      <pc:sldChg chg="del">
        <pc:chgData name="Damian Gordon" userId="796278f3-970d-4a3b-8137-dc597a054133" providerId="ADAL" clId="{B03D9205-DA14-4078-A5CE-E20AA991F75E}" dt="2024-11-08T23:46:26.624" v="4059" actId="47"/>
        <pc:sldMkLst>
          <pc:docMk/>
          <pc:sldMk cId="1370374683" sldId="704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1465811035" sldId="705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1394397798" sldId="706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3600936286" sldId="707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391446007" sldId="708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4088267421" sldId="709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2881318087" sldId="710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392086979" sldId="712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2966234553" sldId="713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1145315069" sldId="714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1971877005" sldId="715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1264344965" sldId="716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2570414941" sldId="717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743853068" sldId="718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2380218620" sldId="719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717447132" sldId="720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2626643392" sldId="721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2049118790" sldId="722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1144337560" sldId="723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4024808391" sldId="724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1418962274" sldId="725"/>
        </pc:sldMkLst>
      </pc:sldChg>
      <pc:sldChg chg="del">
        <pc:chgData name="Damian Gordon" userId="796278f3-970d-4a3b-8137-dc597a054133" providerId="ADAL" clId="{B03D9205-DA14-4078-A5CE-E20AA991F75E}" dt="2024-11-08T23:47:30.892" v="4087" actId="47"/>
        <pc:sldMkLst>
          <pc:docMk/>
          <pc:sldMk cId="3969788717" sldId="726"/>
        </pc:sldMkLst>
      </pc:sldChg>
      <pc:sldChg chg="modSp ord">
        <pc:chgData name="Damian Gordon" userId="796278f3-970d-4a3b-8137-dc597a054133" providerId="ADAL" clId="{B03D9205-DA14-4078-A5CE-E20AA991F75E}" dt="2024-11-08T16:27:08.925" v="685"/>
        <pc:sldMkLst>
          <pc:docMk/>
          <pc:sldMk cId="337636775" sldId="727"/>
        </pc:sldMkLst>
      </pc:sldChg>
      <pc:sldChg chg="del">
        <pc:chgData name="Damian Gordon" userId="796278f3-970d-4a3b-8137-dc597a054133" providerId="ADAL" clId="{B03D9205-DA14-4078-A5CE-E20AA991F75E}" dt="2024-11-09T11:23:48.633" v="4611" actId="47"/>
        <pc:sldMkLst>
          <pc:docMk/>
          <pc:sldMk cId="2932554033" sldId="728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3909325420" sldId="729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552204436" sldId="730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2206304953" sldId="732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43334539" sldId="733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99049904" sldId="734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351965085" sldId="735"/>
        </pc:sldMkLst>
      </pc:sldChg>
      <pc:sldChg chg="del">
        <pc:chgData name="Damian Gordon" userId="796278f3-970d-4a3b-8137-dc597a054133" providerId="ADAL" clId="{B03D9205-DA14-4078-A5CE-E20AA991F75E}" dt="2024-11-08T22:02:02.376" v="2170" actId="47"/>
        <pc:sldMkLst>
          <pc:docMk/>
          <pc:sldMk cId="1161093062" sldId="736"/>
        </pc:sldMkLst>
      </pc:sldChg>
      <pc:sldChg chg="addSp modSp add mod">
        <pc:chgData name="Damian Gordon" userId="796278f3-970d-4a3b-8137-dc597a054133" providerId="ADAL" clId="{B03D9205-DA14-4078-A5CE-E20AA991F75E}" dt="2024-11-09T10:40:38.597" v="4296"/>
        <pc:sldMkLst>
          <pc:docMk/>
          <pc:sldMk cId="3335339159" sldId="737"/>
        </pc:sldMkLst>
      </pc:sldChg>
      <pc:sldChg chg="add del ord">
        <pc:chgData name="Damian Gordon" userId="796278f3-970d-4a3b-8137-dc597a054133" providerId="ADAL" clId="{B03D9205-DA14-4078-A5CE-E20AA991F75E}" dt="2024-11-09T10:34:20.488" v="4145" actId="47"/>
        <pc:sldMkLst>
          <pc:docMk/>
          <pc:sldMk cId="3604198689" sldId="738"/>
        </pc:sldMkLst>
      </pc:sldChg>
      <pc:sldChg chg="delSp add del setBg delDesignElem">
        <pc:chgData name="Damian Gordon" userId="796278f3-970d-4a3b-8137-dc597a054133" providerId="ADAL" clId="{B03D9205-DA14-4078-A5CE-E20AA991F75E}" dt="2024-11-08T22:02:02.376" v="2170" actId="47"/>
        <pc:sldMkLst>
          <pc:docMk/>
          <pc:sldMk cId="2778201178" sldId="739"/>
        </pc:sldMkLst>
      </pc:sldChg>
      <pc:sldChg chg="addSp delSp modSp add mod">
        <pc:chgData name="Damian Gordon" userId="796278f3-970d-4a3b-8137-dc597a054133" providerId="ADAL" clId="{B03D9205-DA14-4078-A5CE-E20AA991F75E}" dt="2024-11-08T20:50:36.625" v="1829" actId="14100"/>
        <pc:sldMkLst>
          <pc:docMk/>
          <pc:sldMk cId="3116750807" sldId="740"/>
        </pc:sldMkLst>
      </pc:sldChg>
      <pc:sldChg chg="addSp delSp modSp add mod">
        <pc:chgData name="Damian Gordon" userId="796278f3-970d-4a3b-8137-dc597a054133" providerId="ADAL" clId="{B03D9205-DA14-4078-A5CE-E20AA991F75E}" dt="2024-11-08T19:11:34.457" v="1531" actId="1035"/>
        <pc:sldMkLst>
          <pc:docMk/>
          <pc:sldMk cId="2126157197" sldId="741"/>
        </pc:sldMkLst>
      </pc:sldChg>
      <pc:sldChg chg="addSp delSp modSp add mod">
        <pc:chgData name="Damian Gordon" userId="796278f3-970d-4a3b-8137-dc597a054133" providerId="ADAL" clId="{B03D9205-DA14-4078-A5CE-E20AA991F75E}" dt="2024-11-08T20:47:06.995" v="1604"/>
        <pc:sldMkLst>
          <pc:docMk/>
          <pc:sldMk cId="2100616338" sldId="742"/>
        </pc:sldMkLst>
      </pc:sldChg>
      <pc:sldChg chg="addSp delSp modSp add mod">
        <pc:chgData name="Damian Gordon" userId="796278f3-970d-4a3b-8137-dc597a054133" providerId="ADAL" clId="{B03D9205-DA14-4078-A5CE-E20AA991F75E}" dt="2024-11-08T15:46:29.435" v="670" actId="20577"/>
        <pc:sldMkLst>
          <pc:docMk/>
          <pc:sldMk cId="1933395079" sldId="743"/>
        </pc:sldMkLst>
      </pc:sldChg>
      <pc:sldChg chg="addSp delSp modSp add mod ord">
        <pc:chgData name="Damian Gordon" userId="796278f3-970d-4a3b-8137-dc597a054133" providerId="ADAL" clId="{B03D9205-DA14-4078-A5CE-E20AA991F75E}" dt="2024-11-08T18:22:21.182" v="821" actId="1076"/>
        <pc:sldMkLst>
          <pc:docMk/>
          <pc:sldMk cId="1502667413" sldId="744"/>
        </pc:sldMkLst>
      </pc:sldChg>
      <pc:sldChg chg="addSp delSp modSp add mod">
        <pc:chgData name="Damian Gordon" userId="796278f3-970d-4a3b-8137-dc597a054133" providerId="ADAL" clId="{B03D9205-DA14-4078-A5CE-E20AA991F75E}" dt="2024-11-08T16:27:41.354" v="692" actId="14100"/>
        <pc:sldMkLst>
          <pc:docMk/>
          <pc:sldMk cId="931328414" sldId="745"/>
        </pc:sldMkLst>
      </pc:sldChg>
      <pc:sldChg chg="addSp modSp add mod">
        <pc:chgData name="Damian Gordon" userId="796278f3-970d-4a3b-8137-dc597a054133" providerId="ADAL" clId="{B03D9205-DA14-4078-A5CE-E20AA991F75E}" dt="2024-11-08T20:47:42.435" v="1748" actId="1035"/>
        <pc:sldMkLst>
          <pc:docMk/>
          <pc:sldMk cId="4241562838" sldId="746"/>
        </pc:sldMkLst>
      </pc:sldChg>
      <pc:sldChg chg="addSp delSp modSp add mod">
        <pc:chgData name="Damian Gordon" userId="796278f3-970d-4a3b-8137-dc597a054133" providerId="ADAL" clId="{B03D9205-DA14-4078-A5CE-E20AA991F75E}" dt="2024-11-08T18:23:06.076" v="831" actId="1076"/>
        <pc:sldMkLst>
          <pc:docMk/>
          <pc:sldMk cId="3432327591" sldId="747"/>
        </pc:sldMkLst>
      </pc:sldChg>
      <pc:sldChg chg="add del">
        <pc:chgData name="Damian Gordon" userId="796278f3-970d-4a3b-8137-dc597a054133" providerId="ADAL" clId="{B03D9205-DA14-4078-A5CE-E20AA991F75E}" dt="2024-11-08T18:58:24.270" v="1345" actId="47"/>
        <pc:sldMkLst>
          <pc:docMk/>
          <pc:sldMk cId="85250576" sldId="748"/>
        </pc:sldMkLst>
      </pc:sldChg>
      <pc:sldChg chg="addSp delSp modSp add">
        <pc:chgData name="Damian Gordon" userId="796278f3-970d-4a3b-8137-dc597a054133" providerId="ADAL" clId="{B03D9205-DA14-4078-A5CE-E20AA991F75E}" dt="2024-11-08T20:47:01.385" v="1602" actId="1035"/>
        <pc:sldMkLst>
          <pc:docMk/>
          <pc:sldMk cId="4012157166" sldId="749"/>
        </pc:sldMkLst>
      </pc:sldChg>
      <pc:sldChg chg="addSp delSp modSp add mod">
        <pc:chgData name="Damian Gordon" userId="796278f3-970d-4a3b-8137-dc597a054133" providerId="ADAL" clId="{B03D9205-DA14-4078-A5CE-E20AA991F75E}" dt="2024-11-08T20:47:45.535" v="1749"/>
        <pc:sldMkLst>
          <pc:docMk/>
          <pc:sldMk cId="3914347053" sldId="750"/>
        </pc:sldMkLst>
      </pc:sldChg>
      <pc:sldChg chg="addSp delSp modSp add mod">
        <pc:chgData name="Damian Gordon" userId="796278f3-970d-4a3b-8137-dc597a054133" providerId="ADAL" clId="{B03D9205-DA14-4078-A5CE-E20AA991F75E}" dt="2024-11-08T20:48:14.435" v="1765" actId="1036"/>
        <pc:sldMkLst>
          <pc:docMk/>
          <pc:sldMk cId="2288994801" sldId="751"/>
        </pc:sldMkLst>
      </pc:sldChg>
      <pc:sldChg chg="addSp delSp modSp add mod">
        <pc:chgData name="Damian Gordon" userId="796278f3-970d-4a3b-8137-dc597a054133" providerId="ADAL" clId="{B03D9205-DA14-4078-A5CE-E20AA991F75E}" dt="2024-11-08T20:48:20.355" v="1766"/>
        <pc:sldMkLst>
          <pc:docMk/>
          <pc:sldMk cId="1936188874" sldId="752"/>
        </pc:sldMkLst>
      </pc:sldChg>
      <pc:sldChg chg="addSp delSp modSp add mod ord">
        <pc:chgData name="Damian Gordon" userId="796278f3-970d-4a3b-8137-dc597a054133" providerId="ADAL" clId="{B03D9205-DA14-4078-A5CE-E20AA991F75E}" dt="2024-11-08T20:50:06.475" v="1824"/>
        <pc:sldMkLst>
          <pc:docMk/>
          <pc:sldMk cId="2495214528" sldId="753"/>
        </pc:sldMkLst>
      </pc:sldChg>
      <pc:sldChg chg="addSp delSp modSp add mod">
        <pc:chgData name="Damian Gordon" userId="796278f3-970d-4a3b-8137-dc597a054133" providerId="ADAL" clId="{B03D9205-DA14-4078-A5CE-E20AA991F75E}" dt="2024-11-08T20:49:58.480" v="1823" actId="167"/>
        <pc:sldMkLst>
          <pc:docMk/>
          <pc:sldMk cId="2784711223" sldId="754"/>
        </pc:sldMkLst>
      </pc:sldChg>
      <pc:sldChg chg="addSp delSp modSp add mod">
        <pc:chgData name="Damian Gordon" userId="796278f3-970d-4a3b-8137-dc597a054133" providerId="ADAL" clId="{B03D9205-DA14-4078-A5CE-E20AA991F75E}" dt="2024-11-08T21:33:32.802" v="1912" actId="20577"/>
        <pc:sldMkLst>
          <pc:docMk/>
          <pc:sldMk cId="754332516" sldId="755"/>
        </pc:sldMkLst>
      </pc:sldChg>
      <pc:sldChg chg="modSp add mod">
        <pc:chgData name="Damian Gordon" userId="796278f3-970d-4a3b-8137-dc597a054133" providerId="ADAL" clId="{B03D9205-DA14-4078-A5CE-E20AA991F75E}" dt="2024-11-08T21:32:27.423" v="1888" actId="27636"/>
        <pc:sldMkLst>
          <pc:docMk/>
          <pc:sldMk cId="3897460127" sldId="756"/>
        </pc:sldMkLst>
      </pc:sldChg>
      <pc:sldChg chg="addSp delSp modSp add mod">
        <pc:chgData name="Damian Gordon" userId="796278f3-970d-4a3b-8137-dc597a054133" providerId="ADAL" clId="{B03D9205-DA14-4078-A5CE-E20AA991F75E}" dt="2024-11-08T21:38:24.581" v="1978" actId="27636"/>
        <pc:sldMkLst>
          <pc:docMk/>
          <pc:sldMk cId="2988531067" sldId="757"/>
        </pc:sldMkLst>
      </pc:sldChg>
      <pc:sldChg chg="modSp add mod ord">
        <pc:chgData name="Damian Gordon" userId="796278f3-970d-4a3b-8137-dc597a054133" providerId="ADAL" clId="{B03D9205-DA14-4078-A5CE-E20AA991F75E}" dt="2024-11-08T21:37:56.421" v="1976" actId="20577"/>
        <pc:sldMkLst>
          <pc:docMk/>
          <pc:sldMk cId="1672895734" sldId="758"/>
        </pc:sldMkLst>
      </pc:sldChg>
      <pc:sldChg chg="add del">
        <pc:chgData name="Damian Gordon" userId="796278f3-970d-4a3b-8137-dc597a054133" providerId="ADAL" clId="{B03D9205-DA14-4078-A5CE-E20AA991F75E}" dt="2024-11-08T21:34:27.782" v="1915"/>
        <pc:sldMkLst>
          <pc:docMk/>
          <pc:sldMk cId="4023149953" sldId="758"/>
        </pc:sldMkLst>
      </pc:sldChg>
      <pc:sldChg chg="addSp delSp modSp add mod">
        <pc:chgData name="Damian Gordon" userId="796278f3-970d-4a3b-8137-dc597a054133" providerId="ADAL" clId="{B03D9205-DA14-4078-A5CE-E20AA991F75E}" dt="2024-11-08T21:42:14.476" v="2026" actId="27636"/>
        <pc:sldMkLst>
          <pc:docMk/>
          <pc:sldMk cId="1716110153" sldId="759"/>
        </pc:sldMkLst>
      </pc:sldChg>
      <pc:sldChg chg="addSp delSp modSp add mod">
        <pc:chgData name="Damian Gordon" userId="796278f3-970d-4a3b-8137-dc597a054133" providerId="ADAL" clId="{B03D9205-DA14-4078-A5CE-E20AA991F75E}" dt="2024-11-08T23:10:08.766" v="3145" actId="478"/>
        <pc:sldMkLst>
          <pc:docMk/>
          <pc:sldMk cId="4136825654" sldId="760"/>
        </pc:sldMkLst>
      </pc:sldChg>
      <pc:sldChg chg="delSp modSp add mod">
        <pc:chgData name="Damian Gordon" userId="796278f3-970d-4a3b-8137-dc597a054133" providerId="ADAL" clId="{B03D9205-DA14-4078-A5CE-E20AA991F75E}" dt="2024-11-09T11:27:52.343" v="4618" actId="20577"/>
        <pc:sldMkLst>
          <pc:docMk/>
          <pc:sldMk cId="4185795757" sldId="761"/>
        </pc:sldMkLst>
      </pc:sldChg>
      <pc:sldChg chg="modSp add mod">
        <pc:chgData name="Damian Gordon" userId="796278f3-970d-4a3b-8137-dc597a054133" providerId="ADAL" clId="{B03D9205-DA14-4078-A5CE-E20AA991F75E}" dt="2024-11-08T23:06:32.304" v="3106" actId="113"/>
        <pc:sldMkLst>
          <pc:docMk/>
          <pc:sldMk cId="644211933" sldId="762"/>
        </pc:sldMkLst>
      </pc:sldChg>
      <pc:sldChg chg="addSp delSp modSp add mod">
        <pc:chgData name="Damian Gordon" userId="796278f3-970d-4a3b-8137-dc597a054133" providerId="ADAL" clId="{B03D9205-DA14-4078-A5CE-E20AA991F75E}" dt="2024-11-08T23:45:17.080" v="4050" actId="1582"/>
        <pc:sldMkLst>
          <pc:docMk/>
          <pc:sldMk cId="3528280648" sldId="763"/>
        </pc:sldMkLst>
      </pc:sldChg>
      <pc:sldChg chg="addSp modSp add mod">
        <pc:chgData name="Damian Gordon" userId="796278f3-970d-4a3b-8137-dc597a054133" providerId="ADAL" clId="{B03D9205-DA14-4078-A5CE-E20AA991F75E}" dt="2024-11-08T23:45:20.642" v="4051"/>
        <pc:sldMkLst>
          <pc:docMk/>
          <pc:sldMk cId="520601442" sldId="764"/>
        </pc:sldMkLst>
      </pc:sldChg>
      <pc:sldChg chg="modSp add del mod ord">
        <pc:chgData name="Damian Gordon" userId="796278f3-970d-4a3b-8137-dc597a054133" providerId="ADAL" clId="{B03D9205-DA14-4078-A5CE-E20AA991F75E}" dt="2024-11-08T23:04:05.374" v="2957" actId="47"/>
        <pc:sldMkLst>
          <pc:docMk/>
          <pc:sldMk cId="295042256" sldId="765"/>
        </pc:sldMkLst>
      </pc:sldChg>
      <pc:sldChg chg="modSp add mod ord">
        <pc:chgData name="Damian Gordon" userId="796278f3-970d-4a3b-8137-dc597a054133" providerId="ADAL" clId="{B03D9205-DA14-4078-A5CE-E20AA991F75E}" dt="2024-11-08T23:36:00.584" v="3932" actId="404"/>
        <pc:sldMkLst>
          <pc:docMk/>
          <pc:sldMk cId="3702475705" sldId="766"/>
        </pc:sldMkLst>
      </pc:sldChg>
      <pc:sldChg chg="addSp modSp add mod">
        <pc:chgData name="Damian Gordon" userId="796278f3-970d-4a3b-8137-dc597a054133" providerId="ADAL" clId="{B03D9205-DA14-4078-A5CE-E20AA991F75E}" dt="2024-11-08T23:45:23.682" v="4052"/>
        <pc:sldMkLst>
          <pc:docMk/>
          <pc:sldMk cId="1206749708" sldId="767"/>
        </pc:sldMkLst>
      </pc:sldChg>
      <pc:sldChg chg="addSp delSp modSp add mod">
        <pc:chgData name="Damian Gordon" userId="796278f3-970d-4a3b-8137-dc597a054133" providerId="ADAL" clId="{B03D9205-DA14-4078-A5CE-E20AA991F75E}" dt="2024-11-08T23:45:25.906" v="4053"/>
        <pc:sldMkLst>
          <pc:docMk/>
          <pc:sldMk cId="3651706390" sldId="768"/>
        </pc:sldMkLst>
      </pc:sldChg>
      <pc:sldChg chg="addSp modSp add mod">
        <pc:chgData name="Damian Gordon" userId="796278f3-970d-4a3b-8137-dc597a054133" providerId="ADAL" clId="{B03D9205-DA14-4078-A5CE-E20AA991F75E}" dt="2024-11-08T23:45:31.246" v="4054"/>
        <pc:sldMkLst>
          <pc:docMk/>
          <pc:sldMk cId="1426221555" sldId="769"/>
        </pc:sldMkLst>
      </pc:sldChg>
      <pc:sldChg chg="addSp modSp add del mod ord">
        <pc:chgData name="Damian Gordon" userId="796278f3-970d-4a3b-8137-dc597a054133" providerId="ADAL" clId="{B03D9205-DA14-4078-A5CE-E20AA991F75E}" dt="2024-11-08T23:45:37.457" v="4055"/>
        <pc:sldMkLst>
          <pc:docMk/>
          <pc:sldMk cId="2741462461" sldId="770"/>
        </pc:sldMkLst>
      </pc:sldChg>
      <pc:sldChg chg="addSp modSp add mod">
        <pc:chgData name="Damian Gordon" userId="796278f3-970d-4a3b-8137-dc597a054133" providerId="ADAL" clId="{B03D9205-DA14-4078-A5CE-E20AA991F75E}" dt="2024-11-08T23:45:43.337" v="4056"/>
        <pc:sldMkLst>
          <pc:docMk/>
          <pc:sldMk cId="1875120253" sldId="771"/>
        </pc:sldMkLst>
      </pc:sldChg>
      <pc:sldChg chg="addSp modSp add mod ord">
        <pc:chgData name="Damian Gordon" userId="796278f3-970d-4a3b-8137-dc597a054133" providerId="ADAL" clId="{B03D9205-DA14-4078-A5CE-E20AA991F75E}" dt="2024-11-08T23:45:47.395" v="4057"/>
        <pc:sldMkLst>
          <pc:docMk/>
          <pc:sldMk cId="863486708" sldId="772"/>
        </pc:sldMkLst>
      </pc:sldChg>
      <pc:sldChg chg="addSp modSp add mod">
        <pc:chgData name="Damian Gordon" userId="796278f3-970d-4a3b-8137-dc597a054133" providerId="ADAL" clId="{B03D9205-DA14-4078-A5CE-E20AA991F75E}" dt="2024-11-08T23:45:50.430" v="4058"/>
        <pc:sldMkLst>
          <pc:docMk/>
          <pc:sldMk cId="3690064929" sldId="773"/>
        </pc:sldMkLst>
      </pc:sldChg>
      <pc:sldChg chg="addSp modSp add del mod">
        <pc:chgData name="Damian Gordon" userId="796278f3-970d-4a3b-8137-dc597a054133" providerId="ADAL" clId="{B03D9205-DA14-4078-A5CE-E20AA991F75E}" dt="2024-11-09T11:28:57.191" v="4736" actId="47"/>
        <pc:sldMkLst>
          <pc:docMk/>
          <pc:sldMk cId="4162328189" sldId="774"/>
        </pc:sldMkLst>
      </pc:sldChg>
      <pc:sldChg chg="delSp modSp add mod ord">
        <pc:chgData name="Damian Gordon" userId="796278f3-970d-4a3b-8137-dc597a054133" providerId="ADAL" clId="{B03D9205-DA14-4078-A5CE-E20AA991F75E}" dt="2024-11-08T23:43:49.764" v="4042" actId="20577"/>
        <pc:sldMkLst>
          <pc:docMk/>
          <pc:sldMk cId="652402510" sldId="775"/>
        </pc:sldMkLst>
      </pc:sldChg>
      <pc:sldChg chg="modSp add del mod">
        <pc:chgData name="Damian Gordon" userId="796278f3-970d-4a3b-8137-dc597a054133" providerId="ADAL" clId="{B03D9205-DA14-4078-A5CE-E20AA991F75E}" dt="2024-11-09T11:08:18.750" v="4544" actId="47"/>
        <pc:sldMkLst>
          <pc:docMk/>
          <pc:sldMk cId="1689215393" sldId="776"/>
        </pc:sldMkLst>
      </pc:sldChg>
      <pc:sldChg chg="add del">
        <pc:chgData name="Damian Gordon" userId="796278f3-970d-4a3b-8137-dc597a054133" providerId="ADAL" clId="{B03D9205-DA14-4078-A5CE-E20AA991F75E}" dt="2024-11-09T11:08:18.750" v="4544" actId="47"/>
        <pc:sldMkLst>
          <pc:docMk/>
          <pc:sldMk cId="1517756655" sldId="777"/>
        </pc:sldMkLst>
      </pc:sldChg>
      <pc:sldChg chg="add del">
        <pc:chgData name="Damian Gordon" userId="796278f3-970d-4a3b-8137-dc597a054133" providerId="ADAL" clId="{B03D9205-DA14-4078-A5CE-E20AA991F75E}" dt="2024-11-09T11:08:18.750" v="4544" actId="47"/>
        <pc:sldMkLst>
          <pc:docMk/>
          <pc:sldMk cId="3980533589" sldId="778"/>
        </pc:sldMkLst>
      </pc:sldChg>
      <pc:sldChg chg="add del">
        <pc:chgData name="Damian Gordon" userId="796278f3-970d-4a3b-8137-dc597a054133" providerId="ADAL" clId="{B03D9205-DA14-4078-A5CE-E20AA991F75E}" dt="2024-11-09T11:08:18.750" v="4544" actId="47"/>
        <pc:sldMkLst>
          <pc:docMk/>
          <pc:sldMk cId="2735918750" sldId="779"/>
        </pc:sldMkLst>
      </pc:sldChg>
      <pc:sldChg chg="addSp modSp add mod">
        <pc:chgData name="Damian Gordon" userId="796278f3-970d-4a3b-8137-dc597a054133" providerId="ADAL" clId="{B03D9205-DA14-4078-A5CE-E20AA991F75E}" dt="2024-11-09T10:40:46.130" v="4298"/>
        <pc:sldMkLst>
          <pc:docMk/>
          <pc:sldMk cId="3542683456" sldId="780"/>
        </pc:sldMkLst>
      </pc:sldChg>
      <pc:sldChg chg="addSp delSp modSp new mod modMedia setBg">
        <pc:chgData name="Damian Gordon" userId="796278f3-970d-4a3b-8137-dc597a054133" providerId="ADAL" clId="{B03D9205-DA14-4078-A5CE-E20AA991F75E}" dt="2024-11-09T10:39:27.061" v="4286" actId="207"/>
        <pc:sldMkLst>
          <pc:docMk/>
          <pc:sldMk cId="492874878" sldId="781"/>
        </pc:sldMkLst>
      </pc:sldChg>
      <pc:sldChg chg="addSp delSp modSp add mod">
        <pc:chgData name="Damian Gordon" userId="796278f3-970d-4a3b-8137-dc597a054133" providerId="ADAL" clId="{B03D9205-DA14-4078-A5CE-E20AA991F75E}" dt="2024-11-09T10:44:04.379" v="4305" actId="22"/>
        <pc:sldMkLst>
          <pc:docMk/>
          <pc:sldMk cId="3255880835" sldId="782"/>
        </pc:sldMkLst>
      </pc:sldChg>
      <pc:sldChg chg="addSp modSp add mod">
        <pc:chgData name="Damian Gordon" userId="796278f3-970d-4a3b-8137-dc597a054133" providerId="ADAL" clId="{B03D9205-DA14-4078-A5CE-E20AA991F75E}" dt="2024-11-09T10:45:05.381" v="4310" actId="14100"/>
        <pc:sldMkLst>
          <pc:docMk/>
          <pc:sldMk cId="3400421097" sldId="783"/>
        </pc:sldMkLst>
      </pc:sldChg>
      <pc:sldChg chg="addSp modSp add mod">
        <pc:chgData name="Damian Gordon" userId="796278f3-970d-4a3b-8137-dc597a054133" providerId="ADAL" clId="{B03D9205-DA14-4078-A5CE-E20AA991F75E}" dt="2024-11-09T10:47:54.476" v="4427" actId="1076"/>
        <pc:sldMkLst>
          <pc:docMk/>
          <pc:sldMk cId="2897823732" sldId="784"/>
        </pc:sldMkLst>
      </pc:sldChg>
      <pc:sldChg chg="addSp delSp modSp add del mod">
        <pc:chgData name="Damian Gordon" userId="796278f3-970d-4a3b-8137-dc597a054133" providerId="ADAL" clId="{B03D9205-DA14-4078-A5CE-E20AA991F75E}" dt="2024-11-09T10:50:34.924" v="4468" actId="47"/>
        <pc:sldMkLst>
          <pc:docMk/>
          <pc:sldMk cId="1057882984" sldId="785"/>
        </pc:sldMkLst>
      </pc:sldChg>
      <pc:sldChg chg="addSp delSp modSp new mod">
        <pc:chgData name="Damian Gordon" userId="796278f3-970d-4a3b-8137-dc597a054133" providerId="ADAL" clId="{B03D9205-DA14-4078-A5CE-E20AA991F75E}" dt="2024-11-09T11:00:27.054" v="4517" actId="2711"/>
        <pc:sldMkLst>
          <pc:docMk/>
          <pc:sldMk cId="2861736560" sldId="786"/>
        </pc:sldMkLst>
      </pc:sldChg>
      <pc:sldChg chg="addSp delSp modSp add mod setBg">
        <pc:chgData name="Damian Gordon" userId="796278f3-970d-4a3b-8137-dc597a054133" providerId="ADAL" clId="{B03D9205-DA14-4078-A5CE-E20AA991F75E}" dt="2024-11-09T11:06:58.364" v="4540"/>
        <pc:sldMkLst>
          <pc:docMk/>
          <pc:sldMk cId="520445968" sldId="787"/>
        </pc:sldMkLst>
      </pc:sldChg>
      <pc:sldChg chg="addSp delSp modSp add del mod setBg">
        <pc:chgData name="Damian Gordon" userId="796278f3-970d-4a3b-8137-dc597a054133" providerId="ADAL" clId="{B03D9205-DA14-4078-A5CE-E20AA991F75E}" dt="2024-11-09T10:51:56.686" v="4478" actId="47"/>
        <pc:sldMkLst>
          <pc:docMk/>
          <pc:sldMk cId="1686521437" sldId="788"/>
        </pc:sldMkLst>
      </pc:sldChg>
      <pc:sldChg chg="addSp delSp modSp add mod setBg">
        <pc:chgData name="Damian Gordon" userId="796278f3-970d-4a3b-8137-dc597a054133" providerId="ADAL" clId="{B03D9205-DA14-4078-A5CE-E20AA991F75E}" dt="2024-11-09T11:06:07.429" v="4537" actId="1076"/>
        <pc:sldMkLst>
          <pc:docMk/>
          <pc:sldMk cId="3160904605" sldId="788"/>
        </pc:sldMkLst>
      </pc:sldChg>
      <pc:sldChg chg="delSp modSp add mod">
        <pc:chgData name="Damian Gordon" userId="796278f3-970d-4a3b-8137-dc597a054133" providerId="ADAL" clId="{B03D9205-DA14-4078-A5CE-E20AA991F75E}" dt="2024-11-09T11:35:01.454" v="4844" actId="27636"/>
        <pc:sldMkLst>
          <pc:docMk/>
          <pc:sldMk cId="406658134" sldId="789"/>
        </pc:sldMkLst>
      </pc:sldChg>
      <pc:sldChg chg="addSp modSp add mod">
        <pc:chgData name="Damian Gordon" userId="796278f3-970d-4a3b-8137-dc597a054133" providerId="ADAL" clId="{B03D9205-DA14-4078-A5CE-E20AA991F75E}" dt="2024-11-09T11:28:49.396" v="4735" actId="14100"/>
        <pc:sldMkLst>
          <pc:docMk/>
          <pc:sldMk cId="3603184083" sldId="790"/>
        </pc:sldMkLst>
      </pc:sldChg>
      <pc:sldChg chg="add del">
        <pc:chgData name="Damian Gordon" userId="796278f3-970d-4a3b-8137-dc597a054133" providerId="ADAL" clId="{B03D9205-DA14-4078-A5CE-E20AA991F75E}" dt="2024-11-09T11:28:06.733" v="4621"/>
        <pc:sldMkLst>
          <pc:docMk/>
          <pc:sldMk cId="192886193" sldId="791"/>
        </pc:sldMkLst>
      </pc:sldChg>
      <pc:sldChg chg="add del">
        <pc:chgData name="Damian Gordon" userId="796278f3-970d-4a3b-8137-dc597a054133" providerId="ADAL" clId="{B03D9205-DA14-4078-A5CE-E20AA991F75E}" dt="2024-11-09T11:28:15.522" v="4623"/>
        <pc:sldMkLst>
          <pc:docMk/>
          <pc:sldMk cId="1950453351" sldId="791"/>
        </pc:sldMkLst>
      </pc:sldChg>
      <pc:sldChg chg="add">
        <pc:chgData name="Damian Gordon" userId="796278f3-970d-4a3b-8137-dc597a054133" providerId="ADAL" clId="{B03D9205-DA14-4078-A5CE-E20AA991F75E}" dt="2024-11-09T11:32:19.623" v="4813"/>
        <pc:sldMkLst>
          <pc:docMk/>
          <pc:sldMk cId="2166172882" sldId="791"/>
        </pc:sldMkLst>
      </pc:sldChg>
      <pc:sldChg chg="modSp add mod">
        <pc:chgData name="Damian Gordon" userId="796278f3-970d-4a3b-8137-dc597a054133" providerId="ADAL" clId="{B03D9205-DA14-4078-A5CE-E20AA991F75E}" dt="2024-11-09T12:14:25.194" v="5408" actId="20577"/>
        <pc:sldMkLst>
          <pc:docMk/>
          <pc:sldMk cId="3285808523" sldId="792"/>
        </pc:sldMkLst>
      </pc:sldChg>
      <pc:sldChg chg="modSp add mod">
        <pc:chgData name="Damian Gordon" userId="796278f3-970d-4a3b-8137-dc597a054133" providerId="ADAL" clId="{B03D9205-DA14-4078-A5CE-E20AA991F75E}" dt="2024-11-09T12:14:04.414" v="5394" actId="20577"/>
        <pc:sldMkLst>
          <pc:docMk/>
          <pc:sldMk cId="183918557" sldId="793"/>
        </pc:sldMkLst>
      </pc:sldChg>
      <pc:sldChg chg="modSp add mod ord">
        <pc:chgData name="Damian Gordon" userId="796278f3-970d-4a3b-8137-dc597a054133" providerId="ADAL" clId="{B03D9205-DA14-4078-A5CE-E20AA991F75E}" dt="2024-11-09T12:13:35.099" v="5372" actId="20577"/>
        <pc:sldMkLst>
          <pc:docMk/>
          <pc:sldMk cId="342127885" sldId="794"/>
        </pc:sldMkLst>
      </pc:sldChg>
      <pc:sldChg chg="modSp add mod">
        <pc:chgData name="Damian Gordon" userId="796278f3-970d-4a3b-8137-dc597a054133" providerId="ADAL" clId="{B03D9205-DA14-4078-A5CE-E20AA991F75E}" dt="2024-11-09T12:08:06.722" v="4958" actId="20577"/>
        <pc:sldMkLst>
          <pc:docMk/>
          <pc:sldMk cId="1333833009" sldId="795"/>
        </pc:sldMkLst>
      </pc:sldChg>
      <pc:sldChg chg="modSp add del mod">
        <pc:chgData name="Damian Gordon" userId="796278f3-970d-4a3b-8137-dc597a054133" providerId="ADAL" clId="{B03D9205-DA14-4078-A5CE-E20AA991F75E}" dt="2024-11-09T12:12:15.995" v="5287" actId="2696"/>
        <pc:sldMkLst>
          <pc:docMk/>
          <pc:sldMk cId="1024198038" sldId="796"/>
        </pc:sldMkLst>
      </pc:sldChg>
      <pc:sldChg chg="modSp add mod">
        <pc:chgData name="Damian Gordon" userId="796278f3-970d-4a3b-8137-dc597a054133" providerId="ADAL" clId="{B03D9205-DA14-4078-A5CE-E20AA991F75E}" dt="2024-11-09T12:11:34.139" v="5282" actId="20577"/>
        <pc:sldMkLst>
          <pc:docMk/>
          <pc:sldMk cId="203997205" sldId="797"/>
        </pc:sldMkLst>
      </pc:sldChg>
    </pc:docChg>
  </pc:docChgLst>
  <pc:docChgLst>
    <pc:chgData name="Damian Gordon" userId="796278f3-970d-4a3b-8137-dc597a054133" providerId="ADAL" clId="{4B3DE34D-D605-4EAC-832C-480C006C90C4}"/>
    <pc:docChg chg="undo custSel addSld modSld sldOrd">
      <pc:chgData name="Damian Gordon" userId="796278f3-970d-4a3b-8137-dc597a054133" providerId="ADAL" clId="{4B3DE34D-D605-4EAC-832C-480C006C90C4}" dt="2024-05-27T15:29:00.982" v="1004" actId="1035"/>
      <pc:docMkLst>
        <pc:docMk/>
      </pc:docMkLst>
      <pc:sldChg chg="addSp delSp modSp new mod modMedia setBg delDesignElem">
        <pc:chgData name="Damian Gordon" userId="796278f3-970d-4a3b-8137-dc597a054133" providerId="ADAL" clId="{4B3DE34D-D605-4EAC-832C-480C006C90C4}" dt="2024-05-27T14:47:47.106" v="293"/>
        <pc:sldMkLst>
          <pc:docMk/>
          <pc:sldMk cId="1941464876" sldId="256"/>
        </pc:sldMkLst>
      </pc:sldChg>
      <pc:sldChg chg="addSp delSp modSp new mod">
        <pc:chgData name="Damian Gordon" userId="796278f3-970d-4a3b-8137-dc597a054133" providerId="ADAL" clId="{4B3DE34D-D605-4EAC-832C-480C006C90C4}" dt="2024-05-27T15:25:56.096" v="874" actId="167"/>
        <pc:sldMkLst>
          <pc:docMk/>
          <pc:sldMk cId="745447261" sldId="257"/>
        </pc:sldMkLst>
      </pc:sldChg>
      <pc:sldChg chg="addSp modSp add mod">
        <pc:chgData name="Damian Gordon" userId="796278f3-970d-4a3b-8137-dc597a054133" providerId="ADAL" clId="{4B3DE34D-D605-4EAC-832C-480C006C90C4}" dt="2024-05-27T15:26:09.954" v="878" actId="167"/>
        <pc:sldMkLst>
          <pc:docMk/>
          <pc:sldMk cId="32582299" sldId="258"/>
        </pc:sldMkLst>
      </pc:sldChg>
      <pc:sldChg chg="addSp delSp modSp new mod">
        <pc:chgData name="Damian Gordon" userId="796278f3-970d-4a3b-8137-dc597a054133" providerId="ADAL" clId="{4B3DE34D-D605-4EAC-832C-480C006C90C4}" dt="2024-05-27T15:25:45.883" v="871" actId="167"/>
        <pc:sldMkLst>
          <pc:docMk/>
          <pc:sldMk cId="321388942" sldId="259"/>
        </pc:sldMkLst>
      </pc:sldChg>
      <pc:sldChg chg="addSp modSp add mod">
        <pc:chgData name="Damian Gordon" userId="796278f3-970d-4a3b-8137-dc597a054133" providerId="ADAL" clId="{4B3DE34D-D605-4EAC-832C-480C006C90C4}" dt="2024-05-27T15:26:20.501" v="880" actId="167"/>
        <pc:sldMkLst>
          <pc:docMk/>
          <pc:sldMk cId="2082083534" sldId="260"/>
        </pc:sldMkLst>
      </pc:sldChg>
      <pc:sldChg chg="addSp modSp add mod">
        <pc:chgData name="Damian Gordon" userId="796278f3-970d-4a3b-8137-dc597a054133" providerId="ADAL" clId="{4B3DE34D-D605-4EAC-832C-480C006C90C4}" dt="2024-05-27T15:26:04.442" v="876" actId="167"/>
        <pc:sldMkLst>
          <pc:docMk/>
          <pc:sldMk cId="770477169" sldId="261"/>
        </pc:sldMkLst>
      </pc:sldChg>
      <pc:sldChg chg="addSp delSp modSp add mod">
        <pc:chgData name="Damian Gordon" userId="796278f3-970d-4a3b-8137-dc597a054133" providerId="ADAL" clId="{4B3DE34D-D605-4EAC-832C-480C006C90C4}" dt="2024-05-27T15:26:24.826" v="882" actId="167"/>
        <pc:sldMkLst>
          <pc:docMk/>
          <pc:sldMk cId="2877069948" sldId="262"/>
        </pc:sldMkLst>
      </pc:sldChg>
      <pc:sldChg chg="addSp modSp add mod">
        <pc:chgData name="Damian Gordon" userId="796278f3-970d-4a3b-8137-dc597a054133" providerId="ADAL" clId="{4B3DE34D-D605-4EAC-832C-480C006C90C4}" dt="2024-05-27T15:26:29.373" v="884" actId="167"/>
        <pc:sldMkLst>
          <pc:docMk/>
          <pc:sldMk cId="398487012" sldId="263"/>
        </pc:sldMkLst>
      </pc:sldChg>
      <pc:sldChg chg="addSp modSp add mod ord">
        <pc:chgData name="Damian Gordon" userId="796278f3-970d-4a3b-8137-dc597a054133" providerId="ADAL" clId="{4B3DE34D-D605-4EAC-832C-480C006C90C4}" dt="2024-05-27T15:26:38.258" v="888" actId="167"/>
        <pc:sldMkLst>
          <pc:docMk/>
          <pc:sldMk cId="2867830265" sldId="264"/>
        </pc:sldMkLst>
      </pc:sldChg>
      <pc:sldChg chg="addSp modSp add mod">
        <pc:chgData name="Damian Gordon" userId="796278f3-970d-4a3b-8137-dc597a054133" providerId="ADAL" clId="{4B3DE34D-D605-4EAC-832C-480C006C90C4}" dt="2024-05-27T15:26:34.022" v="886" actId="167"/>
        <pc:sldMkLst>
          <pc:docMk/>
          <pc:sldMk cId="2918594077" sldId="265"/>
        </pc:sldMkLst>
      </pc:sldChg>
      <pc:sldChg chg="addSp modSp add mod">
        <pc:chgData name="Damian Gordon" userId="796278f3-970d-4a3b-8137-dc597a054133" providerId="ADAL" clId="{4B3DE34D-D605-4EAC-832C-480C006C90C4}" dt="2024-05-27T15:26:43.482" v="890" actId="167"/>
        <pc:sldMkLst>
          <pc:docMk/>
          <pc:sldMk cId="2182701241" sldId="266"/>
        </pc:sldMkLst>
      </pc:sldChg>
      <pc:sldChg chg="addSp modSp add mod">
        <pc:chgData name="Damian Gordon" userId="796278f3-970d-4a3b-8137-dc597a054133" providerId="ADAL" clId="{4B3DE34D-D605-4EAC-832C-480C006C90C4}" dt="2024-05-27T15:26:48.076" v="892" actId="167"/>
        <pc:sldMkLst>
          <pc:docMk/>
          <pc:sldMk cId="4291527698" sldId="267"/>
        </pc:sldMkLst>
      </pc:sldChg>
      <pc:sldChg chg="addSp modSp add mod">
        <pc:chgData name="Damian Gordon" userId="796278f3-970d-4a3b-8137-dc597a054133" providerId="ADAL" clId="{4B3DE34D-D605-4EAC-832C-480C006C90C4}" dt="2024-05-27T15:26:52.827" v="894" actId="167"/>
        <pc:sldMkLst>
          <pc:docMk/>
          <pc:sldMk cId="2635752808" sldId="268"/>
        </pc:sldMkLst>
      </pc:sldChg>
      <pc:sldChg chg="addSp modSp add mod">
        <pc:chgData name="Damian Gordon" userId="796278f3-970d-4a3b-8137-dc597a054133" providerId="ADAL" clId="{4B3DE34D-D605-4EAC-832C-480C006C90C4}" dt="2024-05-27T15:26:57.083" v="896" actId="167"/>
        <pc:sldMkLst>
          <pc:docMk/>
          <pc:sldMk cId="3552182851" sldId="269"/>
        </pc:sldMkLst>
      </pc:sldChg>
      <pc:sldChg chg="addSp modSp add mod">
        <pc:chgData name="Damian Gordon" userId="796278f3-970d-4a3b-8137-dc597a054133" providerId="ADAL" clId="{4B3DE34D-D605-4EAC-832C-480C006C90C4}" dt="2024-05-27T15:27:24.807" v="906" actId="167"/>
        <pc:sldMkLst>
          <pc:docMk/>
          <pc:sldMk cId="3701803327" sldId="270"/>
        </pc:sldMkLst>
      </pc:sldChg>
      <pc:sldChg chg="addSp modSp add mod ord">
        <pc:chgData name="Damian Gordon" userId="796278f3-970d-4a3b-8137-dc597a054133" providerId="ADAL" clId="{4B3DE34D-D605-4EAC-832C-480C006C90C4}" dt="2024-05-27T15:27:01.754" v="898" actId="167"/>
        <pc:sldMkLst>
          <pc:docMk/>
          <pc:sldMk cId="3368712619" sldId="271"/>
        </pc:sldMkLst>
      </pc:sldChg>
      <pc:sldChg chg="addSp modSp add mod ord">
        <pc:chgData name="Damian Gordon" userId="796278f3-970d-4a3b-8137-dc597a054133" providerId="ADAL" clId="{4B3DE34D-D605-4EAC-832C-480C006C90C4}" dt="2024-05-27T15:27:11.699" v="902" actId="167"/>
        <pc:sldMkLst>
          <pc:docMk/>
          <pc:sldMk cId="2734139410" sldId="272"/>
        </pc:sldMkLst>
      </pc:sldChg>
      <pc:sldChg chg="addSp modSp add mod ord">
        <pc:chgData name="Damian Gordon" userId="796278f3-970d-4a3b-8137-dc597a054133" providerId="ADAL" clId="{4B3DE34D-D605-4EAC-832C-480C006C90C4}" dt="2024-05-27T15:27:07.436" v="900" actId="167"/>
        <pc:sldMkLst>
          <pc:docMk/>
          <pc:sldMk cId="1220893861" sldId="273"/>
        </pc:sldMkLst>
      </pc:sldChg>
      <pc:sldChg chg="addSp modSp add mod ord">
        <pc:chgData name="Damian Gordon" userId="796278f3-970d-4a3b-8137-dc597a054133" providerId="ADAL" clId="{4B3DE34D-D605-4EAC-832C-480C006C90C4}" dt="2024-05-27T15:27:19.892" v="904" actId="167"/>
        <pc:sldMkLst>
          <pc:docMk/>
          <pc:sldMk cId="192307870" sldId="274"/>
        </pc:sldMkLst>
      </pc:sldChg>
      <pc:sldChg chg="addSp delSp modSp add mod">
        <pc:chgData name="Damian Gordon" userId="796278f3-970d-4a3b-8137-dc597a054133" providerId="ADAL" clId="{4B3DE34D-D605-4EAC-832C-480C006C90C4}" dt="2024-05-27T15:29:00.982" v="1004" actId="1035"/>
        <pc:sldMkLst>
          <pc:docMk/>
          <pc:sldMk cId="1282645631" sldId="275"/>
        </pc:sldMkLst>
      </pc:sldChg>
    </pc:docChg>
  </pc:docChgLst>
  <pc:docChgLst>
    <pc:chgData name="Damian Gordon" userId="796278f3-970d-4a3b-8137-dc597a054133" providerId="ADAL" clId="{45BE5AB9-231A-4059-8C30-6EA104990523}"/>
    <pc:docChg chg="undo redo custSel addSld delSld modSld sldOrd">
      <pc:chgData name="Damian Gordon" userId="796278f3-970d-4a3b-8137-dc597a054133" providerId="ADAL" clId="{45BE5AB9-231A-4059-8C30-6EA104990523}" dt="2024-07-05T00:29:52.330" v="9651" actId="20577"/>
      <pc:docMkLst>
        <pc:docMk/>
      </pc:docMkLst>
      <pc:sldChg chg="modSp mod">
        <pc:chgData name="Damian Gordon" userId="796278f3-970d-4a3b-8137-dc597a054133" providerId="ADAL" clId="{45BE5AB9-231A-4059-8C30-6EA104990523}" dt="2024-05-27T15:31:31.611" v="14" actId="20577"/>
        <pc:sldMkLst>
          <pc:docMk/>
          <pc:sldMk cId="1941464876" sldId="256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745447261" sldId="257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2582299" sldId="258"/>
        </pc:sldMkLst>
      </pc:sldChg>
      <pc:sldChg chg="modSp mod">
        <pc:chgData name="Damian Gordon" userId="796278f3-970d-4a3b-8137-dc597a054133" providerId="ADAL" clId="{45BE5AB9-231A-4059-8C30-6EA104990523}" dt="2024-05-28T01:14:22.345" v="294" actId="27636"/>
        <pc:sldMkLst>
          <pc:docMk/>
          <pc:sldMk cId="321388942" sldId="259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082083534" sldId="260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770477169" sldId="261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877069948" sldId="262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98487012" sldId="263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867830265" sldId="264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918594077" sldId="265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182701241" sldId="266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4291527698" sldId="267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635752808" sldId="268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552182851" sldId="269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701803327" sldId="270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368712619" sldId="271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734139410" sldId="272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1220893861" sldId="273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192307870" sldId="274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1282645631" sldId="275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320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387"/>
        </pc:sldMkLst>
      </pc:sldChg>
      <pc:sldChg chg="modSp 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392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16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18"/>
        </pc:sldMkLst>
      </pc:sldChg>
      <pc:sldChg chg="modSp 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1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2"/>
        </pc:sldMkLst>
      </pc:sldChg>
      <pc:sldChg chg="modSp add del mod ord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4"/>
        </pc:sldMkLst>
      </pc:sldChg>
      <pc:sldChg chg="addSp delSp modSp add del mod ord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5"/>
        </pc:sldMkLst>
      </pc:sldChg>
      <pc:sldChg chg="addSp delSp modSp new mod modMedia setBg modAnim">
        <pc:chgData name="Damian Gordon" userId="796278f3-970d-4a3b-8137-dc597a054133" providerId="ADAL" clId="{45BE5AB9-231A-4059-8C30-6EA104990523}" dt="2024-05-28T01:12:19.754" v="267" actId="20577"/>
        <pc:sldMkLst>
          <pc:docMk/>
          <pc:sldMk cId="1898965013" sldId="426"/>
        </pc:sldMkLst>
      </pc:sldChg>
      <pc:sldChg chg="addSp delSp modSp add mod setBg addAnim delAnim delDesignElem">
        <pc:chgData name="Damian Gordon" userId="796278f3-970d-4a3b-8137-dc597a054133" providerId="ADAL" clId="{45BE5AB9-231A-4059-8C30-6EA104990523}" dt="2024-05-28T01:10:56.764" v="204"/>
        <pc:sldMkLst>
          <pc:docMk/>
          <pc:sldMk cId="2126172313" sldId="427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9"/>
        </pc:sldMkLst>
      </pc:sldChg>
      <pc:sldChg chg="addSp modSp mod ord">
        <pc:chgData name="Damian Gordon" userId="796278f3-970d-4a3b-8137-dc597a054133" providerId="ADAL" clId="{45BE5AB9-231A-4059-8C30-6EA104990523}" dt="2024-07-05T00:14:00.740" v="9574"/>
        <pc:sldMkLst>
          <pc:docMk/>
          <pc:sldMk cId="3735875418" sldId="430"/>
        </pc:sldMkLst>
      </pc:sldChg>
      <pc:sldChg chg="addSp delSp modSp mod ord">
        <pc:chgData name="Damian Gordon" userId="796278f3-970d-4a3b-8137-dc597a054133" providerId="ADAL" clId="{45BE5AB9-231A-4059-8C30-6EA104990523}" dt="2024-07-05T00:14:00.740" v="9574"/>
        <pc:sldMkLst>
          <pc:docMk/>
          <pc:sldMk cId="1233871246" sldId="431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2"/>
        </pc:sldMkLst>
      </pc:sldChg>
      <pc:sldChg chg="add del ord">
        <pc:chgData name="Damian Gordon" userId="796278f3-970d-4a3b-8137-dc597a054133" providerId="ADAL" clId="{45BE5AB9-231A-4059-8C30-6EA104990523}" dt="2024-07-02T23:31:11.347" v="5422" actId="47"/>
        <pc:sldMkLst>
          <pc:docMk/>
          <pc:sldMk cId="1900039164" sldId="433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4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6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7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8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39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40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1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2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3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4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5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46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47"/>
        </pc:sldMkLst>
      </pc:sldChg>
      <pc:sldChg chg="modSp mod">
        <pc:chgData name="Damian Gordon" userId="796278f3-970d-4a3b-8137-dc597a054133" providerId="ADAL" clId="{45BE5AB9-231A-4059-8C30-6EA104990523}" dt="2024-07-02T17:34:21.406" v="722" actId="20577"/>
        <pc:sldMkLst>
          <pc:docMk/>
          <pc:sldMk cId="695405805" sldId="448"/>
        </pc:sldMkLst>
      </pc:sldChg>
      <pc:sldChg chg="modSp mod ord">
        <pc:chgData name="Damian Gordon" userId="796278f3-970d-4a3b-8137-dc597a054133" providerId="ADAL" clId="{45BE5AB9-231A-4059-8C30-6EA104990523}" dt="2024-07-03T02:06:30.287" v="5951" actId="20577"/>
        <pc:sldMkLst>
          <pc:docMk/>
          <pc:sldMk cId="3316991471" sldId="453"/>
        </pc:sldMkLst>
      </pc:sldChg>
      <pc:sldChg chg="addSp delSp mod">
        <pc:chgData name="Damian Gordon" userId="796278f3-970d-4a3b-8137-dc597a054133" providerId="ADAL" clId="{45BE5AB9-231A-4059-8C30-6EA104990523}" dt="2024-07-02T19:32:58.157" v="933" actId="22"/>
        <pc:sldMkLst>
          <pc:docMk/>
          <pc:sldMk cId="730100669" sldId="454"/>
        </pc:sldMkLst>
      </pc:sldChg>
      <pc:sldChg chg="addSp delSp modSp add del mod setBg">
        <pc:chgData name="Damian Gordon" userId="796278f3-970d-4a3b-8137-dc597a054133" providerId="ADAL" clId="{45BE5AB9-231A-4059-8C30-6EA104990523}" dt="2024-07-02T23:31:11.347" v="5422" actId="47"/>
        <pc:sldMkLst>
          <pc:docMk/>
          <pc:sldMk cId="3260675007" sldId="455"/>
        </pc:sldMkLst>
      </pc:sldChg>
      <pc:sldChg chg="addSp delSp modSp new del mod setBg addAnim">
        <pc:chgData name="Damian Gordon" userId="796278f3-970d-4a3b-8137-dc597a054133" providerId="ADAL" clId="{45BE5AB9-231A-4059-8C30-6EA104990523}" dt="2024-07-02T17:21:31.793" v="614" actId="47"/>
        <pc:sldMkLst>
          <pc:docMk/>
          <pc:sldMk cId="3709557733" sldId="456"/>
        </pc:sldMkLst>
      </pc:sldChg>
      <pc:sldChg chg="addSp delSp modSp add mod modMedia setBg delAnim setClrOvrMap delDesignElem">
        <pc:chgData name="Damian Gordon" userId="796278f3-970d-4a3b-8137-dc597a054133" providerId="ADAL" clId="{45BE5AB9-231A-4059-8C30-6EA104990523}" dt="2024-07-02T17:22:13.127" v="634" actId="403"/>
        <pc:sldMkLst>
          <pc:docMk/>
          <pc:sldMk cId="2603971186" sldId="457"/>
        </pc:sldMkLst>
      </pc:sldChg>
      <pc:sldChg chg="addSp delSp modSp add del mod setBg delAnim setClrOvrMap delDesignElem">
        <pc:chgData name="Damian Gordon" userId="796278f3-970d-4a3b-8137-dc597a054133" providerId="ADAL" clId="{45BE5AB9-231A-4059-8C30-6EA104990523}" dt="2024-07-02T17:24:04.948" v="714" actId="2696"/>
        <pc:sldMkLst>
          <pc:docMk/>
          <pc:sldMk cId="1666678026" sldId="458"/>
        </pc:sldMkLst>
      </pc:sldChg>
      <pc:sldChg chg="delSp add ord setBg delDesignElem">
        <pc:chgData name="Damian Gordon" userId="796278f3-970d-4a3b-8137-dc597a054133" providerId="ADAL" clId="{45BE5AB9-231A-4059-8C30-6EA104990523}" dt="2024-07-02T22:22:46.034" v="4430"/>
        <pc:sldMkLst>
          <pc:docMk/>
          <pc:sldMk cId="2123894225" sldId="458"/>
        </pc:sldMkLst>
      </pc:sldChg>
      <pc:sldChg chg="add ord">
        <pc:chgData name="Damian Gordon" userId="796278f3-970d-4a3b-8137-dc597a054133" providerId="ADAL" clId="{45BE5AB9-231A-4059-8C30-6EA104990523}" dt="2024-07-02T22:22:46.034" v="4430"/>
        <pc:sldMkLst>
          <pc:docMk/>
          <pc:sldMk cId="535991383" sldId="459"/>
        </pc:sldMkLst>
      </pc:sldChg>
      <pc:sldChg chg="delSp modSp add del setBg delDesignElem">
        <pc:chgData name="Damian Gordon" userId="796278f3-970d-4a3b-8137-dc597a054133" providerId="ADAL" clId="{45BE5AB9-231A-4059-8C30-6EA104990523}" dt="2024-07-02T17:24:04.948" v="714" actId="2696"/>
        <pc:sldMkLst>
          <pc:docMk/>
          <pc:sldMk cId="2670569266" sldId="459"/>
        </pc:sldMkLst>
      </pc:sldChg>
      <pc:sldChg chg="modSp new mod">
        <pc:chgData name="Damian Gordon" userId="796278f3-970d-4a3b-8137-dc597a054133" providerId="ADAL" clId="{45BE5AB9-231A-4059-8C30-6EA104990523}" dt="2024-07-02T17:34:31.512" v="724"/>
        <pc:sldMkLst>
          <pc:docMk/>
          <pc:sldMk cId="1223211032" sldId="460"/>
        </pc:sldMkLst>
      </pc:sldChg>
      <pc:sldChg chg="modSp add mod">
        <pc:chgData name="Damian Gordon" userId="796278f3-970d-4a3b-8137-dc597a054133" providerId="ADAL" clId="{45BE5AB9-231A-4059-8C30-6EA104990523}" dt="2024-07-02T18:36:21.607" v="931" actId="20577"/>
        <pc:sldMkLst>
          <pc:docMk/>
          <pc:sldMk cId="3805323869" sldId="461"/>
        </pc:sldMkLst>
      </pc:sldChg>
      <pc:sldChg chg="addSp modSp add mod">
        <pc:chgData name="Damian Gordon" userId="796278f3-970d-4a3b-8137-dc597a054133" providerId="ADAL" clId="{45BE5AB9-231A-4059-8C30-6EA104990523}" dt="2024-07-03T02:05:05.381" v="5862" actId="1076"/>
        <pc:sldMkLst>
          <pc:docMk/>
          <pc:sldMk cId="904566246" sldId="462"/>
        </pc:sldMkLst>
      </pc:sldChg>
      <pc:sldChg chg="modSp add del mod">
        <pc:chgData name="Damian Gordon" userId="796278f3-970d-4a3b-8137-dc597a054133" providerId="ADAL" clId="{45BE5AB9-231A-4059-8C30-6EA104990523}" dt="2024-07-03T02:01:42.696" v="5812" actId="47"/>
        <pc:sldMkLst>
          <pc:docMk/>
          <pc:sldMk cId="2976161511" sldId="463"/>
        </pc:sldMkLst>
      </pc:sldChg>
      <pc:sldChg chg="modSp add mod ord">
        <pc:chgData name="Damian Gordon" userId="796278f3-970d-4a3b-8137-dc597a054133" providerId="ADAL" clId="{45BE5AB9-231A-4059-8C30-6EA104990523}" dt="2024-07-02T19:51:15.532" v="1584" actId="20577"/>
        <pc:sldMkLst>
          <pc:docMk/>
          <pc:sldMk cId="1192466586" sldId="464"/>
        </pc:sldMkLst>
      </pc:sldChg>
      <pc:sldChg chg="add del">
        <pc:chgData name="Damian Gordon" userId="796278f3-970d-4a3b-8137-dc597a054133" providerId="ADAL" clId="{45BE5AB9-231A-4059-8C30-6EA104990523}" dt="2024-07-02T19:33:04.190" v="935"/>
        <pc:sldMkLst>
          <pc:docMk/>
          <pc:sldMk cId="3294348860" sldId="464"/>
        </pc:sldMkLst>
      </pc:sldChg>
      <pc:sldChg chg="modSp add mod">
        <pc:chgData name="Damian Gordon" userId="796278f3-970d-4a3b-8137-dc597a054133" providerId="ADAL" clId="{45BE5AB9-231A-4059-8C30-6EA104990523}" dt="2024-07-02T22:05:10.599" v="3652" actId="20577"/>
        <pc:sldMkLst>
          <pc:docMk/>
          <pc:sldMk cId="1760058381" sldId="465"/>
        </pc:sldMkLst>
      </pc:sldChg>
      <pc:sldChg chg="addSp delSp modSp add mod setBg">
        <pc:chgData name="Damian Gordon" userId="796278f3-970d-4a3b-8137-dc597a054133" providerId="ADAL" clId="{45BE5AB9-231A-4059-8C30-6EA104990523}" dt="2024-07-02T20:04:12.217" v="1977" actId="26606"/>
        <pc:sldMkLst>
          <pc:docMk/>
          <pc:sldMk cId="1257956994" sldId="466"/>
        </pc:sldMkLst>
      </pc:sldChg>
      <pc:sldChg chg="modSp add mod">
        <pc:chgData name="Damian Gordon" userId="796278f3-970d-4a3b-8137-dc597a054133" providerId="ADAL" clId="{45BE5AB9-231A-4059-8C30-6EA104990523}" dt="2024-07-02T20:45:20.738" v="2205" actId="113"/>
        <pc:sldMkLst>
          <pc:docMk/>
          <pc:sldMk cId="2442904923" sldId="467"/>
        </pc:sldMkLst>
      </pc:sldChg>
      <pc:sldChg chg="add del">
        <pc:chgData name="Damian Gordon" userId="796278f3-970d-4a3b-8137-dc597a054133" providerId="ADAL" clId="{45BE5AB9-231A-4059-8C30-6EA104990523}" dt="2024-07-02T19:47:47.587" v="1445"/>
        <pc:sldMkLst>
          <pc:docMk/>
          <pc:sldMk cId="3204454298" sldId="467"/>
        </pc:sldMkLst>
      </pc:sldChg>
      <pc:sldChg chg="add del">
        <pc:chgData name="Damian Gordon" userId="796278f3-970d-4a3b-8137-dc597a054133" providerId="ADAL" clId="{45BE5AB9-231A-4059-8C30-6EA104990523}" dt="2024-07-02T19:47:38.276" v="1443"/>
        <pc:sldMkLst>
          <pc:docMk/>
          <pc:sldMk cId="3386841957" sldId="467"/>
        </pc:sldMkLst>
      </pc:sldChg>
      <pc:sldChg chg="modSp add mod">
        <pc:chgData name="Damian Gordon" userId="796278f3-970d-4a3b-8137-dc597a054133" providerId="ADAL" clId="{45BE5AB9-231A-4059-8C30-6EA104990523}" dt="2024-07-02T19:56:28.518" v="1796" actId="5793"/>
        <pc:sldMkLst>
          <pc:docMk/>
          <pc:sldMk cId="4229316256" sldId="468"/>
        </pc:sldMkLst>
      </pc:sldChg>
      <pc:sldChg chg="addSp delSp modSp add mod">
        <pc:chgData name="Damian Gordon" userId="796278f3-970d-4a3b-8137-dc597a054133" providerId="ADAL" clId="{45BE5AB9-231A-4059-8C30-6EA104990523}" dt="2024-07-02T20:04:16.101" v="1979"/>
        <pc:sldMkLst>
          <pc:docMk/>
          <pc:sldMk cId="2479653310" sldId="469"/>
        </pc:sldMkLst>
      </pc:sldChg>
      <pc:sldChg chg="addSp delSp modSp add mod">
        <pc:chgData name="Damian Gordon" userId="796278f3-970d-4a3b-8137-dc597a054133" providerId="ADAL" clId="{45BE5AB9-231A-4059-8C30-6EA104990523}" dt="2024-07-02T20:45:54.715" v="2208" actId="113"/>
        <pc:sldMkLst>
          <pc:docMk/>
          <pc:sldMk cId="3367475694" sldId="470"/>
        </pc:sldMkLst>
      </pc:sldChg>
      <pc:sldChg chg="modSp add mod">
        <pc:chgData name="Damian Gordon" userId="796278f3-970d-4a3b-8137-dc597a054133" providerId="ADAL" clId="{45BE5AB9-231A-4059-8C30-6EA104990523}" dt="2024-07-02T20:50:02.730" v="2219" actId="20577"/>
        <pc:sldMkLst>
          <pc:docMk/>
          <pc:sldMk cId="2270169773" sldId="471"/>
        </pc:sldMkLst>
      </pc:sldChg>
      <pc:sldChg chg="addSp delSp modSp add mod">
        <pc:chgData name="Damian Gordon" userId="796278f3-970d-4a3b-8137-dc597a054133" providerId="ADAL" clId="{45BE5AB9-231A-4059-8C30-6EA104990523}" dt="2024-07-02T21:02:44.411" v="2561" actId="20577"/>
        <pc:sldMkLst>
          <pc:docMk/>
          <pc:sldMk cId="771842511" sldId="472"/>
        </pc:sldMkLst>
      </pc:sldChg>
      <pc:sldChg chg="addSp delSp modSp add mod ord">
        <pc:chgData name="Damian Gordon" userId="796278f3-970d-4a3b-8137-dc597a054133" providerId="ADAL" clId="{45BE5AB9-231A-4059-8C30-6EA104990523}" dt="2024-07-02T20:57:07.806" v="2442" actId="14100"/>
        <pc:sldMkLst>
          <pc:docMk/>
          <pc:sldMk cId="242179878" sldId="473"/>
        </pc:sldMkLst>
      </pc:sldChg>
      <pc:sldChg chg="modSp add mod">
        <pc:chgData name="Damian Gordon" userId="796278f3-970d-4a3b-8137-dc597a054133" providerId="ADAL" clId="{45BE5AB9-231A-4059-8C30-6EA104990523}" dt="2024-07-04T22:23:09.666" v="7541" actId="20577"/>
        <pc:sldMkLst>
          <pc:docMk/>
          <pc:sldMk cId="4095918154" sldId="474"/>
        </pc:sldMkLst>
      </pc:sldChg>
      <pc:sldChg chg="addSp delSp modSp add mod">
        <pc:chgData name="Damian Gordon" userId="796278f3-970d-4a3b-8137-dc597a054133" providerId="ADAL" clId="{45BE5AB9-231A-4059-8C30-6EA104990523}" dt="2024-07-02T22:19:00.676" v="4426" actId="166"/>
        <pc:sldMkLst>
          <pc:docMk/>
          <pc:sldMk cId="1680599265" sldId="475"/>
        </pc:sldMkLst>
      </pc:sldChg>
      <pc:sldChg chg="addSp delSp modSp add mod ord">
        <pc:chgData name="Damian Gordon" userId="796278f3-970d-4a3b-8137-dc597a054133" providerId="ADAL" clId="{45BE5AB9-231A-4059-8C30-6EA104990523}" dt="2024-07-02T22:12:18.576" v="4286" actId="20577"/>
        <pc:sldMkLst>
          <pc:docMk/>
          <pc:sldMk cId="726544470" sldId="476"/>
        </pc:sldMkLst>
      </pc:sldChg>
      <pc:sldChg chg="addSp modSp add mod">
        <pc:chgData name="Damian Gordon" userId="796278f3-970d-4a3b-8137-dc597a054133" providerId="ADAL" clId="{45BE5AB9-231A-4059-8C30-6EA104990523}" dt="2024-07-02T22:15:19.097" v="4417" actId="20577"/>
        <pc:sldMkLst>
          <pc:docMk/>
          <pc:sldMk cId="3244980195" sldId="477"/>
        </pc:sldMkLst>
      </pc:sldChg>
      <pc:sldChg chg="addSp delSp modSp add mod ord setBg modClrScheme chgLayout modNotesTx">
        <pc:chgData name="Damian Gordon" userId="796278f3-970d-4a3b-8137-dc597a054133" providerId="ADAL" clId="{45BE5AB9-231A-4059-8C30-6EA104990523}" dt="2024-07-02T23:12:04.629" v="4896" actId="313"/>
        <pc:sldMkLst>
          <pc:docMk/>
          <pc:sldMk cId="1250634738" sldId="478"/>
        </pc:sldMkLst>
      </pc:sldChg>
      <pc:sldChg chg="delSp add setBg delDesignElem">
        <pc:chgData name="Damian Gordon" userId="796278f3-970d-4a3b-8137-dc597a054133" providerId="ADAL" clId="{45BE5AB9-231A-4059-8C30-6EA104990523}" dt="2024-07-02T23:12:55.511" v="4898"/>
        <pc:sldMkLst>
          <pc:docMk/>
          <pc:sldMk cId="1806556789" sldId="479"/>
        </pc:sldMkLst>
      </pc:sldChg>
      <pc:sldChg chg="delSp add setBg delDesignElem">
        <pc:chgData name="Damian Gordon" userId="796278f3-970d-4a3b-8137-dc597a054133" providerId="ADAL" clId="{45BE5AB9-231A-4059-8C30-6EA104990523}" dt="2024-07-02T23:13:06.465" v="4900"/>
        <pc:sldMkLst>
          <pc:docMk/>
          <pc:sldMk cId="349856633" sldId="480"/>
        </pc:sldMkLst>
      </pc:sldChg>
      <pc:sldChg chg="delSp modSp add mod ord">
        <pc:chgData name="Damian Gordon" userId="796278f3-970d-4a3b-8137-dc597a054133" providerId="ADAL" clId="{45BE5AB9-231A-4059-8C30-6EA104990523}" dt="2024-07-04T21:30:37.751" v="6802" actId="20577"/>
        <pc:sldMkLst>
          <pc:docMk/>
          <pc:sldMk cId="3206431685" sldId="481"/>
        </pc:sldMkLst>
      </pc:sldChg>
      <pc:sldChg chg="modSp add mod ord">
        <pc:chgData name="Damian Gordon" userId="796278f3-970d-4a3b-8137-dc597a054133" providerId="ADAL" clId="{45BE5AB9-231A-4059-8C30-6EA104990523}" dt="2024-07-05T00:13:02.846" v="9570"/>
        <pc:sldMkLst>
          <pc:docMk/>
          <pc:sldMk cId="3546274248" sldId="482"/>
        </pc:sldMkLst>
      </pc:sldChg>
      <pc:sldChg chg="modSp add mod setBg">
        <pc:chgData name="Damian Gordon" userId="796278f3-970d-4a3b-8137-dc597a054133" providerId="ADAL" clId="{45BE5AB9-231A-4059-8C30-6EA104990523}" dt="2024-07-03T02:12:00.308" v="6086" actId="20577"/>
        <pc:sldMkLst>
          <pc:docMk/>
          <pc:sldMk cId="379198112" sldId="483"/>
        </pc:sldMkLst>
      </pc:sldChg>
      <pc:sldChg chg="addSp delSp modSp add mod ord">
        <pc:chgData name="Damian Gordon" userId="796278f3-970d-4a3b-8137-dc597a054133" providerId="ADAL" clId="{45BE5AB9-231A-4059-8C30-6EA104990523}" dt="2024-07-03T01:29:09.101" v="5807"/>
        <pc:sldMkLst>
          <pc:docMk/>
          <pc:sldMk cId="984733568" sldId="484"/>
        </pc:sldMkLst>
      </pc:sldChg>
      <pc:sldChg chg="modSp add mod ord">
        <pc:chgData name="Damian Gordon" userId="796278f3-970d-4a3b-8137-dc597a054133" providerId="ADAL" clId="{45BE5AB9-231A-4059-8C30-6EA104990523}" dt="2024-07-03T02:06:44.188" v="5961" actId="20577"/>
        <pc:sldMkLst>
          <pc:docMk/>
          <pc:sldMk cId="2307912514" sldId="485"/>
        </pc:sldMkLst>
      </pc:sldChg>
      <pc:sldChg chg="modSp add mod ord">
        <pc:chgData name="Damian Gordon" userId="796278f3-970d-4a3b-8137-dc597a054133" providerId="ADAL" clId="{45BE5AB9-231A-4059-8C30-6EA104990523}" dt="2024-07-04T13:26:57.278" v="6137" actId="20577"/>
        <pc:sldMkLst>
          <pc:docMk/>
          <pc:sldMk cId="1380855924" sldId="490"/>
        </pc:sldMkLst>
      </pc:sldChg>
      <pc:sldChg chg="addSp delSp modSp add mod ord">
        <pc:chgData name="Damian Gordon" userId="796278f3-970d-4a3b-8137-dc597a054133" providerId="ADAL" clId="{45BE5AB9-231A-4059-8C30-6EA104990523}" dt="2024-07-04T21:34:14.129" v="6892" actId="20577"/>
        <pc:sldMkLst>
          <pc:docMk/>
          <pc:sldMk cId="2429902519" sldId="491"/>
        </pc:sldMkLst>
      </pc:sldChg>
      <pc:sldChg chg="addSp delSp modSp add mod">
        <pc:chgData name="Damian Gordon" userId="796278f3-970d-4a3b-8137-dc597a054133" providerId="ADAL" clId="{45BE5AB9-231A-4059-8C30-6EA104990523}" dt="2024-07-04T21:40:27.632" v="7230" actId="164"/>
        <pc:sldMkLst>
          <pc:docMk/>
          <pc:sldMk cId="604262449" sldId="492"/>
        </pc:sldMkLst>
      </pc:sldChg>
      <pc:sldChg chg="delSp modSp add mod ord">
        <pc:chgData name="Damian Gordon" userId="796278f3-970d-4a3b-8137-dc597a054133" providerId="ADAL" clId="{45BE5AB9-231A-4059-8C30-6EA104990523}" dt="2024-07-04T22:16:07.130" v="7290" actId="20577"/>
        <pc:sldMkLst>
          <pc:docMk/>
          <pc:sldMk cId="2042089025" sldId="493"/>
        </pc:sldMkLst>
      </pc:sldChg>
      <pc:sldChg chg="addSp delSp modSp add mod ord">
        <pc:chgData name="Damian Gordon" userId="796278f3-970d-4a3b-8137-dc597a054133" providerId="ADAL" clId="{45BE5AB9-231A-4059-8C30-6EA104990523}" dt="2024-07-04T22:18:40.425" v="7347" actId="1076"/>
        <pc:sldMkLst>
          <pc:docMk/>
          <pc:sldMk cId="3013569237" sldId="494"/>
        </pc:sldMkLst>
      </pc:sldChg>
      <pc:sldChg chg="modSp add mod ord">
        <pc:chgData name="Damian Gordon" userId="796278f3-970d-4a3b-8137-dc597a054133" providerId="ADAL" clId="{45BE5AB9-231A-4059-8C30-6EA104990523}" dt="2024-07-05T00:13:06.866" v="9572"/>
        <pc:sldMkLst>
          <pc:docMk/>
          <pc:sldMk cId="2129605758" sldId="495"/>
        </pc:sldMkLst>
      </pc:sldChg>
      <pc:sldChg chg="add del">
        <pc:chgData name="Damian Gordon" userId="796278f3-970d-4a3b-8137-dc597a054133" providerId="ADAL" clId="{45BE5AB9-231A-4059-8C30-6EA104990523}" dt="2024-07-04T22:17:44.687" v="7295"/>
        <pc:sldMkLst>
          <pc:docMk/>
          <pc:sldMk cId="2936821892" sldId="495"/>
        </pc:sldMkLst>
      </pc:sldChg>
      <pc:sldChg chg="modSp add mod ord">
        <pc:chgData name="Damian Gordon" userId="796278f3-970d-4a3b-8137-dc597a054133" providerId="ADAL" clId="{45BE5AB9-231A-4059-8C30-6EA104990523}" dt="2024-07-04T22:25:12.544" v="7798" actId="20577"/>
        <pc:sldMkLst>
          <pc:docMk/>
          <pc:sldMk cId="916282007" sldId="496"/>
        </pc:sldMkLst>
      </pc:sldChg>
      <pc:sldChg chg="addSp delSp modSp add del mod">
        <pc:chgData name="Damian Gordon" userId="796278f3-970d-4a3b-8137-dc597a054133" providerId="ADAL" clId="{45BE5AB9-231A-4059-8C30-6EA104990523}" dt="2024-07-04T23:18:48.750" v="8540"/>
        <pc:sldMkLst>
          <pc:docMk/>
          <pc:sldMk cId="1714894558" sldId="497"/>
        </pc:sldMkLst>
      </pc:sldChg>
      <pc:sldChg chg="addSp delSp modSp add mod">
        <pc:chgData name="Damian Gordon" userId="796278f3-970d-4a3b-8137-dc597a054133" providerId="ADAL" clId="{45BE5AB9-231A-4059-8C30-6EA104990523}" dt="2024-07-04T23:18:16.914" v="8539" actId="1038"/>
        <pc:sldMkLst>
          <pc:docMk/>
          <pc:sldMk cId="3235607215" sldId="498"/>
        </pc:sldMkLst>
      </pc:sldChg>
      <pc:sldChg chg="addSp modSp add mod">
        <pc:chgData name="Damian Gordon" userId="796278f3-970d-4a3b-8137-dc597a054133" providerId="ADAL" clId="{45BE5AB9-231A-4059-8C30-6EA104990523}" dt="2024-07-04T23:18:55.483" v="8541"/>
        <pc:sldMkLst>
          <pc:docMk/>
          <pc:sldMk cId="1002063520" sldId="499"/>
        </pc:sldMkLst>
      </pc:sldChg>
      <pc:sldChg chg="modSp add mod">
        <pc:chgData name="Damian Gordon" userId="796278f3-970d-4a3b-8137-dc597a054133" providerId="ADAL" clId="{45BE5AB9-231A-4059-8C30-6EA104990523}" dt="2024-07-04T23:32:28.927" v="8774" actId="20577"/>
        <pc:sldMkLst>
          <pc:docMk/>
          <pc:sldMk cId="1877588735" sldId="500"/>
        </pc:sldMkLst>
      </pc:sldChg>
      <pc:sldChg chg="addSp delSp modSp add mod">
        <pc:chgData name="Damian Gordon" userId="796278f3-970d-4a3b-8137-dc597a054133" providerId="ADAL" clId="{45BE5AB9-231A-4059-8C30-6EA104990523}" dt="2024-07-05T00:21:41.922" v="9610" actId="27636"/>
        <pc:sldMkLst>
          <pc:docMk/>
          <pc:sldMk cId="3745148219" sldId="501"/>
        </pc:sldMkLst>
      </pc:sldChg>
      <pc:sldChg chg="addSp delSp modSp add mod">
        <pc:chgData name="Damian Gordon" userId="796278f3-970d-4a3b-8137-dc597a054133" providerId="ADAL" clId="{45BE5AB9-231A-4059-8C30-6EA104990523}" dt="2024-07-04T23:47:32.931" v="9122" actId="1076"/>
        <pc:sldMkLst>
          <pc:docMk/>
          <pc:sldMk cId="845731733" sldId="502"/>
        </pc:sldMkLst>
      </pc:sldChg>
      <pc:sldChg chg="addSp delSp modSp add mod ord setBg">
        <pc:chgData name="Damian Gordon" userId="796278f3-970d-4a3b-8137-dc597a054133" providerId="ADAL" clId="{45BE5AB9-231A-4059-8C30-6EA104990523}" dt="2024-07-04T23:47:52.970" v="9125"/>
        <pc:sldMkLst>
          <pc:docMk/>
          <pc:sldMk cId="4159563849" sldId="503"/>
        </pc:sldMkLst>
      </pc:sldChg>
      <pc:sldChg chg="delSp modSp add mod">
        <pc:chgData name="Damian Gordon" userId="796278f3-970d-4a3b-8137-dc597a054133" providerId="ADAL" clId="{45BE5AB9-231A-4059-8C30-6EA104990523}" dt="2024-07-05T00:12:19.429" v="9568" actId="20577"/>
        <pc:sldMkLst>
          <pc:docMk/>
          <pc:sldMk cId="2602717721" sldId="504"/>
        </pc:sldMkLst>
      </pc:sldChg>
      <pc:sldChg chg="addSp delSp modSp add mod ord">
        <pc:chgData name="Damian Gordon" userId="796278f3-970d-4a3b-8137-dc597a054133" providerId="ADAL" clId="{45BE5AB9-231A-4059-8C30-6EA104990523}" dt="2024-07-05T00:14:00.740" v="9574"/>
        <pc:sldMkLst>
          <pc:docMk/>
          <pc:sldMk cId="1870675293" sldId="505"/>
        </pc:sldMkLst>
      </pc:sldChg>
      <pc:sldChg chg="modSp add mod ord">
        <pc:chgData name="Damian Gordon" userId="796278f3-970d-4a3b-8137-dc597a054133" providerId="ADAL" clId="{45BE5AB9-231A-4059-8C30-6EA104990523}" dt="2024-07-05T00:29:52.330" v="9651" actId="20577"/>
        <pc:sldMkLst>
          <pc:docMk/>
          <pc:sldMk cId="1322034671" sldId="506"/>
        </pc:sldMkLst>
      </pc:sldChg>
      <pc:sldMasterChg chg="addSldLayout delSldLayout">
        <pc:chgData name="Damian Gordon" userId="796278f3-970d-4a3b-8137-dc597a054133" providerId="ADAL" clId="{45BE5AB9-231A-4059-8C30-6EA104990523}" dt="2024-07-02T23:31:11.347" v="5422" actId="47"/>
        <pc:sldMasterMkLst>
          <pc:docMk/>
          <pc:sldMasterMk cId="3735153791" sldId="2147483854"/>
        </pc:sldMasterMkLst>
        <pc:sldLayoutChg chg="add del">
          <pc:chgData name="Damian Gordon" userId="796278f3-970d-4a3b-8137-dc597a054133" providerId="ADAL" clId="{45BE5AB9-231A-4059-8C30-6EA104990523}" dt="2024-07-02T23:31:11.347" v="5422" actId="47"/>
          <pc:sldLayoutMkLst>
            <pc:docMk/>
            <pc:sldMasterMk cId="3735153791" sldId="2147483854"/>
            <pc:sldLayoutMk cId="1017363663" sldId="2147483866"/>
          </pc:sldLayoutMkLst>
        </pc:sldLayoutChg>
        <pc:sldLayoutChg chg="add del">
          <pc:chgData name="Damian Gordon" userId="796278f3-970d-4a3b-8137-dc597a054133" providerId="ADAL" clId="{45BE5AB9-231A-4059-8C30-6EA104990523}" dt="2024-07-02T23:31:11.347" v="5422" actId="47"/>
          <pc:sldLayoutMkLst>
            <pc:docMk/>
            <pc:sldMasterMk cId="3735153791" sldId="2147483854"/>
            <pc:sldLayoutMk cId="2799629015" sldId="2147483867"/>
          </pc:sldLayoutMkLst>
        </pc:sldLayoutChg>
      </pc:sldMasterChg>
    </pc:docChg>
  </pc:docChgLst>
  <pc:docChgLst>
    <pc:chgData name="Damian Gordon" userId="796278f3-970d-4a3b-8137-dc597a054133" providerId="ADAL" clId="{7FEC25F7-A39A-4170-82F0-81AE16918F0E}"/>
    <pc:docChg chg="undo custSel addSld delSld modSld sldOrd">
      <pc:chgData name="Damian Gordon" userId="796278f3-970d-4a3b-8137-dc597a054133" providerId="ADAL" clId="{7FEC25F7-A39A-4170-82F0-81AE16918F0E}" dt="2024-08-02T14:32:25.595" v="6631" actId="27636"/>
      <pc:docMkLst>
        <pc:docMk/>
      </pc:docMkLst>
      <pc:sldChg chg="modSp mod">
        <pc:chgData name="Damian Gordon" userId="796278f3-970d-4a3b-8137-dc597a054133" providerId="ADAL" clId="{7FEC25F7-A39A-4170-82F0-81AE16918F0E}" dt="2024-07-09T13:28:19.327" v="5465"/>
        <pc:sldMkLst>
          <pc:docMk/>
          <pc:sldMk cId="3735875418" sldId="430"/>
        </pc:sldMkLst>
      </pc:sldChg>
      <pc:sldChg chg="del ord">
        <pc:chgData name="Damian Gordon" userId="796278f3-970d-4a3b-8137-dc597a054133" providerId="ADAL" clId="{7FEC25F7-A39A-4170-82F0-81AE16918F0E}" dt="2024-07-09T12:30:04.955" v="5083" actId="47"/>
        <pc:sldMkLst>
          <pc:docMk/>
          <pc:sldMk cId="1223211032" sldId="460"/>
        </pc:sldMkLst>
      </pc:sldChg>
      <pc:sldChg chg="modSp mod">
        <pc:chgData name="Damian Gordon" userId="796278f3-970d-4a3b-8137-dc597a054133" providerId="ADAL" clId="{7FEC25F7-A39A-4170-82F0-81AE16918F0E}" dt="2024-08-02T14:23:36.567" v="6542" actId="404"/>
        <pc:sldMkLst>
          <pc:docMk/>
          <pc:sldMk cId="3805323869" sldId="461"/>
        </pc:sldMkLst>
      </pc:sldChg>
      <pc:sldChg chg="modSp mod">
        <pc:chgData name="Damian Gordon" userId="796278f3-970d-4a3b-8137-dc597a054133" providerId="ADAL" clId="{7FEC25F7-A39A-4170-82F0-81AE16918F0E}" dt="2024-07-09T13:29:12.180" v="5518" actId="20577"/>
        <pc:sldMkLst>
          <pc:docMk/>
          <pc:sldMk cId="4095918154" sldId="474"/>
        </pc:sldMkLst>
      </pc:sldChg>
      <pc:sldChg chg="modSp mod ord">
        <pc:chgData name="Damian Gordon" userId="796278f3-970d-4a3b-8137-dc597a054133" providerId="ADAL" clId="{7FEC25F7-A39A-4170-82F0-81AE16918F0E}" dt="2024-07-06T14:15:10.250" v="2423"/>
        <pc:sldMkLst>
          <pc:docMk/>
          <pc:sldMk cId="4201349747" sldId="488"/>
        </pc:sldMkLst>
      </pc:sldChg>
      <pc:sldChg chg="addSp delSp modSp mod">
        <pc:chgData name="Damian Gordon" userId="796278f3-970d-4a3b-8137-dc597a054133" providerId="ADAL" clId="{7FEC25F7-A39A-4170-82F0-81AE16918F0E}" dt="2024-07-05T13:34:12.565" v="276" actId="478"/>
        <pc:sldMkLst>
          <pc:docMk/>
          <pc:sldMk cId="4253531965" sldId="489"/>
        </pc:sldMkLst>
      </pc:sldChg>
      <pc:sldChg chg="modSp mod">
        <pc:chgData name="Damian Gordon" userId="796278f3-970d-4a3b-8137-dc597a054133" providerId="ADAL" clId="{7FEC25F7-A39A-4170-82F0-81AE16918F0E}" dt="2024-07-09T12:30:27.313" v="5125" actId="20577"/>
        <pc:sldMkLst>
          <pc:docMk/>
          <pc:sldMk cId="1380855924" sldId="490"/>
        </pc:sldMkLst>
      </pc:sldChg>
      <pc:sldChg chg="modSp mod">
        <pc:chgData name="Damian Gordon" userId="796278f3-970d-4a3b-8137-dc597a054133" providerId="ADAL" clId="{7FEC25F7-A39A-4170-82F0-81AE16918F0E}" dt="2024-07-08T12:54:47.955" v="3352" actId="20577"/>
        <pc:sldMkLst>
          <pc:docMk/>
          <pc:sldMk cId="2042089025" sldId="493"/>
        </pc:sldMkLst>
      </pc:sldChg>
      <pc:sldChg chg="modSp mod">
        <pc:chgData name="Damian Gordon" userId="796278f3-970d-4a3b-8137-dc597a054133" providerId="ADAL" clId="{7FEC25F7-A39A-4170-82F0-81AE16918F0E}" dt="2024-07-09T13:29:25.748" v="5519" actId="113"/>
        <pc:sldMkLst>
          <pc:docMk/>
          <pc:sldMk cId="916282007" sldId="496"/>
        </pc:sldMkLst>
      </pc:sldChg>
      <pc:sldChg chg="modSp mod">
        <pc:chgData name="Damian Gordon" userId="796278f3-970d-4a3b-8137-dc597a054133" providerId="ADAL" clId="{7FEC25F7-A39A-4170-82F0-81AE16918F0E}" dt="2024-07-09T13:28:08.571" v="5464" actId="20577"/>
        <pc:sldMkLst>
          <pc:docMk/>
          <pc:sldMk cId="1870675293" sldId="505"/>
        </pc:sldMkLst>
      </pc:sldChg>
      <pc:sldChg chg="addSp modSp add mod">
        <pc:chgData name="Damian Gordon" userId="796278f3-970d-4a3b-8137-dc597a054133" providerId="ADAL" clId="{7FEC25F7-A39A-4170-82F0-81AE16918F0E}" dt="2024-07-05T11:53:29.262" v="73" actId="1076"/>
        <pc:sldMkLst>
          <pc:docMk/>
          <pc:sldMk cId="1721466139" sldId="508"/>
        </pc:sldMkLst>
      </pc:sldChg>
      <pc:sldChg chg="addSp delSp modSp add mod ord">
        <pc:chgData name="Damian Gordon" userId="796278f3-970d-4a3b-8137-dc597a054133" providerId="ADAL" clId="{7FEC25F7-A39A-4170-82F0-81AE16918F0E}" dt="2024-07-06T14:16:00.176" v="2425"/>
        <pc:sldMkLst>
          <pc:docMk/>
          <pc:sldMk cId="2822760810" sldId="509"/>
        </pc:sldMkLst>
      </pc:sldChg>
      <pc:sldChg chg="addSp delSp modSp add mod">
        <pc:chgData name="Damian Gordon" userId="796278f3-970d-4a3b-8137-dc597a054133" providerId="ADAL" clId="{7FEC25F7-A39A-4170-82F0-81AE16918F0E}" dt="2024-07-05T14:53:28.828" v="976" actId="20577"/>
        <pc:sldMkLst>
          <pc:docMk/>
          <pc:sldMk cId="4265199667" sldId="510"/>
        </pc:sldMkLst>
      </pc:sldChg>
      <pc:sldChg chg="addSp delSp modSp add mod ord">
        <pc:chgData name="Damian Gordon" userId="796278f3-970d-4a3b-8137-dc597a054133" providerId="ADAL" clId="{7FEC25F7-A39A-4170-82F0-81AE16918F0E}" dt="2024-07-09T13:50:45.291" v="5992" actId="20577"/>
        <pc:sldMkLst>
          <pc:docMk/>
          <pc:sldMk cId="2228028331" sldId="511"/>
        </pc:sldMkLst>
      </pc:sldChg>
      <pc:sldChg chg="addSp delSp modSp add mod ord">
        <pc:chgData name="Damian Gordon" userId="796278f3-970d-4a3b-8137-dc597a054133" providerId="ADAL" clId="{7FEC25F7-A39A-4170-82F0-81AE16918F0E}" dt="2024-07-06T14:16:09.908" v="2427"/>
        <pc:sldMkLst>
          <pc:docMk/>
          <pc:sldMk cId="432110398" sldId="512"/>
        </pc:sldMkLst>
      </pc:sldChg>
      <pc:sldChg chg="addSp delSp modSp add mod setBg">
        <pc:chgData name="Damian Gordon" userId="796278f3-970d-4a3b-8137-dc597a054133" providerId="ADAL" clId="{7FEC25F7-A39A-4170-82F0-81AE16918F0E}" dt="2024-07-09T12:24:09.198" v="4705" actId="26606"/>
        <pc:sldMkLst>
          <pc:docMk/>
          <pc:sldMk cId="1333166156" sldId="513"/>
        </pc:sldMkLst>
      </pc:sldChg>
      <pc:sldChg chg="modSp add mod ord">
        <pc:chgData name="Damian Gordon" userId="796278f3-970d-4a3b-8137-dc597a054133" providerId="ADAL" clId="{7FEC25F7-A39A-4170-82F0-81AE16918F0E}" dt="2024-07-06T14:16:09.908" v="2427"/>
        <pc:sldMkLst>
          <pc:docMk/>
          <pc:sldMk cId="2619792849" sldId="514"/>
        </pc:sldMkLst>
      </pc:sldChg>
      <pc:sldChg chg="modSp add mod ord">
        <pc:chgData name="Damian Gordon" userId="796278f3-970d-4a3b-8137-dc597a054133" providerId="ADAL" clId="{7FEC25F7-A39A-4170-82F0-81AE16918F0E}" dt="2024-07-06T14:16:09.908" v="2427"/>
        <pc:sldMkLst>
          <pc:docMk/>
          <pc:sldMk cId="2361069070" sldId="515"/>
        </pc:sldMkLst>
      </pc:sldChg>
      <pc:sldChg chg="modSp add mod ord">
        <pc:chgData name="Damian Gordon" userId="796278f3-970d-4a3b-8137-dc597a054133" providerId="ADAL" clId="{7FEC25F7-A39A-4170-82F0-81AE16918F0E}" dt="2024-07-06T14:17:46.113" v="2428" actId="20577"/>
        <pc:sldMkLst>
          <pc:docMk/>
          <pc:sldMk cId="3330554156" sldId="516"/>
        </pc:sldMkLst>
      </pc:sldChg>
      <pc:sldChg chg="modSp add mod ord">
        <pc:chgData name="Damian Gordon" userId="796278f3-970d-4a3b-8137-dc597a054133" providerId="ADAL" clId="{7FEC25F7-A39A-4170-82F0-81AE16918F0E}" dt="2024-07-06T14:14:06.748" v="2417" actId="20577"/>
        <pc:sldMkLst>
          <pc:docMk/>
          <pc:sldMk cId="2356892724" sldId="517"/>
        </pc:sldMkLst>
      </pc:sldChg>
      <pc:sldChg chg="add del">
        <pc:chgData name="Damian Gordon" userId="796278f3-970d-4a3b-8137-dc597a054133" providerId="ADAL" clId="{7FEC25F7-A39A-4170-82F0-81AE16918F0E}" dt="2024-07-06T18:05:26.646" v="2435" actId="47"/>
        <pc:sldMkLst>
          <pc:docMk/>
          <pc:sldMk cId="2986980347" sldId="518"/>
        </pc:sldMkLst>
      </pc:sldChg>
      <pc:sldChg chg="modSp add mod ord">
        <pc:chgData name="Damian Gordon" userId="796278f3-970d-4a3b-8137-dc597a054133" providerId="ADAL" clId="{7FEC25F7-A39A-4170-82F0-81AE16918F0E}" dt="2024-07-09T11:48:06.592" v="3360" actId="20577"/>
        <pc:sldMkLst>
          <pc:docMk/>
          <pc:sldMk cId="3900040505" sldId="519"/>
        </pc:sldMkLst>
      </pc:sldChg>
      <pc:sldChg chg="addSp delSp modSp add mod ord">
        <pc:chgData name="Damian Gordon" userId="796278f3-970d-4a3b-8137-dc597a054133" providerId="ADAL" clId="{7FEC25F7-A39A-4170-82F0-81AE16918F0E}" dt="2024-08-02T14:28:58.969" v="6629" actId="20577"/>
        <pc:sldMkLst>
          <pc:docMk/>
          <pc:sldMk cId="1392760388" sldId="520"/>
        </pc:sldMkLst>
      </pc:sldChg>
      <pc:sldChg chg="addSp delSp modSp add mod ord">
        <pc:chgData name="Damian Gordon" userId="796278f3-970d-4a3b-8137-dc597a054133" providerId="ADAL" clId="{7FEC25F7-A39A-4170-82F0-81AE16918F0E}" dt="2024-07-06T18:28:39.723" v="3318"/>
        <pc:sldMkLst>
          <pc:docMk/>
          <pc:sldMk cId="90912281" sldId="521"/>
        </pc:sldMkLst>
      </pc:sldChg>
      <pc:sldChg chg="addSp delSp modSp add mod">
        <pc:chgData name="Damian Gordon" userId="796278f3-970d-4a3b-8137-dc597a054133" providerId="ADAL" clId="{7FEC25F7-A39A-4170-82F0-81AE16918F0E}" dt="2024-07-09T12:08:35.460" v="3887" actId="27636"/>
        <pc:sldMkLst>
          <pc:docMk/>
          <pc:sldMk cId="3759057335" sldId="522"/>
        </pc:sldMkLst>
      </pc:sldChg>
      <pc:sldChg chg="addSp delSp modSp add mod">
        <pc:chgData name="Damian Gordon" userId="796278f3-970d-4a3b-8137-dc597a054133" providerId="ADAL" clId="{7FEC25F7-A39A-4170-82F0-81AE16918F0E}" dt="2024-07-09T12:08:58.753" v="3890" actId="27636"/>
        <pc:sldMkLst>
          <pc:docMk/>
          <pc:sldMk cId="1480789399" sldId="523"/>
        </pc:sldMkLst>
      </pc:sldChg>
      <pc:sldChg chg="modSp add mod">
        <pc:chgData name="Damian Gordon" userId="796278f3-970d-4a3b-8137-dc597a054133" providerId="ADAL" clId="{7FEC25F7-A39A-4170-82F0-81AE16918F0E}" dt="2024-07-09T12:28:53.861" v="5082" actId="20577"/>
        <pc:sldMkLst>
          <pc:docMk/>
          <pc:sldMk cId="3150756904" sldId="524"/>
        </pc:sldMkLst>
      </pc:sldChg>
      <pc:sldChg chg="modSp add mod">
        <pc:chgData name="Damian Gordon" userId="796278f3-970d-4a3b-8137-dc597a054133" providerId="ADAL" clId="{7FEC25F7-A39A-4170-82F0-81AE16918F0E}" dt="2024-07-09T12:16:48.333" v="4584" actId="27636"/>
        <pc:sldMkLst>
          <pc:docMk/>
          <pc:sldMk cId="168884867" sldId="525"/>
        </pc:sldMkLst>
      </pc:sldChg>
      <pc:sldChg chg="addSp delSp modSp add mod setBg">
        <pc:chgData name="Damian Gordon" userId="796278f3-970d-4a3b-8137-dc597a054133" providerId="ADAL" clId="{7FEC25F7-A39A-4170-82F0-81AE16918F0E}" dt="2024-07-09T12:17:43.964" v="4589" actId="26606"/>
        <pc:sldMkLst>
          <pc:docMk/>
          <pc:sldMk cId="2598802286" sldId="526"/>
        </pc:sldMkLst>
      </pc:sldChg>
      <pc:sldChg chg="add del">
        <pc:chgData name="Damian Gordon" userId="796278f3-970d-4a3b-8137-dc597a054133" providerId="ADAL" clId="{7FEC25F7-A39A-4170-82F0-81AE16918F0E}" dt="2024-07-09T13:27:26.722" v="5443" actId="47"/>
        <pc:sldMkLst>
          <pc:docMk/>
          <pc:sldMk cId="3094175110" sldId="527"/>
        </pc:sldMkLst>
      </pc:sldChg>
      <pc:sldChg chg="delSp add ord">
        <pc:chgData name="Damian Gordon" userId="796278f3-970d-4a3b-8137-dc597a054133" providerId="ADAL" clId="{7FEC25F7-A39A-4170-82F0-81AE16918F0E}" dt="2024-07-09T12:23:58.792" v="4700"/>
        <pc:sldMkLst>
          <pc:docMk/>
          <pc:sldMk cId="2508920386" sldId="528"/>
        </pc:sldMkLst>
      </pc:sldChg>
      <pc:sldChg chg="add">
        <pc:chgData name="Damian Gordon" userId="796278f3-970d-4a3b-8137-dc597a054133" providerId="ADAL" clId="{7FEC25F7-A39A-4170-82F0-81AE16918F0E}" dt="2024-07-09T13:18:02.232" v="5126"/>
        <pc:sldMkLst>
          <pc:docMk/>
          <pc:sldMk cId="2648661551" sldId="529"/>
        </pc:sldMkLst>
      </pc:sldChg>
      <pc:sldChg chg="addSp delSp modSp add mod ord">
        <pc:chgData name="Damian Gordon" userId="796278f3-970d-4a3b-8137-dc597a054133" providerId="ADAL" clId="{7FEC25F7-A39A-4170-82F0-81AE16918F0E}" dt="2024-07-09T14:09:17.775" v="6249"/>
        <pc:sldMkLst>
          <pc:docMk/>
          <pc:sldMk cId="1997344540" sldId="530"/>
        </pc:sldMkLst>
      </pc:sldChg>
      <pc:sldChg chg="add del">
        <pc:chgData name="Damian Gordon" userId="796278f3-970d-4a3b-8137-dc597a054133" providerId="ADAL" clId="{7FEC25F7-A39A-4170-82F0-81AE16918F0E}" dt="2024-07-09T14:01:44.014" v="6091" actId="47"/>
        <pc:sldMkLst>
          <pc:docMk/>
          <pc:sldMk cId="3320530740" sldId="531"/>
        </pc:sldMkLst>
      </pc:sldChg>
      <pc:sldChg chg="modSp add mod ord">
        <pc:chgData name="Damian Gordon" userId="796278f3-970d-4a3b-8137-dc597a054133" providerId="ADAL" clId="{7FEC25F7-A39A-4170-82F0-81AE16918F0E}" dt="2024-07-09T14:07:01.268" v="6185" actId="20577"/>
        <pc:sldMkLst>
          <pc:docMk/>
          <pc:sldMk cId="14068166" sldId="532"/>
        </pc:sldMkLst>
      </pc:sldChg>
      <pc:sldChg chg="delSp add mod ord">
        <pc:chgData name="Damian Gordon" userId="796278f3-970d-4a3b-8137-dc597a054133" providerId="ADAL" clId="{7FEC25F7-A39A-4170-82F0-81AE16918F0E}" dt="2024-07-09T14:07:21.316" v="6189"/>
        <pc:sldMkLst>
          <pc:docMk/>
          <pc:sldMk cId="1092859899" sldId="533"/>
        </pc:sldMkLst>
      </pc:sldChg>
      <pc:sldChg chg="addSp modSp add mod">
        <pc:chgData name="Damian Gordon" userId="796278f3-970d-4a3b-8137-dc597a054133" providerId="ADAL" clId="{7FEC25F7-A39A-4170-82F0-81AE16918F0E}" dt="2024-08-02T14:27:58.284" v="6600" actId="1076"/>
        <pc:sldMkLst>
          <pc:docMk/>
          <pc:sldMk cId="2813614338" sldId="534"/>
        </pc:sldMkLst>
      </pc:sldChg>
      <pc:sldChg chg="modSp add mod ord">
        <pc:chgData name="Damian Gordon" userId="796278f3-970d-4a3b-8137-dc597a054133" providerId="ADAL" clId="{7FEC25F7-A39A-4170-82F0-81AE16918F0E}" dt="2024-07-09T14:11:25.664" v="6541" actId="20577"/>
        <pc:sldMkLst>
          <pc:docMk/>
          <pc:sldMk cId="1876897265" sldId="535"/>
        </pc:sldMkLst>
      </pc:sldChg>
      <pc:sldChg chg="add del">
        <pc:chgData name="Damian Gordon" userId="796278f3-970d-4a3b-8137-dc597a054133" providerId="ADAL" clId="{7FEC25F7-A39A-4170-82F0-81AE16918F0E}" dt="2024-07-09T14:08:33.903" v="6192"/>
        <pc:sldMkLst>
          <pc:docMk/>
          <pc:sldMk cId="4133125882" sldId="535"/>
        </pc:sldMkLst>
      </pc:sldChg>
      <pc:sldChg chg="modSp mod">
        <pc:chgData name="Damian Gordon" userId="796278f3-970d-4a3b-8137-dc597a054133" providerId="ADAL" clId="{7FEC25F7-A39A-4170-82F0-81AE16918F0E}" dt="2024-08-02T14:32:25.595" v="6631" actId="27636"/>
        <pc:sldMkLst>
          <pc:docMk/>
          <pc:sldMk cId="2418298055" sldId="538"/>
        </pc:sldMkLst>
      </pc:sldChg>
      <pc:sldChg chg="addSp modSp add mod">
        <pc:chgData name="Damian Gordon" userId="796278f3-970d-4a3b-8137-dc597a054133" providerId="ADAL" clId="{7FEC25F7-A39A-4170-82F0-81AE16918F0E}" dt="2024-08-02T14:28:10.849" v="6620" actId="20577"/>
        <pc:sldMkLst>
          <pc:docMk/>
          <pc:sldMk cId="572223339" sldId="541"/>
        </pc:sldMkLst>
      </pc:sldChg>
    </pc:docChg>
  </pc:docChgLst>
  <pc:docChgLst>
    <pc:chgData name="Damian Gordon" userId="796278f3-970d-4a3b-8137-dc597a054133" providerId="ADAL" clId="{AF51A19B-0571-4438-8CE9-771ACA5D5360}"/>
    <pc:docChg chg="custSel modSld">
      <pc:chgData name="Damian Gordon" userId="796278f3-970d-4a3b-8137-dc597a054133" providerId="ADAL" clId="{AF51A19B-0571-4438-8CE9-771ACA5D5360}" dt="2024-07-05T00:45:26.830" v="25" actId="20577"/>
      <pc:docMkLst>
        <pc:docMk/>
      </pc:docMkLst>
      <pc:sldChg chg="addSp delSp modSp mod">
        <pc:chgData name="Damian Gordon" userId="796278f3-970d-4a3b-8137-dc597a054133" providerId="ADAL" clId="{AF51A19B-0571-4438-8CE9-771ACA5D5360}" dt="2024-07-05T00:45:26.830" v="25" actId="20577"/>
        <pc:sldMkLst>
          <pc:docMk/>
          <pc:sldMk cId="321388942" sldId="259"/>
        </pc:sldMkLst>
      </pc:sldChg>
    </pc:docChg>
  </pc:docChgLst>
  <pc:docChgLst>
    <pc:chgData name="Damian Gordon" userId="796278f3-970d-4a3b-8137-dc597a054133" providerId="ADAL" clId="{0D63B736-5652-45DA-B98A-586B011B2B89}"/>
    <pc:docChg chg="undo custSel addSld delSld modSld sldOrd">
      <pc:chgData name="Damian Gordon" userId="796278f3-970d-4a3b-8137-dc597a054133" providerId="ADAL" clId="{0D63B736-5652-45DA-B98A-586B011B2B89}" dt="2024-11-23T02:51:51.063" v="8495" actId="20577"/>
      <pc:docMkLst>
        <pc:docMk/>
      </pc:docMkLst>
      <pc:sldChg chg="addSp modSp mod">
        <pc:chgData name="Damian Gordon" userId="796278f3-970d-4a3b-8137-dc597a054133" providerId="ADAL" clId="{0D63B736-5652-45DA-B98A-586B011B2B89}" dt="2024-11-23T02:51:51.063" v="8495" actId="20577"/>
        <pc:sldMkLst>
          <pc:docMk/>
          <pc:sldMk cId="1941464876" sldId="256"/>
        </pc:sldMkLst>
        <pc:spChg chg="mod">
          <ac:chgData name="Damian Gordon" userId="796278f3-970d-4a3b-8137-dc597a054133" providerId="ADAL" clId="{0D63B736-5652-45DA-B98A-586B011B2B89}" dt="2024-11-23T02:51:51.063" v="8495" actId="20577"/>
          <ac:spMkLst>
            <pc:docMk/>
            <pc:sldMk cId="1941464876" sldId="256"/>
            <ac:spMk id="2" creationId="{2AFAF802-1FD5-1E70-940A-2DF641692805}"/>
          </ac:spMkLst>
        </pc:spChg>
      </pc:sldChg>
      <pc:sldChg chg="del">
        <pc:chgData name="Damian Gordon" userId="796278f3-970d-4a3b-8137-dc597a054133" providerId="ADAL" clId="{0D63B736-5652-45DA-B98A-586B011B2B89}" dt="2024-11-19T08:48:34.403" v="33" actId="47"/>
        <pc:sldMkLst>
          <pc:docMk/>
          <pc:sldMk cId="321388942" sldId="259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0" sldId="298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1484919735" sldId="307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356817423" sldId="308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3139125797" sldId="309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2403487312" sldId="310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381514356" sldId="311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3566725048" sldId="312"/>
        </pc:sldMkLst>
      </pc:sldChg>
      <pc:sldChg chg="addSp delSp modSp add mod">
        <pc:chgData name="Damian Gordon" userId="796278f3-970d-4a3b-8137-dc597a054133" providerId="ADAL" clId="{0D63B736-5652-45DA-B98A-586B011B2B89}" dt="2024-11-23T02:41:04.135" v="8360" actId="20577"/>
        <pc:sldMkLst>
          <pc:docMk/>
          <pc:sldMk cId="0" sldId="313"/>
        </pc:sldMkLst>
      </pc:sldChg>
      <pc:sldChg chg="addSp delSp modSp add">
        <pc:chgData name="Damian Gordon" userId="796278f3-970d-4a3b-8137-dc597a054133" providerId="ADAL" clId="{0D63B736-5652-45DA-B98A-586B011B2B89}" dt="2024-11-23T02:41:18.371" v="8362"/>
        <pc:sldMkLst>
          <pc:docMk/>
          <pc:sldMk cId="0" sldId="314"/>
        </pc:sldMkLst>
      </pc:sldChg>
      <pc:sldChg chg="modSp add del mod">
        <pc:chgData name="Damian Gordon" userId="796278f3-970d-4a3b-8137-dc597a054133" providerId="ADAL" clId="{0D63B736-5652-45DA-B98A-586B011B2B89}" dt="2024-11-22T13:58:10.193" v="196" actId="47"/>
        <pc:sldMkLst>
          <pc:docMk/>
          <pc:sldMk cId="2831977003" sldId="314"/>
        </pc:sldMkLst>
      </pc:sldChg>
      <pc:sldChg chg="addSp delSp modSp add">
        <pc:chgData name="Damian Gordon" userId="796278f3-970d-4a3b-8137-dc597a054133" providerId="ADAL" clId="{0D63B736-5652-45DA-B98A-586B011B2B89}" dt="2024-11-23T02:41:23.040" v="8364"/>
        <pc:sldMkLst>
          <pc:docMk/>
          <pc:sldMk cId="0" sldId="315"/>
        </pc:sldMkLst>
      </pc:sldChg>
      <pc:sldChg chg="add del">
        <pc:chgData name="Damian Gordon" userId="796278f3-970d-4a3b-8137-dc597a054133" providerId="ADAL" clId="{0D63B736-5652-45DA-B98A-586B011B2B89}" dt="2024-11-22T13:58:00.003" v="195" actId="47"/>
        <pc:sldMkLst>
          <pc:docMk/>
          <pc:sldMk cId="3336611509" sldId="315"/>
        </pc:sldMkLst>
      </pc:sldChg>
      <pc:sldChg chg="addSp delSp modSp add">
        <pc:chgData name="Damian Gordon" userId="796278f3-970d-4a3b-8137-dc597a054133" providerId="ADAL" clId="{0D63B736-5652-45DA-B98A-586B011B2B89}" dt="2024-11-23T02:41:27.429" v="8366"/>
        <pc:sldMkLst>
          <pc:docMk/>
          <pc:sldMk cId="0" sldId="316"/>
        </pc:sldMkLst>
      </pc:sldChg>
      <pc:sldChg chg="modSp add del mod">
        <pc:chgData name="Damian Gordon" userId="796278f3-970d-4a3b-8137-dc597a054133" providerId="ADAL" clId="{0D63B736-5652-45DA-B98A-586B011B2B89}" dt="2024-11-22T13:58:10.193" v="196" actId="47"/>
        <pc:sldMkLst>
          <pc:docMk/>
          <pc:sldMk cId="1314041736" sldId="316"/>
        </pc:sldMkLst>
      </pc:sldChg>
      <pc:sldChg chg="addSp delSp modSp add">
        <pc:chgData name="Damian Gordon" userId="796278f3-970d-4a3b-8137-dc597a054133" providerId="ADAL" clId="{0D63B736-5652-45DA-B98A-586B011B2B89}" dt="2024-11-23T02:41:31.798" v="8368"/>
        <pc:sldMkLst>
          <pc:docMk/>
          <pc:sldMk cId="0" sldId="317"/>
        </pc:sldMkLst>
      </pc:sldChg>
      <pc:sldChg chg="modSp add del mod">
        <pc:chgData name="Damian Gordon" userId="796278f3-970d-4a3b-8137-dc597a054133" providerId="ADAL" clId="{0D63B736-5652-45DA-B98A-586B011B2B89}" dt="2024-11-22T13:58:10.193" v="196" actId="47"/>
        <pc:sldMkLst>
          <pc:docMk/>
          <pc:sldMk cId="635510360" sldId="317"/>
        </pc:sldMkLst>
      </pc:sldChg>
      <pc:sldChg chg="modSp add del mod">
        <pc:chgData name="Damian Gordon" userId="796278f3-970d-4a3b-8137-dc597a054133" providerId="ADAL" clId="{0D63B736-5652-45DA-B98A-586B011B2B89}" dt="2024-11-22T13:58:10.193" v="196" actId="47"/>
        <pc:sldMkLst>
          <pc:docMk/>
          <pc:sldMk cId="3724701883" sldId="318"/>
        </pc:sldMkLst>
      </pc:sldChg>
      <pc:sldChg chg="addSp delSp modSp add">
        <pc:chgData name="Damian Gordon" userId="796278f3-970d-4a3b-8137-dc597a054133" providerId="ADAL" clId="{0D63B736-5652-45DA-B98A-586B011B2B89}" dt="2024-11-23T02:41:36.395" v="8370"/>
        <pc:sldMkLst>
          <pc:docMk/>
          <pc:sldMk cId="0" sldId="319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2151079680" sldId="319"/>
        </pc:sldMkLst>
      </pc:sldChg>
      <pc:sldChg chg="addSp delSp modSp add">
        <pc:chgData name="Damian Gordon" userId="796278f3-970d-4a3b-8137-dc597a054133" providerId="ADAL" clId="{0D63B736-5652-45DA-B98A-586B011B2B89}" dt="2024-11-23T02:41:41.213" v="8372"/>
        <pc:sldMkLst>
          <pc:docMk/>
          <pc:sldMk cId="0" sldId="320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4114817125" sldId="320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125305627" sldId="321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2218823938" sldId="322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2525681440" sldId="323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1100253436" sldId="324"/>
        </pc:sldMkLst>
      </pc:sldChg>
      <pc:sldChg chg="delSp modSp add del mod">
        <pc:chgData name="Damian Gordon" userId="796278f3-970d-4a3b-8137-dc597a054133" providerId="ADAL" clId="{0D63B736-5652-45DA-B98A-586B011B2B89}" dt="2024-11-22T17:01:05.290" v="419" actId="47"/>
        <pc:sldMkLst>
          <pc:docMk/>
          <pc:sldMk cId="0" sldId="325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1478402409" sldId="325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289144713" sldId="326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530924826" sldId="327"/>
        </pc:sldMkLst>
      </pc:sldChg>
      <pc:sldChg chg="add del">
        <pc:chgData name="Damian Gordon" userId="796278f3-970d-4a3b-8137-dc597a054133" providerId="ADAL" clId="{0D63B736-5652-45DA-B98A-586B011B2B89}" dt="2024-11-22T13:58:10.193" v="196" actId="47"/>
        <pc:sldMkLst>
          <pc:docMk/>
          <pc:sldMk cId="3828789535" sldId="355"/>
        </pc:sldMkLst>
      </pc:sldChg>
      <pc:sldChg chg="add del">
        <pc:chgData name="Damian Gordon" userId="796278f3-970d-4a3b-8137-dc597a054133" providerId="ADAL" clId="{0D63B736-5652-45DA-B98A-586B011B2B89}" dt="2024-11-22T13:58:40.795" v="227" actId="47"/>
        <pc:sldMkLst>
          <pc:docMk/>
          <pc:sldMk cId="550067222" sldId="366"/>
        </pc:sldMkLst>
      </pc:sldChg>
      <pc:sldChg chg="add del">
        <pc:chgData name="Damian Gordon" userId="796278f3-970d-4a3b-8137-dc597a054133" providerId="ADAL" clId="{0D63B736-5652-45DA-B98A-586B011B2B89}" dt="2024-11-22T16:50:30.728" v="265" actId="47"/>
        <pc:sldMkLst>
          <pc:docMk/>
          <pc:sldMk cId="3873138653" sldId="367"/>
        </pc:sldMkLst>
      </pc:sldChg>
      <pc:sldChg chg="add del">
        <pc:chgData name="Damian Gordon" userId="796278f3-970d-4a3b-8137-dc597a054133" providerId="ADAL" clId="{0D63B736-5652-45DA-B98A-586B011B2B89}" dt="2024-11-22T16:50:31.888" v="266" actId="47"/>
        <pc:sldMkLst>
          <pc:docMk/>
          <pc:sldMk cId="284652658" sldId="368"/>
        </pc:sldMkLst>
      </pc:sldChg>
      <pc:sldChg chg="add del">
        <pc:chgData name="Damian Gordon" userId="796278f3-970d-4a3b-8137-dc597a054133" providerId="ADAL" clId="{0D63B736-5652-45DA-B98A-586B011B2B89}" dt="2024-11-22T16:50:32.862" v="267" actId="47"/>
        <pc:sldMkLst>
          <pc:docMk/>
          <pc:sldMk cId="312977734" sldId="369"/>
        </pc:sldMkLst>
      </pc:sldChg>
      <pc:sldChg chg="add del">
        <pc:chgData name="Damian Gordon" userId="796278f3-970d-4a3b-8137-dc597a054133" providerId="ADAL" clId="{0D63B736-5652-45DA-B98A-586B011B2B89}" dt="2024-11-22T16:50:34.124" v="268" actId="47"/>
        <pc:sldMkLst>
          <pc:docMk/>
          <pc:sldMk cId="3673473697" sldId="370"/>
        </pc:sldMkLst>
      </pc:sldChg>
      <pc:sldChg chg="add del">
        <pc:chgData name="Damian Gordon" userId="796278f3-970d-4a3b-8137-dc597a054133" providerId="ADAL" clId="{0D63B736-5652-45DA-B98A-586B011B2B89}" dt="2024-11-22T16:50:34.950" v="269" actId="47"/>
        <pc:sldMkLst>
          <pc:docMk/>
          <pc:sldMk cId="905295796" sldId="371"/>
        </pc:sldMkLst>
      </pc:sldChg>
      <pc:sldChg chg="add del">
        <pc:chgData name="Damian Gordon" userId="796278f3-970d-4a3b-8137-dc597a054133" providerId="ADAL" clId="{0D63B736-5652-45DA-B98A-586B011B2B89}" dt="2024-11-22T16:50:37.006" v="270" actId="47"/>
        <pc:sldMkLst>
          <pc:docMk/>
          <pc:sldMk cId="386891209" sldId="372"/>
        </pc:sldMkLst>
      </pc:sldChg>
      <pc:sldChg chg="add del">
        <pc:chgData name="Damian Gordon" userId="796278f3-970d-4a3b-8137-dc597a054133" providerId="ADAL" clId="{0D63B736-5652-45DA-B98A-586B011B2B89}" dt="2024-11-22T16:50:38.125" v="271" actId="47"/>
        <pc:sldMkLst>
          <pc:docMk/>
          <pc:sldMk cId="1432639710" sldId="373"/>
        </pc:sldMkLst>
      </pc:sldChg>
      <pc:sldChg chg="add del">
        <pc:chgData name="Damian Gordon" userId="796278f3-970d-4a3b-8137-dc597a054133" providerId="ADAL" clId="{0D63B736-5652-45DA-B98A-586B011B2B89}" dt="2024-11-22T16:50:39.178" v="272" actId="47"/>
        <pc:sldMkLst>
          <pc:docMk/>
          <pc:sldMk cId="84137213" sldId="374"/>
        </pc:sldMkLst>
      </pc:sldChg>
      <pc:sldChg chg="add del">
        <pc:chgData name="Damian Gordon" userId="796278f3-970d-4a3b-8137-dc597a054133" providerId="ADAL" clId="{0D63B736-5652-45DA-B98A-586B011B2B89}" dt="2024-11-22T16:50:40.158" v="273" actId="47"/>
        <pc:sldMkLst>
          <pc:docMk/>
          <pc:sldMk cId="4071390464" sldId="375"/>
        </pc:sldMkLst>
      </pc:sldChg>
      <pc:sldChg chg="add del">
        <pc:chgData name="Damian Gordon" userId="796278f3-970d-4a3b-8137-dc597a054133" providerId="ADAL" clId="{0D63B736-5652-45DA-B98A-586B011B2B89}" dt="2024-11-22T16:50:41.158" v="274" actId="47"/>
        <pc:sldMkLst>
          <pc:docMk/>
          <pc:sldMk cId="683255225" sldId="376"/>
        </pc:sldMkLst>
      </pc:sldChg>
      <pc:sldChg chg="add del">
        <pc:chgData name="Damian Gordon" userId="796278f3-970d-4a3b-8137-dc597a054133" providerId="ADAL" clId="{0D63B736-5652-45DA-B98A-586B011B2B89}" dt="2024-11-22T16:50:42.168" v="275" actId="47"/>
        <pc:sldMkLst>
          <pc:docMk/>
          <pc:sldMk cId="373601454" sldId="377"/>
        </pc:sldMkLst>
      </pc:sldChg>
      <pc:sldChg chg="add del">
        <pc:chgData name="Damian Gordon" userId="796278f3-970d-4a3b-8137-dc597a054133" providerId="ADAL" clId="{0D63B736-5652-45DA-B98A-586B011B2B89}" dt="2024-11-22T16:50:43.128" v="276" actId="47"/>
        <pc:sldMkLst>
          <pc:docMk/>
          <pc:sldMk cId="2304713370" sldId="378"/>
        </pc:sldMkLst>
      </pc:sldChg>
      <pc:sldChg chg="add del">
        <pc:chgData name="Damian Gordon" userId="796278f3-970d-4a3b-8137-dc597a054133" providerId="ADAL" clId="{0D63B736-5652-45DA-B98A-586B011B2B89}" dt="2024-11-22T16:50:44.112" v="277" actId="47"/>
        <pc:sldMkLst>
          <pc:docMk/>
          <pc:sldMk cId="2647442474" sldId="379"/>
        </pc:sldMkLst>
      </pc:sldChg>
      <pc:sldChg chg="modSp add del mod">
        <pc:chgData name="Damian Gordon" userId="796278f3-970d-4a3b-8137-dc597a054133" providerId="ADAL" clId="{0D63B736-5652-45DA-B98A-586B011B2B89}" dt="2024-11-22T16:50:45.039" v="278" actId="47"/>
        <pc:sldMkLst>
          <pc:docMk/>
          <pc:sldMk cId="3210151315" sldId="380"/>
        </pc:sldMkLst>
      </pc:sldChg>
      <pc:sldChg chg="modSp add del mod">
        <pc:chgData name="Damian Gordon" userId="796278f3-970d-4a3b-8137-dc597a054133" providerId="ADAL" clId="{0D63B736-5652-45DA-B98A-586B011B2B89}" dt="2024-11-22T16:50:45.978" v="279" actId="47"/>
        <pc:sldMkLst>
          <pc:docMk/>
          <pc:sldMk cId="1500418747" sldId="381"/>
        </pc:sldMkLst>
      </pc:sldChg>
      <pc:sldChg chg="modSp add del mod">
        <pc:chgData name="Damian Gordon" userId="796278f3-970d-4a3b-8137-dc597a054133" providerId="ADAL" clId="{0D63B736-5652-45DA-B98A-586B011B2B89}" dt="2024-11-22T16:50:46.906" v="280" actId="47"/>
        <pc:sldMkLst>
          <pc:docMk/>
          <pc:sldMk cId="1065895130" sldId="382"/>
        </pc:sldMkLst>
      </pc:sldChg>
      <pc:sldChg chg="add del">
        <pc:chgData name="Damian Gordon" userId="796278f3-970d-4a3b-8137-dc597a054133" providerId="ADAL" clId="{0D63B736-5652-45DA-B98A-586B011B2B89}" dt="2024-11-22T13:59:28.714" v="256" actId="47"/>
        <pc:sldMkLst>
          <pc:docMk/>
          <pc:sldMk cId="2492538888" sldId="383"/>
        </pc:sldMkLst>
      </pc:sldChg>
      <pc:sldChg chg="add del">
        <pc:chgData name="Damian Gordon" userId="796278f3-970d-4a3b-8137-dc597a054133" providerId="ADAL" clId="{0D63B736-5652-45DA-B98A-586B011B2B89}" dt="2024-11-22T13:59:30.051" v="257" actId="47"/>
        <pc:sldMkLst>
          <pc:docMk/>
          <pc:sldMk cId="1225861854" sldId="384"/>
        </pc:sldMkLst>
      </pc:sldChg>
      <pc:sldChg chg="add del">
        <pc:chgData name="Damian Gordon" userId="796278f3-970d-4a3b-8137-dc597a054133" providerId="ADAL" clId="{0D63B736-5652-45DA-B98A-586B011B2B89}" dt="2024-11-22T13:59:31.509" v="258" actId="47"/>
        <pc:sldMkLst>
          <pc:docMk/>
          <pc:sldMk cId="114774699" sldId="385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66966644" sldId="437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857355833" sldId="43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121136279" sldId="439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138928992" sldId="440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6539864" sldId="442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840763792" sldId="499"/>
        </pc:sldMkLst>
      </pc:sldChg>
      <pc:sldChg chg="addSp delSp modSp mod addAnim delAnim">
        <pc:chgData name="Damian Gordon" userId="796278f3-970d-4a3b-8137-dc597a054133" providerId="ADAL" clId="{0D63B736-5652-45DA-B98A-586B011B2B89}" dt="2024-11-22T13:56:07.135" v="186"/>
        <pc:sldMkLst>
          <pc:docMk/>
          <pc:sldMk cId="1814876306" sldId="672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37636775" sldId="727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413779209" sldId="801"/>
        </pc:sldMkLst>
      </pc:sldChg>
      <pc:sldChg chg="add del">
        <pc:chgData name="Damian Gordon" userId="796278f3-970d-4a3b-8137-dc597a054133" providerId="ADAL" clId="{0D63B736-5652-45DA-B98A-586B011B2B89}" dt="2024-11-22T13:57:41.844" v="188"/>
        <pc:sldMkLst>
          <pc:docMk/>
          <pc:sldMk cId="3282272400" sldId="806"/>
        </pc:sldMkLst>
      </pc:sldChg>
      <pc:sldChg chg="del ord">
        <pc:chgData name="Damian Gordon" userId="796278f3-970d-4a3b-8137-dc597a054133" providerId="ADAL" clId="{0D63B736-5652-45DA-B98A-586B011B2B89}" dt="2024-11-22T13:54:57.311" v="140" actId="47"/>
        <pc:sldMkLst>
          <pc:docMk/>
          <pc:sldMk cId="3306271998" sldId="806"/>
        </pc:sldMkLst>
      </pc:sldChg>
      <pc:sldChg chg="del">
        <pc:chgData name="Damian Gordon" userId="796278f3-970d-4a3b-8137-dc597a054133" providerId="ADAL" clId="{0D63B736-5652-45DA-B98A-586B011B2B89}" dt="2024-11-22T13:54:54.321" v="138" actId="47"/>
        <pc:sldMkLst>
          <pc:docMk/>
          <pc:sldMk cId="891867430" sldId="807"/>
        </pc:sldMkLst>
      </pc:sldChg>
      <pc:sldChg chg="del">
        <pc:chgData name="Damian Gordon" userId="796278f3-970d-4a3b-8137-dc597a054133" providerId="ADAL" clId="{0D63B736-5652-45DA-B98A-586B011B2B89}" dt="2024-11-22T13:54:55.658" v="139" actId="47"/>
        <pc:sldMkLst>
          <pc:docMk/>
          <pc:sldMk cId="3855214317" sldId="808"/>
        </pc:sldMkLst>
      </pc:sldChg>
      <pc:sldChg chg="del">
        <pc:chgData name="Damian Gordon" userId="796278f3-970d-4a3b-8137-dc597a054133" providerId="ADAL" clId="{0D63B736-5652-45DA-B98A-586B011B2B89}" dt="2024-11-22T13:54:59.025" v="141" actId="47"/>
        <pc:sldMkLst>
          <pc:docMk/>
          <pc:sldMk cId="3582520559" sldId="809"/>
        </pc:sldMkLst>
      </pc:sldChg>
      <pc:sldChg chg="del">
        <pc:chgData name="Damian Gordon" userId="796278f3-970d-4a3b-8137-dc597a054133" providerId="ADAL" clId="{0D63B736-5652-45DA-B98A-586B011B2B89}" dt="2024-11-22T20:53:43.948" v="4370" actId="47"/>
        <pc:sldMkLst>
          <pc:docMk/>
          <pc:sldMk cId="362580098" sldId="810"/>
        </pc:sldMkLst>
      </pc:sldChg>
      <pc:sldChg chg="del">
        <pc:chgData name="Damian Gordon" userId="796278f3-970d-4a3b-8137-dc597a054133" providerId="ADAL" clId="{0D63B736-5652-45DA-B98A-586B011B2B89}" dt="2024-11-22T13:55:01.790" v="142" actId="47"/>
        <pc:sldMkLst>
          <pc:docMk/>
          <pc:sldMk cId="2305374292" sldId="811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585848875" sldId="812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317279399" sldId="813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81608043" sldId="814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128371570" sldId="815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045438370" sldId="816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628500490" sldId="821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856049324" sldId="822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285951879" sldId="823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236495771" sldId="824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57753710" sldId="825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564151205" sldId="826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349681351" sldId="827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795127066" sldId="82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606574033" sldId="829"/>
        </pc:sldMkLst>
      </pc:sldChg>
      <pc:sldChg chg="addSp modSp mod">
        <pc:chgData name="Damian Gordon" userId="796278f3-970d-4a3b-8137-dc597a054133" providerId="ADAL" clId="{0D63B736-5652-45DA-B98A-586B011B2B89}" dt="2024-11-23T02:45:48.298" v="8410" actId="27636"/>
        <pc:sldMkLst>
          <pc:docMk/>
          <pc:sldMk cId="828293580" sldId="830"/>
        </pc:sldMkLst>
        <pc:spChg chg="mod">
          <ac:chgData name="Damian Gordon" userId="796278f3-970d-4a3b-8137-dc597a054133" providerId="ADAL" clId="{0D63B736-5652-45DA-B98A-586B011B2B89}" dt="2024-11-23T02:45:48.298" v="8410" actId="27636"/>
          <ac:spMkLst>
            <pc:docMk/>
            <pc:sldMk cId="828293580" sldId="830"/>
            <ac:spMk id="3" creationId="{090D1A98-7D26-55F8-68C1-CCAB204AE151}"/>
          </ac:spMkLst>
        </pc:spChg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008098950" sldId="83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407377844" sldId="839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13269933" sldId="840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938458702" sldId="841"/>
        </pc:sldMkLst>
      </pc:sldChg>
      <pc:sldChg chg="addSp delSp modSp mod ord modMedia delAnim">
        <pc:chgData name="Damian Gordon" userId="796278f3-970d-4a3b-8137-dc597a054133" providerId="ADAL" clId="{0D63B736-5652-45DA-B98A-586B011B2B89}" dt="2024-11-22T22:26:36.118" v="6054" actId="1076"/>
        <pc:sldMkLst>
          <pc:docMk/>
          <pc:sldMk cId="1512742786" sldId="842"/>
        </pc:sldMkLst>
      </pc:sldChg>
      <pc:sldChg chg="del">
        <pc:chgData name="Damian Gordon" userId="796278f3-970d-4a3b-8137-dc597a054133" providerId="ADAL" clId="{0D63B736-5652-45DA-B98A-586B011B2B89}" dt="2024-11-22T13:55:07.019" v="143" actId="47"/>
        <pc:sldMkLst>
          <pc:docMk/>
          <pc:sldMk cId="1850548616" sldId="844"/>
        </pc:sldMkLst>
      </pc:sldChg>
      <pc:sldChg chg="del">
        <pc:chgData name="Damian Gordon" userId="796278f3-970d-4a3b-8137-dc597a054133" providerId="ADAL" clId="{0D63B736-5652-45DA-B98A-586B011B2B89}" dt="2024-11-22T13:55:10.303" v="145" actId="47"/>
        <pc:sldMkLst>
          <pc:docMk/>
          <pc:sldMk cId="2806024534" sldId="845"/>
        </pc:sldMkLst>
      </pc:sldChg>
      <pc:sldChg chg="del">
        <pc:chgData name="Damian Gordon" userId="796278f3-970d-4a3b-8137-dc597a054133" providerId="ADAL" clId="{0D63B736-5652-45DA-B98A-586B011B2B89}" dt="2024-11-22T20:54:25.113" v="4410" actId="47"/>
        <pc:sldMkLst>
          <pc:docMk/>
          <pc:sldMk cId="866437055" sldId="847"/>
        </pc:sldMkLst>
      </pc:sldChg>
      <pc:sldChg chg="del ord">
        <pc:chgData name="Damian Gordon" userId="796278f3-970d-4a3b-8137-dc597a054133" providerId="ADAL" clId="{0D63B736-5652-45DA-B98A-586B011B2B89}" dt="2024-11-22T20:54:26.400" v="4411" actId="47"/>
        <pc:sldMkLst>
          <pc:docMk/>
          <pc:sldMk cId="1975700290" sldId="84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710084980" sldId="850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678691080" sldId="851"/>
        </pc:sldMkLst>
      </pc:sldChg>
      <pc:sldChg chg="del">
        <pc:chgData name="Damian Gordon" userId="796278f3-970d-4a3b-8137-dc597a054133" providerId="ADAL" clId="{0D63B736-5652-45DA-B98A-586B011B2B89}" dt="2024-11-22T13:55:08.391" v="144" actId="47"/>
        <pc:sldMkLst>
          <pc:docMk/>
          <pc:sldMk cId="2630555899" sldId="853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431495085" sldId="854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582808809" sldId="855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939214928" sldId="857"/>
        </pc:sldMkLst>
      </pc:sldChg>
      <pc:sldChg chg="del">
        <pc:chgData name="Damian Gordon" userId="796278f3-970d-4a3b-8137-dc597a054133" providerId="ADAL" clId="{0D63B736-5652-45DA-B98A-586B011B2B89}" dt="2024-11-22T20:53:41.394" v="4369" actId="47"/>
        <pc:sldMkLst>
          <pc:docMk/>
          <pc:sldMk cId="80451510" sldId="85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016702497" sldId="859"/>
        </pc:sldMkLst>
      </pc:sldChg>
      <pc:sldChg chg="del">
        <pc:chgData name="Damian Gordon" userId="796278f3-970d-4a3b-8137-dc597a054133" providerId="ADAL" clId="{0D63B736-5652-45DA-B98A-586B011B2B89}" dt="2024-11-22T13:54:42.702" v="132" actId="47"/>
        <pc:sldMkLst>
          <pc:docMk/>
          <pc:sldMk cId="2980012366" sldId="860"/>
        </pc:sldMkLst>
      </pc:sldChg>
      <pc:sldChg chg="del">
        <pc:chgData name="Damian Gordon" userId="796278f3-970d-4a3b-8137-dc597a054133" providerId="ADAL" clId="{0D63B736-5652-45DA-B98A-586B011B2B89}" dt="2024-11-22T13:54:44.154" v="133" actId="47"/>
        <pc:sldMkLst>
          <pc:docMk/>
          <pc:sldMk cId="1886860898" sldId="861"/>
        </pc:sldMkLst>
      </pc:sldChg>
      <pc:sldChg chg="del">
        <pc:chgData name="Damian Gordon" userId="796278f3-970d-4a3b-8137-dc597a054133" providerId="ADAL" clId="{0D63B736-5652-45DA-B98A-586B011B2B89}" dt="2024-11-22T13:54:45.457" v="134" actId="47"/>
        <pc:sldMkLst>
          <pc:docMk/>
          <pc:sldMk cId="1246609792" sldId="862"/>
        </pc:sldMkLst>
      </pc:sldChg>
      <pc:sldChg chg="del">
        <pc:chgData name="Damian Gordon" userId="796278f3-970d-4a3b-8137-dc597a054133" providerId="ADAL" clId="{0D63B736-5652-45DA-B98A-586B011B2B89}" dt="2024-11-22T20:54:23.753" v="4409" actId="47"/>
        <pc:sldMkLst>
          <pc:docMk/>
          <pc:sldMk cId="4016698329" sldId="863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070060981" sldId="864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477115806" sldId="865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437303806" sldId="866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51762277" sldId="867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202536574" sldId="86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142438165" sldId="869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500843850" sldId="870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98350123" sldId="871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981792100" sldId="873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0083071" sldId="874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842574699" sldId="875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415255563" sldId="876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25510377" sldId="877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740331522" sldId="87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204180664" sldId="879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009524091" sldId="880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042154937" sldId="881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300381548" sldId="882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440914413" sldId="883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193087696" sldId="887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833566873" sldId="88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595992171" sldId="889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732367683" sldId="890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987689182" sldId="891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67362544" sldId="892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287184994" sldId="893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600334125" sldId="894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569686947" sldId="895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720249011" sldId="896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121389832" sldId="897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737253506" sldId="89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256615300" sldId="899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155300712" sldId="900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3965217115" sldId="901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094501722" sldId="903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742550764" sldId="904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679442247" sldId="905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900137530" sldId="906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390216124" sldId="907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356605963" sldId="908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2638494807" sldId="909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900353641" sldId="910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140170168" sldId="911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827939468" sldId="912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1199806594" sldId="915"/>
        </pc:sldMkLst>
      </pc:sldChg>
      <pc:sldChg chg="del">
        <pc:chgData name="Damian Gordon" userId="796278f3-970d-4a3b-8137-dc597a054133" providerId="ADAL" clId="{0D63B736-5652-45DA-B98A-586B011B2B89}" dt="2024-11-22T22:17:07.649" v="5895" actId="47"/>
        <pc:sldMkLst>
          <pc:docMk/>
          <pc:sldMk cId="4166788971" sldId="916"/>
        </pc:sldMkLst>
      </pc:sldChg>
      <pc:sldChg chg="add del">
        <pc:chgData name="Damian Gordon" userId="796278f3-970d-4a3b-8137-dc597a054133" providerId="ADAL" clId="{0D63B736-5652-45DA-B98A-586B011B2B89}" dt="2024-11-22T18:57:27.842" v="1507" actId="47"/>
        <pc:sldMkLst>
          <pc:docMk/>
          <pc:sldMk cId="1367405527" sldId="917"/>
        </pc:sldMkLst>
      </pc:sldChg>
      <pc:sldChg chg="add del">
        <pc:chgData name="Damian Gordon" userId="796278f3-970d-4a3b-8137-dc597a054133" providerId="ADAL" clId="{0D63B736-5652-45DA-B98A-586B011B2B89}" dt="2024-11-22T13:57:58.311" v="194" actId="47"/>
        <pc:sldMkLst>
          <pc:docMk/>
          <pc:sldMk cId="0" sldId="918"/>
        </pc:sldMkLst>
      </pc:sldChg>
      <pc:sldChg chg="add del">
        <pc:chgData name="Damian Gordon" userId="796278f3-970d-4a3b-8137-dc597a054133" providerId="ADAL" clId="{0D63B736-5652-45DA-B98A-586B011B2B89}" dt="2024-11-22T16:59:10.996" v="284" actId="47"/>
        <pc:sldMkLst>
          <pc:docMk/>
          <pc:sldMk cId="2746266333" sldId="918"/>
        </pc:sldMkLst>
      </pc:sldChg>
      <pc:sldChg chg="add del">
        <pc:chgData name="Damian Gordon" userId="796278f3-970d-4a3b-8137-dc597a054133" providerId="ADAL" clId="{0D63B736-5652-45DA-B98A-586B011B2B89}" dt="2024-11-22T17:22:17.982" v="993" actId="47"/>
        <pc:sldMkLst>
          <pc:docMk/>
          <pc:sldMk cId="3332259194" sldId="918"/>
        </pc:sldMkLst>
      </pc:sldChg>
      <pc:sldChg chg="addSp delSp modSp new del mod setBg addAnim setClrOvrMap">
        <pc:chgData name="Damian Gordon" userId="796278f3-970d-4a3b-8137-dc597a054133" providerId="ADAL" clId="{0D63B736-5652-45DA-B98A-586B011B2B89}" dt="2024-11-22T16:50:28.947" v="264" actId="47"/>
        <pc:sldMkLst>
          <pc:docMk/>
          <pc:sldMk cId="3488424721" sldId="918"/>
        </pc:sldMkLst>
      </pc:sldChg>
      <pc:sldChg chg="add del">
        <pc:chgData name="Damian Gordon" userId="796278f3-970d-4a3b-8137-dc597a054133" providerId="ADAL" clId="{0D63B736-5652-45DA-B98A-586B011B2B89}" dt="2024-11-22T16:59:44.261" v="294" actId="47"/>
        <pc:sldMkLst>
          <pc:docMk/>
          <pc:sldMk cId="2625929727" sldId="919"/>
        </pc:sldMkLst>
      </pc:sldChg>
      <pc:sldChg chg="addSp delSp modSp add del mod">
        <pc:chgData name="Damian Gordon" userId="796278f3-970d-4a3b-8137-dc597a054133" providerId="ADAL" clId="{0D63B736-5652-45DA-B98A-586B011B2B89}" dt="2024-11-22T17:14:21.091" v="774" actId="47"/>
        <pc:sldMkLst>
          <pc:docMk/>
          <pc:sldMk cId="3966591313" sldId="919"/>
        </pc:sldMkLst>
      </pc:sldChg>
      <pc:sldChg chg="add del">
        <pc:chgData name="Damian Gordon" userId="796278f3-970d-4a3b-8137-dc597a054133" providerId="ADAL" clId="{0D63B736-5652-45DA-B98A-586B011B2B89}" dt="2024-11-22T17:14:19.854" v="773" actId="47"/>
        <pc:sldMkLst>
          <pc:docMk/>
          <pc:sldMk cId="2521375292" sldId="920"/>
        </pc:sldMkLst>
      </pc:sldChg>
      <pc:sldChg chg="addSp delSp modSp add del mod">
        <pc:chgData name="Damian Gordon" userId="796278f3-970d-4a3b-8137-dc597a054133" providerId="ADAL" clId="{0D63B736-5652-45DA-B98A-586B011B2B89}" dt="2024-11-22T17:14:18.609" v="772" actId="47"/>
        <pc:sldMkLst>
          <pc:docMk/>
          <pc:sldMk cId="262501894" sldId="921"/>
        </pc:sldMkLst>
      </pc:sldChg>
      <pc:sldChg chg="addSp modSp add del mod">
        <pc:chgData name="Damian Gordon" userId="796278f3-970d-4a3b-8137-dc597a054133" providerId="ADAL" clId="{0D63B736-5652-45DA-B98A-586B011B2B89}" dt="2024-11-22T17:14:16.935" v="771" actId="47"/>
        <pc:sldMkLst>
          <pc:docMk/>
          <pc:sldMk cId="2417838299" sldId="922"/>
        </pc:sldMkLst>
      </pc:sldChg>
      <pc:sldChg chg="addSp delSp modSp add mod ord">
        <pc:chgData name="Damian Gordon" userId="796278f3-970d-4a3b-8137-dc597a054133" providerId="ADAL" clId="{0D63B736-5652-45DA-B98A-586B011B2B89}" dt="2024-11-22T18:57:11.147" v="1506" actId="478"/>
        <pc:sldMkLst>
          <pc:docMk/>
          <pc:sldMk cId="1209184357" sldId="923"/>
        </pc:sldMkLst>
      </pc:sldChg>
      <pc:sldChg chg="addSp delSp add del mod ord">
        <pc:chgData name="Damian Gordon" userId="796278f3-970d-4a3b-8137-dc597a054133" providerId="ADAL" clId="{0D63B736-5652-45DA-B98A-586B011B2B89}" dt="2024-11-22T17:19:15.508" v="970" actId="47"/>
        <pc:sldMkLst>
          <pc:docMk/>
          <pc:sldMk cId="2959349933" sldId="924"/>
        </pc:sldMkLst>
      </pc:sldChg>
      <pc:sldChg chg="addSp delSp modSp add mod">
        <pc:chgData name="Damian Gordon" userId="796278f3-970d-4a3b-8137-dc597a054133" providerId="ADAL" clId="{0D63B736-5652-45DA-B98A-586B011B2B89}" dt="2024-11-22T18:34:02.484" v="1226"/>
        <pc:sldMkLst>
          <pc:docMk/>
          <pc:sldMk cId="1962992218" sldId="925"/>
        </pc:sldMkLst>
      </pc:sldChg>
      <pc:sldChg chg="delSp modSp add mod">
        <pc:chgData name="Damian Gordon" userId="796278f3-970d-4a3b-8137-dc597a054133" providerId="ADAL" clId="{0D63B736-5652-45DA-B98A-586B011B2B89}" dt="2024-11-22T17:20:02.487" v="980" actId="478"/>
        <pc:sldMkLst>
          <pc:docMk/>
          <pc:sldMk cId="2270606582" sldId="926"/>
        </pc:sldMkLst>
      </pc:sldChg>
      <pc:sldChg chg="delSp modSp add del mod">
        <pc:chgData name="Damian Gordon" userId="796278f3-970d-4a3b-8137-dc597a054133" providerId="ADAL" clId="{0D63B736-5652-45DA-B98A-586B011B2B89}" dt="2024-11-22T17:17:45.790" v="961" actId="47"/>
        <pc:sldMkLst>
          <pc:docMk/>
          <pc:sldMk cId="2562154153" sldId="926"/>
        </pc:sldMkLst>
      </pc:sldChg>
      <pc:sldChg chg="addSp delSp modSp add mod">
        <pc:chgData name="Damian Gordon" userId="796278f3-970d-4a3b-8137-dc597a054133" providerId="ADAL" clId="{0D63B736-5652-45DA-B98A-586B011B2B89}" dt="2024-11-22T19:40:29.284" v="2726" actId="20577"/>
        <pc:sldMkLst>
          <pc:docMk/>
          <pc:sldMk cId="2974074530" sldId="927"/>
        </pc:sldMkLst>
      </pc:sldChg>
      <pc:sldChg chg="addSp delSp modSp add mod">
        <pc:chgData name="Damian Gordon" userId="796278f3-970d-4a3b-8137-dc597a054133" providerId="ADAL" clId="{0D63B736-5652-45DA-B98A-586B011B2B89}" dt="2024-11-22T17:22:03.174" v="992" actId="1076"/>
        <pc:sldMkLst>
          <pc:docMk/>
          <pc:sldMk cId="1128161583" sldId="928"/>
        </pc:sldMkLst>
      </pc:sldChg>
      <pc:sldChg chg="add">
        <pc:chgData name="Damian Gordon" userId="796278f3-970d-4a3b-8137-dc597a054133" providerId="ADAL" clId="{0D63B736-5652-45DA-B98A-586B011B2B89}" dt="2024-11-22T17:19:54.581" v="978"/>
        <pc:sldMkLst>
          <pc:docMk/>
          <pc:sldMk cId="1555415285" sldId="929"/>
        </pc:sldMkLst>
      </pc:sldChg>
      <pc:sldChg chg="addSp delSp modSp add mod">
        <pc:chgData name="Damian Gordon" userId="796278f3-970d-4a3b-8137-dc597a054133" providerId="ADAL" clId="{0D63B736-5652-45DA-B98A-586B011B2B89}" dt="2024-11-22T18:34:06.539" v="1228"/>
        <pc:sldMkLst>
          <pc:docMk/>
          <pc:sldMk cId="2589673455" sldId="930"/>
        </pc:sldMkLst>
      </pc:sldChg>
      <pc:sldChg chg="addSp delSp modSp add mod">
        <pc:chgData name="Damian Gordon" userId="796278f3-970d-4a3b-8137-dc597a054133" providerId="ADAL" clId="{0D63B736-5652-45DA-B98A-586B011B2B89}" dt="2024-11-22T18:33:58.914" v="1224"/>
        <pc:sldMkLst>
          <pc:docMk/>
          <pc:sldMk cId="2324027960" sldId="931"/>
        </pc:sldMkLst>
      </pc:sldChg>
      <pc:sldChg chg="addSp delSp modSp add mod ord">
        <pc:chgData name="Damian Gordon" userId="796278f3-970d-4a3b-8137-dc597a054133" providerId="ADAL" clId="{0D63B736-5652-45DA-B98A-586B011B2B89}" dt="2024-11-22T18:36:50.064" v="1232"/>
        <pc:sldMkLst>
          <pc:docMk/>
          <pc:sldMk cId="1751538605" sldId="932"/>
        </pc:sldMkLst>
      </pc:sldChg>
      <pc:sldChg chg="addSp delSp modSp add del mod">
        <pc:chgData name="Damian Gordon" userId="796278f3-970d-4a3b-8137-dc597a054133" providerId="ADAL" clId="{0D63B736-5652-45DA-B98A-586B011B2B89}" dt="2024-11-22T18:55:54.225" v="1490" actId="47"/>
        <pc:sldMkLst>
          <pc:docMk/>
          <pc:sldMk cId="3882295205" sldId="933"/>
        </pc:sldMkLst>
      </pc:sldChg>
      <pc:sldChg chg="addSp delSp modSp add mod">
        <pc:chgData name="Damian Gordon" userId="796278f3-970d-4a3b-8137-dc597a054133" providerId="ADAL" clId="{0D63B736-5652-45DA-B98A-586B011B2B89}" dt="2024-11-22T19:40:52.433" v="2731" actId="166"/>
        <pc:sldMkLst>
          <pc:docMk/>
          <pc:sldMk cId="2524629111" sldId="934"/>
        </pc:sldMkLst>
      </pc:sldChg>
      <pc:sldChg chg="delSp add mod ord">
        <pc:chgData name="Damian Gordon" userId="796278f3-970d-4a3b-8137-dc597a054133" providerId="ADAL" clId="{0D63B736-5652-45DA-B98A-586B011B2B89}" dt="2024-11-22T18:56:19.207" v="1494" actId="478"/>
        <pc:sldMkLst>
          <pc:docMk/>
          <pc:sldMk cId="3750986721" sldId="935"/>
        </pc:sldMkLst>
      </pc:sldChg>
      <pc:sldChg chg="delSp add mod ord">
        <pc:chgData name="Damian Gordon" userId="796278f3-970d-4a3b-8137-dc597a054133" providerId="ADAL" clId="{0D63B736-5652-45DA-B98A-586B011B2B89}" dt="2024-11-22T18:56:43.187" v="1499" actId="478"/>
        <pc:sldMkLst>
          <pc:docMk/>
          <pc:sldMk cId="2437409153" sldId="936"/>
        </pc:sldMkLst>
      </pc:sldChg>
      <pc:sldChg chg="addSp delSp modSp add mod">
        <pc:chgData name="Damian Gordon" userId="796278f3-970d-4a3b-8137-dc597a054133" providerId="ADAL" clId="{0D63B736-5652-45DA-B98A-586B011B2B89}" dt="2024-11-22T19:40:41.176" v="2728"/>
        <pc:sldMkLst>
          <pc:docMk/>
          <pc:sldMk cId="3623396555" sldId="937"/>
        </pc:sldMkLst>
      </pc:sldChg>
      <pc:sldChg chg="modSp add mod ord">
        <pc:chgData name="Damian Gordon" userId="796278f3-970d-4a3b-8137-dc597a054133" providerId="ADAL" clId="{0D63B736-5652-45DA-B98A-586B011B2B89}" dt="2024-11-22T19:17:54.815" v="1770" actId="20577"/>
        <pc:sldMkLst>
          <pc:docMk/>
          <pc:sldMk cId="310293914" sldId="938"/>
        </pc:sldMkLst>
      </pc:sldChg>
      <pc:sldChg chg="add ord">
        <pc:chgData name="Damian Gordon" userId="796278f3-970d-4a3b-8137-dc597a054133" providerId="ADAL" clId="{0D63B736-5652-45DA-B98A-586B011B2B89}" dt="2024-11-22T19:17:43.719" v="1764"/>
        <pc:sldMkLst>
          <pc:docMk/>
          <pc:sldMk cId="3990442484" sldId="939"/>
        </pc:sldMkLst>
      </pc:sldChg>
      <pc:sldChg chg="modSp add mod ord">
        <pc:chgData name="Damian Gordon" userId="796278f3-970d-4a3b-8137-dc597a054133" providerId="ADAL" clId="{0D63B736-5652-45DA-B98A-586B011B2B89}" dt="2024-11-22T19:25:48.447" v="2298" actId="115"/>
        <pc:sldMkLst>
          <pc:docMk/>
          <pc:sldMk cId="2095753444" sldId="940"/>
        </pc:sldMkLst>
      </pc:sldChg>
      <pc:sldChg chg="addSp delSp modSp add mod ord">
        <pc:chgData name="Damian Gordon" userId="796278f3-970d-4a3b-8137-dc597a054133" providerId="ADAL" clId="{0D63B736-5652-45DA-B98A-586B011B2B89}" dt="2024-11-22T19:36:57.200" v="2683" actId="20577"/>
        <pc:sldMkLst>
          <pc:docMk/>
          <pc:sldMk cId="35940627" sldId="941"/>
        </pc:sldMkLst>
      </pc:sldChg>
      <pc:sldChg chg="addSp delSp modSp add mod ord">
        <pc:chgData name="Damian Gordon" userId="796278f3-970d-4a3b-8137-dc597a054133" providerId="ADAL" clId="{0D63B736-5652-45DA-B98A-586B011B2B89}" dt="2024-11-22T20:21:32.873" v="3526" actId="1036"/>
        <pc:sldMkLst>
          <pc:docMk/>
          <pc:sldMk cId="432424565" sldId="942"/>
        </pc:sldMkLst>
      </pc:sldChg>
      <pc:sldChg chg="modSp add mod">
        <pc:chgData name="Damian Gordon" userId="796278f3-970d-4a3b-8137-dc597a054133" providerId="ADAL" clId="{0D63B736-5652-45DA-B98A-586B011B2B89}" dt="2024-11-22T20:22:22.932" v="3576" actId="20577"/>
        <pc:sldMkLst>
          <pc:docMk/>
          <pc:sldMk cId="222805180" sldId="943"/>
        </pc:sldMkLst>
      </pc:sldChg>
      <pc:sldChg chg="modSp add mod">
        <pc:chgData name="Damian Gordon" userId="796278f3-970d-4a3b-8137-dc597a054133" providerId="ADAL" clId="{0D63B736-5652-45DA-B98A-586B011B2B89}" dt="2024-11-22T20:47:15.118" v="4225" actId="113"/>
        <pc:sldMkLst>
          <pc:docMk/>
          <pc:sldMk cId="2262961967" sldId="944"/>
        </pc:sldMkLst>
      </pc:sldChg>
      <pc:sldChg chg="modSp add mod ord">
        <pc:chgData name="Damian Gordon" userId="796278f3-970d-4a3b-8137-dc597a054133" providerId="ADAL" clId="{0D63B736-5652-45DA-B98A-586B011B2B89}" dt="2024-11-22T20:47:11.296" v="4224" actId="113"/>
        <pc:sldMkLst>
          <pc:docMk/>
          <pc:sldMk cId="383444144" sldId="945"/>
        </pc:sldMkLst>
      </pc:sldChg>
      <pc:sldChg chg="modSp add mod">
        <pc:chgData name="Damian Gordon" userId="796278f3-970d-4a3b-8137-dc597a054133" providerId="ADAL" clId="{0D63B736-5652-45DA-B98A-586B011B2B89}" dt="2024-11-22T20:56:57.750" v="4458" actId="20577"/>
        <pc:sldMkLst>
          <pc:docMk/>
          <pc:sldMk cId="3585585861" sldId="946"/>
        </pc:sldMkLst>
      </pc:sldChg>
      <pc:sldChg chg="modSp add mod">
        <pc:chgData name="Damian Gordon" userId="796278f3-970d-4a3b-8137-dc597a054133" providerId="ADAL" clId="{0D63B736-5652-45DA-B98A-586B011B2B89}" dt="2024-11-22T20:57:23.199" v="4490" actId="20577"/>
        <pc:sldMkLst>
          <pc:docMk/>
          <pc:sldMk cId="1787837323" sldId="947"/>
        </pc:sldMkLst>
      </pc:sldChg>
      <pc:sldChg chg="addSp modSp add mod">
        <pc:chgData name="Damian Gordon" userId="796278f3-970d-4a3b-8137-dc597a054133" providerId="ADAL" clId="{0D63B736-5652-45DA-B98A-586B011B2B89}" dt="2024-11-22T20:50:28.743" v="4264" actId="1076"/>
        <pc:sldMkLst>
          <pc:docMk/>
          <pc:sldMk cId="4022513085" sldId="948"/>
        </pc:sldMkLst>
      </pc:sldChg>
      <pc:sldChg chg="addSp delSp modSp add mod">
        <pc:chgData name="Damian Gordon" userId="796278f3-970d-4a3b-8137-dc597a054133" providerId="ADAL" clId="{0D63B736-5652-45DA-B98A-586B011B2B89}" dt="2024-11-22T20:57:37.687" v="4492" actId="1076"/>
        <pc:sldMkLst>
          <pc:docMk/>
          <pc:sldMk cId="1328133466" sldId="949"/>
        </pc:sldMkLst>
      </pc:sldChg>
      <pc:sldChg chg="modSp add mod ord">
        <pc:chgData name="Damian Gordon" userId="796278f3-970d-4a3b-8137-dc597a054133" providerId="ADAL" clId="{0D63B736-5652-45DA-B98A-586B011B2B89}" dt="2024-11-22T20:51:40.872" v="4273" actId="20577"/>
        <pc:sldMkLst>
          <pc:docMk/>
          <pc:sldMk cId="2473982111" sldId="950"/>
        </pc:sldMkLst>
      </pc:sldChg>
      <pc:sldChg chg="modSp add mod">
        <pc:chgData name="Damian Gordon" userId="796278f3-970d-4a3b-8137-dc597a054133" providerId="ADAL" clId="{0D63B736-5652-45DA-B98A-586B011B2B89}" dt="2024-11-22T22:20:16.702" v="5953" actId="113"/>
        <pc:sldMkLst>
          <pc:docMk/>
          <pc:sldMk cId="1918722258" sldId="951"/>
        </pc:sldMkLst>
      </pc:sldChg>
      <pc:sldChg chg="modSp add mod">
        <pc:chgData name="Damian Gordon" userId="796278f3-970d-4a3b-8137-dc597a054133" providerId="ADAL" clId="{0D63B736-5652-45DA-B98A-586B011B2B89}" dt="2024-11-22T22:26:52.754" v="6057" actId="5793"/>
        <pc:sldMkLst>
          <pc:docMk/>
          <pc:sldMk cId="2682339853" sldId="952"/>
        </pc:sldMkLst>
      </pc:sldChg>
      <pc:sldChg chg="modSp add mod">
        <pc:chgData name="Damian Gordon" userId="796278f3-970d-4a3b-8137-dc597a054133" providerId="ADAL" clId="{0D63B736-5652-45DA-B98A-586B011B2B89}" dt="2024-11-22T21:46:08.384" v="5356" actId="20577"/>
        <pc:sldMkLst>
          <pc:docMk/>
          <pc:sldMk cId="3137106305" sldId="953"/>
        </pc:sldMkLst>
      </pc:sldChg>
      <pc:sldChg chg="modSp add mod">
        <pc:chgData name="Damian Gordon" userId="796278f3-970d-4a3b-8137-dc597a054133" providerId="ADAL" clId="{0D63B736-5652-45DA-B98A-586B011B2B89}" dt="2024-11-23T00:49:25.340" v="6383" actId="20577"/>
        <pc:sldMkLst>
          <pc:docMk/>
          <pc:sldMk cId="95739497" sldId="954"/>
        </pc:sldMkLst>
      </pc:sldChg>
      <pc:sldChg chg="modSp add mod ord">
        <pc:chgData name="Damian Gordon" userId="796278f3-970d-4a3b-8137-dc597a054133" providerId="ADAL" clId="{0D63B736-5652-45DA-B98A-586B011B2B89}" dt="2024-11-22T21:16:41.130" v="4581"/>
        <pc:sldMkLst>
          <pc:docMk/>
          <pc:sldMk cId="1930180302" sldId="955"/>
        </pc:sldMkLst>
      </pc:sldChg>
      <pc:sldChg chg="add del">
        <pc:chgData name="Damian Gordon" userId="796278f3-970d-4a3b-8137-dc597a054133" providerId="ADAL" clId="{0D63B736-5652-45DA-B98A-586B011B2B89}" dt="2024-11-22T21:16:10.312" v="4579"/>
        <pc:sldMkLst>
          <pc:docMk/>
          <pc:sldMk cId="120374407" sldId="956"/>
        </pc:sldMkLst>
      </pc:sldChg>
      <pc:sldChg chg="addSp modSp add mod">
        <pc:chgData name="Damian Gordon" userId="796278f3-970d-4a3b-8137-dc597a054133" providerId="ADAL" clId="{0D63B736-5652-45DA-B98A-586B011B2B89}" dt="2024-11-22T21:19:34.475" v="4744" actId="20577"/>
        <pc:sldMkLst>
          <pc:docMk/>
          <pc:sldMk cId="809500390" sldId="956"/>
        </pc:sldMkLst>
      </pc:sldChg>
      <pc:sldChg chg="addSp delSp modSp add mod ord">
        <pc:chgData name="Damian Gordon" userId="796278f3-970d-4a3b-8137-dc597a054133" providerId="ADAL" clId="{0D63B736-5652-45DA-B98A-586B011B2B89}" dt="2024-11-22T22:21:55.604" v="5961" actId="167"/>
        <pc:sldMkLst>
          <pc:docMk/>
          <pc:sldMk cId="2549754148" sldId="957"/>
        </pc:sldMkLst>
      </pc:sldChg>
      <pc:sldChg chg="add del">
        <pc:chgData name="Damian Gordon" userId="796278f3-970d-4a3b-8137-dc597a054133" providerId="ADAL" clId="{0D63B736-5652-45DA-B98A-586B011B2B89}" dt="2024-11-22T21:18:07.210" v="4685"/>
        <pc:sldMkLst>
          <pc:docMk/>
          <pc:sldMk cId="3483579553" sldId="957"/>
        </pc:sldMkLst>
      </pc:sldChg>
      <pc:sldChg chg="addSp delSp modSp add mod setBg">
        <pc:chgData name="Damian Gordon" userId="796278f3-970d-4a3b-8137-dc597a054133" providerId="ADAL" clId="{0D63B736-5652-45DA-B98A-586B011B2B89}" dt="2024-11-22T21:41:42.819" v="5217"/>
        <pc:sldMkLst>
          <pc:docMk/>
          <pc:sldMk cId="561300282" sldId="958"/>
        </pc:sldMkLst>
      </pc:sldChg>
      <pc:sldChg chg="addSp delSp modSp add mod setBg">
        <pc:chgData name="Damian Gordon" userId="796278f3-970d-4a3b-8137-dc597a054133" providerId="ADAL" clId="{0D63B736-5652-45DA-B98A-586B011B2B89}" dt="2024-11-22T21:42:00.333" v="5221" actId="20577"/>
        <pc:sldMkLst>
          <pc:docMk/>
          <pc:sldMk cId="1604995368" sldId="959"/>
        </pc:sldMkLst>
      </pc:sldChg>
      <pc:sldChg chg="addSp modSp add mod ord setBg">
        <pc:chgData name="Damian Gordon" userId="796278f3-970d-4a3b-8137-dc597a054133" providerId="ADAL" clId="{0D63B736-5652-45DA-B98A-586B011B2B89}" dt="2024-11-22T21:41:50.864" v="5219"/>
        <pc:sldMkLst>
          <pc:docMk/>
          <pc:sldMk cId="535068191" sldId="960"/>
        </pc:sldMkLst>
      </pc:sldChg>
      <pc:sldChg chg="delSp add del setBg delDesignElem">
        <pc:chgData name="Damian Gordon" userId="796278f3-970d-4a3b-8137-dc597a054133" providerId="ADAL" clId="{0D63B736-5652-45DA-B98A-586B011B2B89}" dt="2024-11-22T21:28:15.041" v="5010" actId="47"/>
        <pc:sldMkLst>
          <pc:docMk/>
          <pc:sldMk cId="2502292278" sldId="960"/>
        </pc:sldMkLst>
      </pc:sldChg>
      <pc:sldChg chg="addSp delSp modSp add del mod setBg delDesignElem">
        <pc:chgData name="Damian Gordon" userId="796278f3-970d-4a3b-8137-dc597a054133" providerId="ADAL" clId="{0D63B736-5652-45DA-B98A-586B011B2B89}" dt="2024-11-22T21:31:17.592" v="5056" actId="47"/>
        <pc:sldMkLst>
          <pc:docMk/>
          <pc:sldMk cId="833941265" sldId="961"/>
        </pc:sldMkLst>
      </pc:sldChg>
      <pc:sldChg chg="addSp delSp modSp add mod setBg delDesignElem">
        <pc:chgData name="Damian Gordon" userId="796278f3-970d-4a3b-8137-dc597a054133" providerId="ADAL" clId="{0D63B736-5652-45DA-B98A-586B011B2B89}" dt="2024-11-22T21:55:16.815" v="5418" actId="1036"/>
        <pc:sldMkLst>
          <pc:docMk/>
          <pc:sldMk cId="960721768" sldId="961"/>
        </pc:sldMkLst>
      </pc:sldChg>
      <pc:sldChg chg="addSp delSp modSp add mod ord setBg">
        <pc:chgData name="Damian Gordon" userId="796278f3-970d-4a3b-8137-dc597a054133" providerId="ADAL" clId="{0D63B736-5652-45DA-B98A-586B011B2B89}" dt="2024-11-22T21:50:53.753" v="5412" actId="164"/>
        <pc:sldMkLst>
          <pc:docMk/>
          <pc:sldMk cId="1707480349" sldId="962"/>
        </pc:sldMkLst>
      </pc:sldChg>
      <pc:sldChg chg="addSp delSp modSp add mod setBg">
        <pc:chgData name="Damian Gordon" userId="796278f3-970d-4a3b-8137-dc597a054133" providerId="ADAL" clId="{0D63B736-5652-45DA-B98A-586B011B2B89}" dt="2024-11-22T21:58:45.181" v="5542" actId="27636"/>
        <pc:sldMkLst>
          <pc:docMk/>
          <pc:sldMk cId="4071430031" sldId="963"/>
        </pc:sldMkLst>
      </pc:sldChg>
      <pc:sldChg chg="addSp delSp modSp new mod setBg addAnim setClrOvrMap">
        <pc:chgData name="Damian Gordon" userId="796278f3-970d-4a3b-8137-dc597a054133" providerId="ADAL" clId="{0D63B736-5652-45DA-B98A-586B011B2B89}" dt="2024-11-22T21:41:03.980" v="5216"/>
        <pc:sldMkLst>
          <pc:docMk/>
          <pc:sldMk cId="1888812616" sldId="964"/>
        </pc:sldMkLst>
      </pc:sldChg>
      <pc:sldChg chg="delSp modSp add del mod setBg delDesignElem">
        <pc:chgData name="Damian Gordon" userId="796278f3-970d-4a3b-8137-dc597a054133" providerId="ADAL" clId="{0D63B736-5652-45DA-B98A-586B011B2B89}" dt="2024-11-22T21:54:26.235" v="5416" actId="47"/>
        <pc:sldMkLst>
          <pc:docMk/>
          <pc:sldMk cId="959031795" sldId="965"/>
        </pc:sldMkLst>
      </pc:sldChg>
      <pc:sldChg chg="addSp modSp add mod">
        <pc:chgData name="Damian Gordon" userId="796278f3-970d-4a3b-8137-dc597a054133" providerId="ADAL" clId="{0D63B736-5652-45DA-B98A-586B011B2B89}" dt="2024-11-22T22:01:21.435" v="5586" actId="20577"/>
        <pc:sldMkLst>
          <pc:docMk/>
          <pc:sldMk cId="1349851720" sldId="965"/>
        </pc:sldMkLst>
      </pc:sldChg>
      <pc:sldChg chg="modSp add mod">
        <pc:chgData name="Damian Gordon" userId="796278f3-970d-4a3b-8137-dc597a054133" providerId="ADAL" clId="{0D63B736-5652-45DA-B98A-586B011B2B89}" dt="2024-11-22T22:22:06.243" v="5962" actId="20577"/>
        <pc:sldMkLst>
          <pc:docMk/>
          <pc:sldMk cId="2813835282" sldId="966"/>
        </pc:sldMkLst>
      </pc:sldChg>
      <pc:sldChg chg="addSp delSp modSp add mod">
        <pc:chgData name="Damian Gordon" userId="796278f3-970d-4a3b-8137-dc597a054133" providerId="ADAL" clId="{0D63B736-5652-45DA-B98A-586B011B2B89}" dt="2024-11-22T22:29:17.218" v="6063" actId="478"/>
        <pc:sldMkLst>
          <pc:docMk/>
          <pc:sldMk cId="4291141673" sldId="967"/>
        </pc:sldMkLst>
      </pc:sldChg>
      <pc:sldChg chg="addSp delSp modSp add mod">
        <pc:chgData name="Damian Gordon" userId="796278f3-970d-4a3b-8137-dc597a054133" providerId="ADAL" clId="{0D63B736-5652-45DA-B98A-586B011B2B89}" dt="2024-11-22T22:15:16.489" v="5757" actId="1076"/>
        <pc:sldMkLst>
          <pc:docMk/>
          <pc:sldMk cId="3505275662" sldId="968"/>
        </pc:sldMkLst>
      </pc:sldChg>
      <pc:sldChg chg="addSp delSp modSp new mod setBg addAnim setClrOvrMap">
        <pc:chgData name="Damian Gordon" userId="796278f3-970d-4a3b-8137-dc597a054133" providerId="ADAL" clId="{0D63B736-5652-45DA-B98A-586B011B2B89}" dt="2024-11-22T22:17:59.081" v="5922"/>
        <pc:sldMkLst>
          <pc:docMk/>
          <pc:sldMk cId="4062790209" sldId="969"/>
        </pc:sldMkLst>
      </pc:sldChg>
      <pc:sldChg chg="modSp add mod">
        <pc:chgData name="Damian Gordon" userId="796278f3-970d-4a3b-8137-dc597a054133" providerId="ADAL" clId="{0D63B736-5652-45DA-B98A-586B011B2B89}" dt="2024-11-22T22:24:36.394" v="6011" actId="20577"/>
        <pc:sldMkLst>
          <pc:docMk/>
          <pc:sldMk cId="887260275" sldId="970"/>
        </pc:sldMkLst>
      </pc:sldChg>
      <pc:sldChg chg="addSp delSp modSp new mod modMedia setBg">
        <pc:chgData name="Damian Gordon" userId="796278f3-970d-4a3b-8137-dc597a054133" providerId="ADAL" clId="{0D63B736-5652-45DA-B98A-586B011B2B89}" dt="2024-11-22T22:25:22.561" v="6034"/>
        <pc:sldMkLst>
          <pc:docMk/>
          <pc:sldMk cId="2890180661" sldId="971"/>
        </pc:sldMkLst>
      </pc:sldChg>
      <pc:sldChg chg="add del">
        <pc:chgData name="Damian Gordon" userId="796278f3-970d-4a3b-8137-dc597a054133" providerId="ADAL" clId="{0D63B736-5652-45DA-B98A-586B011B2B89}" dt="2024-11-22T22:35:29.360" v="6093" actId="47"/>
        <pc:sldMkLst>
          <pc:docMk/>
          <pc:sldMk cId="3714513218" sldId="972"/>
        </pc:sldMkLst>
      </pc:sldChg>
      <pc:sldChg chg="addSp modSp add mod ord">
        <pc:chgData name="Damian Gordon" userId="796278f3-970d-4a3b-8137-dc597a054133" providerId="ADAL" clId="{0D63B736-5652-45DA-B98A-586B011B2B89}" dt="2024-11-22T22:32:22.717" v="6092" actId="113"/>
        <pc:sldMkLst>
          <pc:docMk/>
          <pc:sldMk cId="1018187374" sldId="973"/>
        </pc:sldMkLst>
      </pc:sldChg>
      <pc:sldChg chg="addSp delSp modSp new mod ord modMedia setBg">
        <pc:chgData name="Damian Gordon" userId="796278f3-970d-4a3b-8137-dc597a054133" providerId="ADAL" clId="{0D63B736-5652-45DA-B98A-586B011B2B89}" dt="2024-11-23T02:44:41.342" v="8394"/>
        <pc:sldMkLst>
          <pc:docMk/>
          <pc:sldMk cId="3305516541" sldId="974"/>
        </pc:sldMkLst>
      </pc:sldChg>
      <pc:sldChg chg="modSp add mod">
        <pc:chgData name="Damian Gordon" userId="796278f3-970d-4a3b-8137-dc597a054133" providerId="ADAL" clId="{0D63B736-5652-45DA-B98A-586B011B2B89}" dt="2024-11-23T00:58:32.726" v="6595" actId="20577"/>
        <pc:sldMkLst>
          <pc:docMk/>
          <pc:sldMk cId="165750201" sldId="975"/>
        </pc:sldMkLst>
      </pc:sldChg>
      <pc:sldChg chg="addSp delSp modSp add del mod">
        <pc:chgData name="Damian Gordon" userId="796278f3-970d-4a3b-8137-dc597a054133" providerId="ADAL" clId="{0D63B736-5652-45DA-B98A-586B011B2B89}" dt="2024-11-22T23:44:42.375" v="6361" actId="47"/>
        <pc:sldMkLst>
          <pc:docMk/>
          <pc:sldMk cId="3482072676" sldId="976"/>
        </pc:sldMkLst>
      </pc:sldChg>
      <pc:sldChg chg="addSp delSp modSp add mod">
        <pc:chgData name="Damian Gordon" userId="796278f3-970d-4a3b-8137-dc597a054133" providerId="ADAL" clId="{0D63B736-5652-45DA-B98A-586B011B2B89}" dt="2024-11-22T23:34:45.269" v="6291" actId="20577"/>
        <pc:sldMkLst>
          <pc:docMk/>
          <pc:sldMk cId="926547957" sldId="977"/>
        </pc:sldMkLst>
      </pc:sldChg>
      <pc:sldChg chg="modSp add mod">
        <pc:chgData name="Damian Gordon" userId="796278f3-970d-4a3b-8137-dc597a054133" providerId="ADAL" clId="{0D63B736-5652-45DA-B98A-586B011B2B89}" dt="2024-11-22T23:34:35.565" v="6289" actId="20577"/>
        <pc:sldMkLst>
          <pc:docMk/>
          <pc:sldMk cId="3137055521" sldId="978"/>
        </pc:sldMkLst>
      </pc:sldChg>
      <pc:sldChg chg="addSp delSp modSp add mod">
        <pc:chgData name="Damian Gordon" userId="796278f3-970d-4a3b-8137-dc597a054133" providerId="ADAL" clId="{0D63B736-5652-45DA-B98A-586B011B2B89}" dt="2024-11-23T00:54:54.391" v="6476" actId="164"/>
        <pc:sldMkLst>
          <pc:docMk/>
          <pc:sldMk cId="3272449946" sldId="979"/>
        </pc:sldMkLst>
      </pc:sldChg>
      <pc:sldChg chg="addSp delSp modSp add del mod">
        <pc:chgData name="Damian Gordon" userId="796278f3-970d-4a3b-8137-dc597a054133" providerId="ADAL" clId="{0D63B736-5652-45DA-B98A-586B011B2B89}" dt="2024-11-22T23:44:23.683" v="6360" actId="47"/>
        <pc:sldMkLst>
          <pc:docMk/>
          <pc:sldMk cId="2852431740" sldId="980"/>
        </pc:sldMkLst>
      </pc:sldChg>
      <pc:sldChg chg="modSp add mod">
        <pc:chgData name="Damian Gordon" userId="796278f3-970d-4a3b-8137-dc597a054133" providerId="ADAL" clId="{0D63B736-5652-45DA-B98A-586B011B2B89}" dt="2024-11-22T23:45:14.251" v="6365" actId="20577"/>
        <pc:sldMkLst>
          <pc:docMk/>
          <pc:sldMk cId="393708757" sldId="981"/>
        </pc:sldMkLst>
      </pc:sldChg>
      <pc:sldChg chg="addSp delSp modSp add mod">
        <pc:chgData name="Damian Gordon" userId="796278f3-970d-4a3b-8137-dc597a054133" providerId="ADAL" clId="{0D63B736-5652-45DA-B98A-586B011B2B89}" dt="2024-11-23T00:56:51.629" v="6481" actId="14861"/>
        <pc:sldMkLst>
          <pc:docMk/>
          <pc:sldMk cId="3869664108" sldId="982"/>
        </pc:sldMkLst>
      </pc:sldChg>
      <pc:sldChg chg="modSp add mod">
        <pc:chgData name="Damian Gordon" userId="796278f3-970d-4a3b-8137-dc597a054133" providerId="ADAL" clId="{0D63B736-5652-45DA-B98A-586B011B2B89}" dt="2024-11-23T01:00:31.088" v="6613" actId="20577"/>
        <pc:sldMkLst>
          <pc:docMk/>
          <pc:sldMk cId="1321090784" sldId="983"/>
        </pc:sldMkLst>
      </pc:sldChg>
      <pc:sldChg chg="addSp modSp add ord">
        <pc:chgData name="Damian Gordon" userId="796278f3-970d-4a3b-8137-dc597a054133" providerId="ADAL" clId="{0D63B736-5652-45DA-B98A-586B011B2B89}" dt="2024-11-23T01:01:30.627" v="6616"/>
        <pc:sldMkLst>
          <pc:docMk/>
          <pc:sldMk cId="846041130" sldId="984"/>
        </pc:sldMkLst>
      </pc:sldChg>
      <pc:sldChg chg="modSp add mod">
        <pc:chgData name="Damian Gordon" userId="796278f3-970d-4a3b-8137-dc597a054133" providerId="ADAL" clId="{0D63B736-5652-45DA-B98A-586B011B2B89}" dt="2024-11-23T02:47:47.720" v="8436" actId="20577"/>
        <pc:sldMkLst>
          <pc:docMk/>
          <pc:sldMk cId="650961405" sldId="985"/>
        </pc:sldMkLst>
      </pc:sldChg>
      <pc:sldChg chg="modSp add mod">
        <pc:chgData name="Damian Gordon" userId="796278f3-970d-4a3b-8137-dc597a054133" providerId="ADAL" clId="{0D63B736-5652-45DA-B98A-586B011B2B89}" dt="2024-11-23T01:09:10.162" v="6700" actId="20577"/>
        <pc:sldMkLst>
          <pc:docMk/>
          <pc:sldMk cId="3850482550" sldId="986"/>
        </pc:sldMkLst>
      </pc:sldChg>
      <pc:sldChg chg="modSp add mod">
        <pc:chgData name="Damian Gordon" userId="796278f3-970d-4a3b-8137-dc597a054133" providerId="ADAL" clId="{0D63B736-5652-45DA-B98A-586B011B2B89}" dt="2024-11-23T01:51:41.915" v="7156" actId="113"/>
        <pc:sldMkLst>
          <pc:docMk/>
          <pc:sldMk cId="2695050137" sldId="987"/>
        </pc:sldMkLst>
      </pc:sldChg>
      <pc:sldChg chg="modSp add mod ord">
        <pc:chgData name="Damian Gordon" userId="796278f3-970d-4a3b-8137-dc597a054133" providerId="ADAL" clId="{0D63B736-5652-45DA-B98A-586B011B2B89}" dt="2024-11-23T01:43:11.633" v="6954"/>
        <pc:sldMkLst>
          <pc:docMk/>
          <pc:sldMk cId="1089786250" sldId="988"/>
        </pc:sldMkLst>
      </pc:sldChg>
      <pc:sldChg chg="modSp add mod ord">
        <pc:chgData name="Damian Gordon" userId="796278f3-970d-4a3b-8137-dc597a054133" providerId="ADAL" clId="{0D63B736-5652-45DA-B98A-586B011B2B89}" dt="2024-11-23T01:59:04.426" v="7276" actId="20577"/>
        <pc:sldMkLst>
          <pc:docMk/>
          <pc:sldMk cId="977290489" sldId="989"/>
        </pc:sldMkLst>
      </pc:sldChg>
      <pc:sldChg chg="modSp add mod">
        <pc:chgData name="Damian Gordon" userId="796278f3-970d-4a3b-8137-dc597a054133" providerId="ADAL" clId="{0D63B736-5652-45DA-B98A-586B011B2B89}" dt="2024-11-23T01:53:11.262" v="7186" actId="20577"/>
        <pc:sldMkLst>
          <pc:docMk/>
          <pc:sldMk cId="522793740" sldId="990"/>
        </pc:sldMkLst>
      </pc:sldChg>
      <pc:sldChg chg="addSp delSp modSp add mod ord">
        <pc:chgData name="Damian Gordon" userId="796278f3-970d-4a3b-8137-dc597a054133" providerId="ADAL" clId="{0D63B736-5652-45DA-B98A-586B011B2B89}" dt="2024-11-23T01:59:29.297" v="7279"/>
        <pc:sldMkLst>
          <pc:docMk/>
          <pc:sldMk cId="983298171" sldId="991"/>
        </pc:sldMkLst>
      </pc:sldChg>
      <pc:sldChg chg="addSp delSp modSp add mod modClrScheme chgLayout modNotesTx">
        <pc:chgData name="Damian Gordon" userId="796278f3-970d-4a3b-8137-dc597a054133" providerId="ADAL" clId="{0D63B736-5652-45DA-B98A-586B011B2B89}" dt="2024-11-23T02:27:05.655" v="8107"/>
        <pc:sldMkLst>
          <pc:docMk/>
          <pc:sldMk cId="4129278925" sldId="992"/>
        </pc:sldMkLst>
      </pc:sldChg>
      <pc:sldChg chg="modSp add mod modNotesTx">
        <pc:chgData name="Damian Gordon" userId="796278f3-970d-4a3b-8137-dc597a054133" providerId="ADAL" clId="{0D63B736-5652-45DA-B98A-586B011B2B89}" dt="2024-11-23T02:27:09.524" v="8108"/>
        <pc:sldMkLst>
          <pc:docMk/>
          <pc:sldMk cId="2116411668" sldId="993"/>
        </pc:sldMkLst>
      </pc:sldChg>
      <pc:sldChg chg="modSp add mod modNotesTx">
        <pc:chgData name="Damian Gordon" userId="796278f3-970d-4a3b-8137-dc597a054133" providerId="ADAL" clId="{0D63B736-5652-45DA-B98A-586B011B2B89}" dt="2024-11-23T02:27:13.168" v="8109"/>
        <pc:sldMkLst>
          <pc:docMk/>
          <pc:sldMk cId="3157661280" sldId="994"/>
        </pc:sldMkLst>
      </pc:sldChg>
      <pc:sldChg chg="modSp add mod modNotesTx">
        <pc:chgData name="Damian Gordon" userId="796278f3-970d-4a3b-8137-dc597a054133" providerId="ADAL" clId="{0D63B736-5652-45DA-B98A-586B011B2B89}" dt="2024-11-23T02:27:16.499" v="8110"/>
        <pc:sldMkLst>
          <pc:docMk/>
          <pc:sldMk cId="1171215955" sldId="995"/>
        </pc:sldMkLst>
      </pc:sldChg>
      <pc:sldChg chg="modSp add mod">
        <pc:chgData name="Damian Gordon" userId="796278f3-970d-4a3b-8137-dc597a054133" providerId="ADAL" clId="{0D63B736-5652-45DA-B98A-586B011B2B89}" dt="2024-11-23T02:11:07.462" v="7526" actId="313"/>
        <pc:sldMkLst>
          <pc:docMk/>
          <pc:sldMk cId="335475925" sldId="996"/>
        </pc:sldMkLst>
      </pc:sldChg>
      <pc:sldChg chg="addSp delSp modSp add mod">
        <pc:chgData name="Damian Gordon" userId="796278f3-970d-4a3b-8137-dc597a054133" providerId="ADAL" clId="{0D63B736-5652-45DA-B98A-586B011B2B89}" dt="2024-11-23T02:11:58.131" v="7573" actId="207"/>
        <pc:sldMkLst>
          <pc:docMk/>
          <pc:sldMk cId="468783166" sldId="997"/>
        </pc:sldMkLst>
      </pc:sldChg>
      <pc:sldChg chg="addSp delSp modSp add mod">
        <pc:chgData name="Damian Gordon" userId="796278f3-970d-4a3b-8137-dc597a054133" providerId="ADAL" clId="{0D63B736-5652-45DA-B98A-586B011B2B89}" dt="2024-11-23T02:12:39.307" v="7641" actId="207"/>
        <pc:sldMkLst>
          <pc:docMk/>
          <pc:sldMk cId="3012990220" sldId="998"/>
        </pc:sldMkLst>
      </pc:sldChg>
      <pc:sldChg chg="addSp delSp modSp add mod chgLayout">
        <pc:chgData name="Damian Gordon" userId="796278f3-970d-4a3b-8137-dc597a054133" providerId="ADAL" clId="{0D63B736-5652-45DA-B98A-586B011B2B89}" dt="2024-11-23T02:22:32.586" v="7950" actId="1038"/>
        <pc:sldMkLst>
          <pc:docMk/>
          <pc:sldMk cId="2834882875" sldId="999"/>
        </pc:sldMkLst>
      </pc:sldChg>
      <pc:sldChg chg="modSp add del mod ord">
        <pc:chgData name="Damian Gordon" userId="796278f3-970d-4a3b-8137-dc597a054133" providerId="ADAL" clId="{0D63B736-5652-45DA-B98A-586B011B2B89}" dt="2024-11-23T02:24:50.564" v="8018" actId="47"/>
        <pc:sldMkLst>
          <pc:docMk/>
          <pc:sldMk cId="2362669350" sldId="1000"/>
        </pc:sldMkLst>
      </pc:sldChg>
      <pc:sldChg chg="modSp add mod">
        <pc:chgData name="Damian Gordon" userId="796278f3-970d-4a3b-8137-dc597a054133" providerId="ADAL" clId="{0D63B736-5652-45DA-B98A-586B011B2B89}" dt="2024-11-23T02:25:59.072" v="8093" actId="20577"/>
        <pc:sldMkLst>
          <pc:docMk/>
          <pc:sldMk cId="2955871431" sldId="1001"/>
        </pc:sldMkLst>
      </pc:sldChg>
      <pc:sldChg chg="add">
        <pc:chgData name="Damian Gordon" userId="796278f3-970d-4a3b-8137-dc597a054133" providerId="ADAL" clId="{0D63B736-5652-45DA-B98A-586B011B2B89}" dt="2024-11-23T02:25:56.176" v="8092"/>
        <pc:sldMkLst>
          <pc:docMk/>
          <pc:sldMk cId="3935896299" sldId="1002"/>
        </pc:sldMkLst>
      </pc:sldChg>
      <pc:sldChg chg="addSp modSp add mod ord">
        <pc:chgData name="Damian Gordon" userId="796278f3-970d-4a3b-8137-dc597a054133" providerId="ADAL" clId="{0D63B736-5652-45DA-B98A-586B011B2B89}" dt="2024-11-23T02:32:40.797" v="8240" actId="27636"/>
        <pc:sldMkLst>
          <pc:docMk/>
          <pc:sldMk cId="3565628399" sldId="1003"/>
        </pc:sldMkLst>
      </pc:sldChg>
      <pc:sldChg chg="modSp add mod ord">
        <pc:chgData name="Damian Gordon" userId="796278f3-970d-4a3b-8137-dc597a054133" providerId="ADAL" clId="{0D63B736-5652-45DA-B98A-586B011B2B89}" dt="2024-11-23T02:32:29.141" v="8236" actId="20577"/>
        <pc:sldMkLst>
          <pc:docMk/>
          <pc:sldMk cId="687423604" sldId="1004"/>
        </pc:sldMkLst>
      </pc:sldChg>
      <pc:sldChg chg="modSp add mod">
        <pc:chgData name="Damian Gordon" userId="796278f3-970d-4a3b-8137-dc597a054133" providerId="ADAL" clId="{0D63B736-5652-45DA-B98A-586B011B2B89}" dt="2024-11-23T02:32:11.405" v="8230" actId="20577"/>
        <pc:sldMkLst>
          <pc:docMk/>
          <pc:sldMk cId="2706018278" sldId="1005"/>
        </pc:sldMkLst>
      </pc:sldChg>
      <pc:sldChg chg="addSp delSp modSp add mod ord setBg">
        <pc:chgData name="Damian Gordon" userId="796278f3-970d-4a3b-8137-dc597a054133" providerId="ADAL" clId="{0D63B736-5652-45DA-B98A-586B011B2B89}" dt="2024-11-23T02:39:26.048" v="8332"/>
        <pc:sldMkLst>
          <pc:docMk/>
          <pc:sldMk cId="2607081405" sldId="1006"/>
        </pc:sldMkLst>
      </pc:sldChg>
      <pc:sldChg chg="addSp delSp modSp add mod setBg">
        <pc:chgData name="Damian Gordon" userId="796278f3-970d-4a3b-8137-dc597a054133" providerId="ADAL" clId="{0D63B736-5652-45DA-B98A-586B011B2B89}" dt="2024-11-23T02:43:39.594" v="8392" actId="1076"/>
        <pc:sldMkLst>
          <pc:docMk/>
          <pc:sldMk cId="4227923282" sldId="1007"/>
        </pc:sldMkLst>
      </pc:sldChg>
      <pc:sldChg chg="addSp modSp add mod">
        <pc:chgData name="Damian Gordon" userId="796278f3-970d-4a3b-8137-dc597a054133" providerId="ADAL" clId="{0D63B736-5652-45DA-B98A-586B011B2B89}" dt="2024-11-23T02:49:16.812" v="8468" actId="113"/>
        <pc:sldMkLst>
          <pc:docMk/>
          <pc:sldMk cId="3830445171" sldId="1008"/>
        </pc:sldMkLst>
      </pc:sldChg>
      <pc:sldChg chg="addSp modSp add">
        <pc:chgData name="Damian Gordon" userId="796278f3-970d-4a3b-8137-dc597a054133" providerId="ADAL" clId="{0D63B736-5652-45DA-B98A-586B011B2B89}" dt="2024-11-23T02:50:14.159" v="8471" actId="14861"/>
        <pc:sldMkLst>
          <pc:docMk/>
          <pc:sldMk cId="365810510" sldId="1009"/>
        </pc:sldMkLst>
      </pc:sldChg>
    </pc:docChg>
  </pc:docChgLst>
  <pc:docChgLst>
    <pc:chgData name="Damian Gordon" userId="796278f3-970d-4a3b-8137-dc597a054133" providerId="ADAL" clId="{91098114-DB80-49B4-90E0-86E578A1CDF1}"/>
    <pc:docChg chg="undo redo custSel addSld delSld modSld sldOrd">
      <pc:chgData name="Damian Gordon" userId="796278f3-970d-4a3b-8137-dc597a054133" providerId="ADAL" clId="{91098114-DB80-49B4-90E0-86E578A1CDF1}" dt="2024-11-05T09:57:16.236" v="8372" actId="20577"/>
      <pc:docMkLst>
        <pc:docMk/>
      </pc:docMkLst>
      <pc:sldChg chg="modSp mod">
        <pc:chgData name="Damian Gordon" userId="796278f3-970d-4a3b-8137-dc597a054133" providerId="ADAL" clId="{91098114-DB80-49B4-90E0-86E578A1CDF1}" dt="2024-10-31T11:48:51.215" v="7864" actId="27636"/>
        <pc:sldMkLst>
          <pc:docMk/>
          <pc:sldMk cId="321388942" sldId="259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0" sldId="271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931273747" sldId="320"/>
        </pc:sldMkLst>
      </pc:sldChg>
      <pc:sldChg chg="del">
        <pc:chgData name="Damian Gordon" userId="796278f3-970d-4a3b-8137-dc597a054133" providerId="ADAL" clId="{91098114-DB80-49B4-90E0-86E578A1CDF1}" dt="2024-10-29T11:09:26.986" v="654" actId="47"/>
        <pc:sldMkLst>
          <pc:docMk/>
          <pc:sldMk cId="1898965013" sldId="426"/>
        </pc:sldMkLst>
      </pc:sldChg>
      <pc:sldChg chg="addSp delSp modSp mod">
        <pc:chgData name="Damian Gordon" userId="796278f3-970d-4a3b-8137-dc597a054133" providerId="ADAL" clId="{91098114-DB80-49B4-90E0-86E578A1CDF1}" dt="2024-10-31T01:52:27.300" v="6588" actId="20577"/>
        <pc:sldMkLst>
          <pc:docMk/>
          <pc:sldMk cId="3735875418" sldId="430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3316991471" sldId="453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904566246" sldId="462"/>
        </pc:sldMkLst>
      </pc:sldChg>
      <pc:sldChg chg="addSp delSp modSp mod">
        <pc:chgData name="Damian Gordon" userId="796278f3-970d-4a3b-8137-dc597a054133" providerId="ADAL" clId="{91098114-DB80-49B4-90E0-86E578A1CDF1}" dt="2024-11-01T19:52:28.523" v="8341" actId="22"/>
        <pc:sldMkLst>
          <pc:docMk/>
          <pc:sldMk cId="1250634738" sldId="478"/>
        </pc:sldMkLst>
      </pc:sldChg>
      <pc:sldChg chg="addSp delSp modSp mod ord chgLayout">
        <pc:chgData name="Damian Gordon" userId="796278f3-970d-4a3b-8137-dc597a054133" providerId="ADAL" clId="{91098114-DB80-49B4-90E0-86E578A1CDF1}" dt="2024-10-31T03:29:21.731" v="6848" actId="403"/>
        <pc:sldMkLst>
          <pc:docMk/>
          <pc:sldMk cId="2307912514" sldId="485"/>
        </pc:sldMkLst>
      </pc:sldChg>
      <pc:sldChg chg="modSp add mod modNotesTx">
        <pc:chgData name="Damian Gordon" userId="796278f3-970d-4a3b-8137-dc597a054133" providerId="ADAL" clId="{91098114-DB80-49B4-90E0-86E578A1CDF1}" dt="2024-10-29T16:24:58.753" v="1828" actId="404"/>
        <pc:sldMkLst>
          <pc:docMk/>
          <pc:sldMk cId="2776212791" sldId="489"/>
        </pc:sldMkLst>
      </pc:sldChg>
      <pc:sldChg chg="modSp add mod">
        <pc:chgData name="Damian Gordon" userId="796278f3-970d-4a3b-8137-dc597a054133" providerId="ADAL" clId="{91098114-DB80-49B4-90E0-86E578A1CDF1}" dt="2024-10-29T12:05:23.681" v="1306"/>
        <pc:sldMkLst>
          <pc:docMk/>
          <pc:sldMk cId="604262449" sldId="492"/>
        </pc:sldMkLst>
      </pc:sldChg>
      <pc:sldChg chg="modSp add del mod">
        <pc:chgData name="Damian Gordon" userId="796278f3-970d-4a3b-8137-dc597a054133" providerId="ADAL" clId="{91098114-DB80-49B4-90E0-86E578A1CDF1}" dt="2024-10-30T23:29:12.057" v="3944" actId="47"/>
        <pc:sldMkLst>
          <pc:docMk/>
          <pc:sldMk cId="2042089025" sldId="493"/>
        </pc:sldMkLst>
      </pc:sldChg>
      <pc:sldChg chg="modSp add del mod">
        <pc:chgData name="Damian Gordon" userId="796278f3-970d-4a3b-8137-dc597a054133" providerId="ADAL" clId="{91098114-DB80-49B4-90E0-86E578A1CDF1}" dt="2024-10-31T00:44:32.435" v="4606" actId="47"/>
        <pc:sldMkLst>
          <pc:docMk/>
          <pc:sldMk cId="3013569237" sldId="494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1721466139" sldId="508"/>
        </pc:sldMkLst>
      </pc:sldChg>
      <pc:sldChg chg="delSp modSp add mod">
        <pc:chgData name="Damian Gordon" userId="796278f3-970d-4a3b-8137-dc597a054133" providerId="ADAL" clId="{91098114-DB80-49B4-90E0-86E578A1CDF1}" dt="2024-10-29T16:10:30.143" v="1778" actId="20577"/>
        <pc:sldMkLst>
          <pc:docMk/>
          <pc:sldMk cId="2594675155" sldId="553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526580696" sldId="557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839626607" sldId="572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1244504087" sldId="573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773160902" sldId="574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189954693" sldId="575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2379781686" sldId="576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77183214" sldId="577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207925299" sldId="578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448981388" sldId="579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3651613586" sldId="580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507638793" sldId="581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631498680" sldId="582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788630526" sldId="583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771176557" sldId="584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3113560448" sldId="585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686308981" sldId="586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208023666" sldId="587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838340077" sldId="588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051551516" sldId="589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3302004955" sldId="590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014005578" sldId="591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086477066" sldId="592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005801034" sldId="593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602244202" sldId="594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506778634" sldId="595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558681166" sldId="596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2060835520" sldId="597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2032699942" sldId="598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2830020101" sldId="599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3651133721" sldId="600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466856899" sldId="602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964808733" sldId="603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3479636883" sldId="608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379643666" sldId="611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525618946" sldId="612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3550473597" sldId="613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96221565" sldId="614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454462450" sldId="615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0177195" sldId="616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398808854" sldId="618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847146402" sldId="619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1555778426" sldId="620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1798420885" sldId="621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2172184244" sldId="622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4005533376" sldId="623"/>
        </pc:sldMkLst>
      </pc:sldChg>
      <pc:sldChg chg="del">
        <pc:chgData name="Damian Gordon" userId="796278f3-970d-4a3b-8137-dc597a054133" providerId="ADAL" clId="{91098114-DB80-49B4-90E0-86E578A1CDF1}" dt="2024-10-28T13:20:27.779" v="650" actId="47"/>
        <pc:sldMkLst>
          <pc:docMk/>
          <pc:sldMk cId="1136363882" sldId="624"/>
        </pc:sldMkLst>
      </pc:sldChg>
      <pc:sldChg chg="del">
        <pc:chgData name="Damian Gordon" userId="796278f3-970d-4a3b-8137-dc597a054133" providerId="ADAL" clId="{91098114-DB80-49B4-90E0-86E578A1CDF1}" dt="2024-10-28T12:52:29.790" v="418" actId="47"/>
        <pc:sldMkLst>
          <pc:docMk/>
          <pc:sldMk cId="2092574790" sldId="625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3610060152" sldId="626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213776326" sldId="627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235542526" sldId="628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447249763" sldId="629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2276236680" sldId="630"/>
        </pc:sldMkLst>
      </pc:sldChg>
      <pc:sldChg chg="del">
        <pc:chgData name="Damian Gordon" userId="796278f3-970d-4a3b-8137-dc597a054133" providerId="ADAL" clId="{91098114-DB80-49B4-90E0-86E578A1CDF1}" dt="2024-10-31T01:10:01.847" v="5762" actId="47"/>
        <pc:sldMkLst>
          <pc:docMk/>
          <pc:sldMk cId="199292488" sldId="631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3223314941" sldId="632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230874202" sldId="633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1545177730" sldId="634"/>
        </pc:sldMkLst>
      </pc:sldChg>
      <pc:sldChg chg="del">
        <pc:chgData name="Damian Gordon" userId="796278f3-970d-4a3b-8137-dc597a054133" providerId="ADAL" clId="{91098114-DB80-49B4-90E0-86E578A1CDF1}" dt="2024-10-28T12:52:28.331" v="417" actId="47"/>
        <pc:sldMkLst>
          <pc:docMk/>
          <pc:sldMk cId="446257756" sldId="635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4189862130" sldId="636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3537209873" sldId="637"/>
        </pc:sldMkLst>
      </pc:sldChg>
      <pc:sldChg chg="del">
        <pc:chgData name="Damian Gordon" userId="796278f3-970d-4a3b-8137-dc597a054133" providerId="ADAL" clId="{91098114-DB80-49B4-90E0-86E578A1CDF1}" dt="2024-10-31T01:09:46.180" v="5760" actId="47"/>
        <pc:sldMkLst>
          <pc:docMk/>
          <pc:sldMk cId="4031339277" sldId="638"/>
        </pc:sldMkLst>
      </pc:sldChg>
      <pc:sldChg chg="del">
        <pc:chgData name="Damian Gordon" userId="796278f3-970d-4a3b-8137-dc597a054133" providerId="ADAL" clId="{91098114-DB80-49B4-90E0-86E578A1CDF1}" dt="2024-10-31T01:09:55.306" v="5761" actId="47"/>
        <pc:sldMkLst>
          <pc:docMk/>
          <pc:sldMk cId="2242840994" sldId="639"/>
        </pc:sldMkLst>
      </pc:sldChg>
      <pc:sldChg chg="modSp add mod">
        <pc:chgData name="Damian Gordon" userId="796278f3-970d-4a3b-8137-dc597a054133" providerId="ADAL" clId="{91098114-DB80-49B4-90E0-86E578A1CDF1}" dt="2024-10-28T12:53:04.917" v="422" actId="20577"/>
        <pc:sldMkLst>
          <pc:docMk/>
          <pc:sldMk cId="500370295" sldId="640"/>
        </pc:sldMkLst>
      </pc:sldChg>
      <pc:sldChg chg="modSp add mod">
        <pc:chgData name="Damian Gordon" userId="796278f3-970d-4a3b-8137-dc597a054133" providerId="ADAL" clId="{91098114-DB80-49B4-90E0-86E578A1CDF1}" dt="2024-11-05T09:56:54.196" v="8351" actId="20577"/>
        <pc:sldMkLst>
          <pc:docMk/>
          <pc:sldMk cId="2739927211" sldId="641"/>
        </pc:sldMkLst>
      </pc:sldChg>
      <pc:sldChg chg="modSp add mod">
        <pc:chgData name="Damian Gordon" userId="796278f3-970d-4a3b-8137-dc597a054133" providerId="ADAL" clId="{91098114-DB80-49B4-90E0-86E578A1CDF1}" dt="2024-10-28T12:51:06.651" v="379" actId="20577"/>
        <pc:sldMkLst>
          <pc:docMk/>
          <pc:sldMk cId="2814604538" sldId="642"/>
        </pc:sldMkLst>
      </pc:sldChg>
      <pc:sldChg chg="modSp add mod">
        <pc:chgData name="Damian Gordon" userId="796278f3-970d-4a3b-8137-dc597a054133" providerId="ADAL" clId="{91098114-DB80-49B4-90E0-86E578A1CDF1}" dt="2024-10-28T12:13:43.308" v="222" actId="20577"/>
        <pc:sldMkLst>
          <pc:docMk/>
          <pc:sldMk cId="3587822540" sldId="643"/>
        </pc:sldMkLst>
      </pc:sldChg>
      <pc:sldChg chg="modSp add mod">
        <pc:chgData name="Damian Gordon" userId="796278f3-970d-4a3b-8137-dc597a054133" providerId="ADAL" clId="{91098114-DB80-49B4-90E0-86E578A1CDF1}" dt="2024-10-28T12:14:14.208" v="227" actId="20577"/>
        <pc:sldMkLst>
          <pc:docMk/>
          <pc:sldMk cId="3167794066" sldId="644"/>
        </pc:sldMkLst>
      </pc:sldChg>
      <pc:sldChg chg="add">
        <pc:chgData name="Damian Gordon" userId="796278f3-970d-4a3b-8137-dc597a054133" providerId="ADAL" clId="{91098114-DB80-49B4-90E0-86E578A1CDF1}" dt="2024-10-28T12:38:21.552" v="228"/>
        <pc:sldMkLst>
          <pc:docMk/>
          <pc:sldMk cId="2304768768" sldId="645"/>
        </pc:sldMkLst>
      </pc:sldChg>
      <pc:sldChg chg="modSp add mod">
        <pc:chgData name="Damian Gordon" userId="796278f3-970d-4a3b-8137-dc597a054133" providerId="ADAL" clId="{91098114-DB80-49B4-90E0-86E578A1CDF1}" dt="2024-10-28T12:50:54.370" v="378" actId="20577"/>
        <pc:sldMkLst>
          <pc:docMk/>
          <pc:sldMk cId="2941779782" sldId="646"/>
        </pc:sldMkLst>
      </pc:sldChg>
      <pc:sldChg chg="modSp add mod">
        <pc:chgData name="Damian Gordon" userId="796278f3-970d-4a3b-8137-dc597a054133" providerId="ADAL" clId="{91098114-DB80-49B4-90E0-86E578A1CDF1}" dt="2024-10-28T12:52:08.557" v="416" actId="20577"/>
        <pc:sldMkLst>
          <pc:docMk/>
          <pc:sldMk cId="157803537" sldId="647"/>
        </pc:sldMkLst>
      </pc:sldChg>
      <pc:sldChg chg="modSp add mod">
        <pc:chgData name="Damian Gordon" userId="796278f3-970d-4a3b-8137-dc597a054133" providerId="ADAL" clId="{91098114-DB80-49B4-90E0-86E578A1CDF1}" dt="2024-10-28T12:54:39.243" v="463" actId="20577"/>
        <pc:sldMkLst>
          <pc:docMk/>
          <pc:sldMk cId="1645815381" sldId="648"/>
        </pc:sldMkLst>
      </pc:sldChg>
      <pc:sldChg chg="modSp add mod">
        <pc:chgData name="Damian Gordon" userId="796278f3-970d-4a3b-8137-dc597a054133" providerId="ADAL" clId="{91098114-DB80-49B4-90E0-86E578A1CDF1}" dt="2024-10-28T12:56:08.485" v="515" actId="20577"/>
        <pc:sldMkLst>
          <pc:docMk/>
          <pc:sldMk cId="2553764562" sldId="649"/>
        </pc:sldMkLst>
      </pc:sldChg>
      <pc:sldChg chg="modSp add mod">
        <pc:chgData name="Damian Gordon" userId="796278f3-970d-4a3b-8137-dc597a054133" providerId="ADAL" clId="{91098114-DB80-49B4-90E0-86E578A1CDF1}" dt="2024-10-28T12:57:32.263" v="563" actId="403"/>
        <pc:sldMkLst>
          <pc:docMk/>
          <pc:sldMk cId="81605662" sldId="650"/>
        </pc:sldMkLst>
      </pc:sldChg>
      <pc:sldChg chg="modSp add mod">
        <pc:chgData name="Damian Gordon" userId="796278f3-970d-4a3b-8137-dc597a054133" providerId="ADAL" clId="{91098114-DB80-49B4-90E0-86E578A1CDF1}" dt="2024-11-05T09:57:16.236" v="8372" actId="20577"/>
        <pc:sldMkLst>
          <pc:docMk/>
          <pc:sldMk cId="3479307202" sldId="651"/>
        </pc:sldMkLst>
      </pc:sldChg>
      <pc:sldChg chg="addSp delSp modSp add mod">
        <pc:chgData name="Damian Gordon" userId="796278f3-970d-4a3b-8137-dc597a054133" providerId="ADAL" clId="{91098114-DB80-49B4-90E0-86E578A1CDF1}" dt="2024-10-29T11:30:42.942" v="1303" actId="14734"/>
        <pc:sldMkLst>
          <pc:docMk/>
          <pc:sldMk cId="548446927" sldId="652"/>
        </pc:sldMkLst>
      </pc:sldChg>
      <pc:sldChg chg="modSp add del mod">
        <pc:chgData name="Damian Gordon" userId="796278f3-970d-4a3b-8137-dc597a054133" providerId="ADAL" clId="{91098114-DB80-49B4-90E0-86E578A1CDF1}" dt="2024-10-28T12:59:03.962" v="589" actId="47"/>
        <pc:sldMkLst>
          <pc:docMk/>
          <pc:sldMk cId="4152181963" sldId="652"/>
        </pc:sldMkLst>
      </pc:sldChg>
      <pc:sldChg chg="delSp modSp add mod">
        <pc:chgData name="Damian Gordon" userId="796278f3-970d-4a3b-8137-dc597a054133" providerId="ADAL" clId="{91098114-DB80-49B4-90E0-86E578A1CDF1}" dt="2024-10-29T11:24:03.561" v="1240" actId="114"/>
        <pc:sldMkLst>
          <pc:docMk/>
          <pc:sldMk cId="3226883154" sldId="653"/>
        </pc:sldMkLst>
      </pc:sldChg>
      <pc:sldChg chg="addSp delSp modSp add mod ord">
        <pc:chgData name="Damian Gordon" userId="796278f3-970d-4a3b-8137-dc597a054133" providerId="ADAL" clId="{91098114-DB80-49B4-90E0-86E578A1CDF1}" dt="2024-10-31T01:44:58.139" v="6373" actId="478"/>
        <pc:sldMkLst>
          <pc:docMk/>
          <pc:sldMk cId="478379076" sldId="654"/>
        </pc:sldMkLst>
      </pc:sldChg>
      <pc:sldChg chg="addSp delSp modSp add del mod">
        <pc:chgData name="Damian Gordon" userId="796278f3-970d-4a3b-8137-dc597a054133" providerId="ADAL" clId="{91098114-DB80-49B4-90E0-86E578A1CDF1}" dt="2024-10-29T11:27:39.055" v="1279" actId="47"/>
        <pc:sldMkLst>
          <pc:docMk/>
          <pc:sldMk cId="2226598302" sldId="655"/>
        </pc:sldMkLst>
      </pc:sldChg>
      <pc:sldChg chg="addSp delSp modSp add mod">
        <pc:chgData name="Damian Gordon" userId="796278f3-970d-4a3b-8137-dc597a054133" providerId="ADAL" clId="{91098114-DB80-49B4-90E0-86E578A1CDF1}" dt="2024-10-30T23:33:10.666" v="4056" actId="1076"/>
        <pc:sldMkLst>
          <pc:docMk/>
          <pc:sldMk cId="3284633779" sldId="655"/>
        </pc:sldMkLst>
      </pc:sldChg>
      <pc:sldChg chg="addSp delSp modSp add mod ord">
        <pc:chgData name="Damian Gordon" userId="796278f3-970d-4a3b-8137-dc597a054133" providerId="ADAL" clId="{91098114-DB80-49B4-90E0-86E578A1CDF1}" dt="2024-10-31T01:01:26.772" v="5209"/>
        <pc:sldMkLst>
          <pc:docMk/>
          <pc:sldMk cId="2585751148" sldId="656"/>
        </pc:sldMkLst>
      </pc:sldChg>
      <pc:sldChg chg="addSp delSp modSp add mod ord">
        <pc:chgData name="Damian Gordon" userId="796278f3-970d-4a3b-8137-dc597a054133" providerId="ADAL" clId="{91098114-DB80-49B4-90E0-86E578A1CDF1}" dt="2024-10-29T15:24:10.579" v="1386"/>
        <pc:sldMkLst>
          <pc:docMk/>
          <pc:sldMk cId="2723572040" sldId="657"/>
        </pc:sldMkLst>
      </pc:sldChg>
      <pc:sldChg chg="addSp delSp modSp add mod ord">
        <pc:chgData name="Damian Gordon" userId="796278f3-970d-4a3b-8137-dc597a054133" providerId="ADAL" clId="{91098114-DB80-49B4-90E0-86E578A1CDF1}" dt="2024-10-31T01:30:07.683" v="6112" actId="14100"/>
        <pc:sldMkLst>
          <pc:docMk/>
          <pc:sldMk cId="3893562540" sldId="658"/>
        </pc:sldMkLst>
      </pc:sldChg>
      <pc:sldChg chg="delSp add del">
        <pc:chgData name="Damian Gordon" userId="796278f3-970d-4a3b-8137-dc597a054133" providerId="ADAL" clId="{91098114-DB80-49B4-90E0-86E578A1CDF1}" dt="2024-10-29T12:29:27.290" v="1379" actId="47"/>
        <pc:sldMkLst>
          <pc:docMk/>
          <pc:sldMk cId="1371397691" sldId="659"/>
        </pc:sldMkLst>
      </pc:sldChg>
      <pc:sldChg chg="addSp delSp modSp new mod setBg">
        <pc:chgData name="Damian Gordon" userId="796278f3-970d-4a3b-8137-dc597a054133" providerId="ADAL" clId="{91098114-DB80-49B4-90E0-86E578A1CDF1}" dt="2024-10-29T12:29:18.648" v="1378" actId="26606"/>
        <pc:sldMkLst>
          <pc:docMk/>
          <pc:sldMk cId="4290007679" sldId="660"/>
        </pc:sldMkLst>
      </pc:sldChg>
      <pc:sldChg chg="addSp delSp modSp add ord">
        <pc:chgData name="Damian Gordon" userId="796278f3-970d-4a3b-8137-dc597a054133" providerId="ADAL" clId="{91098114-DB80-49B4-90E0-86E578A1CDF1}" dt="2024-10-31T00:50:28.027" v="4855"/>
        <pc:sldMkLst>
          <pc:docMk/>
          <pc:sldMk cId="2015398259" sldId="661"/>
        </pc:sldMkLst>
      </pc:sldChg>
      <pc:sldChg chg="addSp delSp modSp new del mod setBg addAnim">
        <pc:chgData name="Damian Gordon" userId="796278f3-970d-4a3b-8137-dc597a054133" providerId="ADAL" clId="{91098114-DB80-49B4-90E0-86E578A1CDF1}" dt="2024-10-31T00:44:21.029" v="4604" actId="47"/>
        <pc:sldMkLst>
          <pc:docMk/>
          <pc:sldMk cId="1468576175" sldId="662"/>
        </pc:sldMkLst>
      </pc:sldChg>
      <pc:sldChg chg="addSp delSp modSp add mod ord">
        <pc:chgData name="Damian Gordon" userId="796278f3-970d-4a3b-8137-dc597a054133" providerId="ADAL" clId="{91098114-DB80-49B4-90E0-86E578A1CDF1}" dt="2024-11-01T19:52:55.385" v="8343"/>
        <pc:sldMkLst>
          <pc:docMk/>
          <pc:sldMk cId="260823557" sldId="663"/>
        </pc:sldMkLst>
      </pc:sldChg>
      <pc:sldChg chg="add ord">
        <pc:chgData name="Damian Gordon" userId="796278f3-970d-4a3b-8137-dc597a054133" providerId="ADAL" clId="{91098114-DB80-49B4-90E0-86E578A1CDF1}" dt="2024-10-29T16:10:41.325" v="1781"/>
        <pc:sldMkLst>
          <pc:docMk/>
          <pc:sldMk cId="2221610386" sldId="664"/>
        </pc:sldMkLst>
      </pc:sldChg>
      <pc:sldChg chg="add del">
        <pc:chgData name="Damian Gordon" userId="796278f3-970d-4a3b-8137-dc597a054133" providerId="ADAL" clId="{91098114-DB80-49B4-90E0-86E578A1CDF1}" dt="2024-11-01T18:37:10.118" v="7865" actId="47"/>
        <pc:sldMkLst>
          <pc:docMk/>
          <pc:sldMk cId="3508959107" sldId="665"/>
        </pc:sldMkLst>
      </pc:sldChg>
      <pc:sldChg chg="addSp delSp modSp add mod modNotesTx">
        <pc:chgData name="Damian Gordon" userId="796278f3-970d-4a3b-8137-dc597a054133" providerId="ADAL" clId="{91098114-DB80-49B4-90E0-86E578A1CDF1}" dt="2024-10-29T16:55:11.547" v="2313" actId="1038"/>
        <pc:sldMkLst>
          <pc:docMk/>
          <pc:sldMk cId="1307098878" sldId="666"/>
        </pc:sldMkLst>
      </pc:sldChg>
      <pc:sldChg chg="addSp delSp modSp add mod">
        <pc:chgData name="Damian Gordon" userId="796278f3-970d-4a3b-8137-dc597a054133" providerId="ADAL" clId="{91098114-DB80-49B4-90E0-86E578A1CDF1}" dt="2024-10-29T16:58:55.910" v="2579" actId="207"/>
        <pc:sldMkLst>
          <pc:docMk/>
          <pc:sldMk cId="1574798373" sldId="667"/>
        </pc:sldMkLst>
      </pc:sldChg>
      <pc:sldChg chg="modSp add mod modNotesTx">
        <pc:chgData name="Damian Gordon" userId="796278f3-970d-4a3b-8137-dc597a054133" providerId="ADAL" clId="{91098114-DB80-49B4-90E0-86E578A1CDF1}" dt="2024-10-30T23:16:41.344" v="3045" actId="20577"/>
        <pc:sldMkLst>
          <pc:docMk/>
          <pc:sldMk cId="4241132793" sldId="668"/>
        </pc:sldMkLst>
      </pc:sldChg>
      <pc:sldChg chg="modSp add mod ord">
        <pc:chgData name="Damian Gordon" userId="796278f3-970d-4a3b-8137-dc597a054133" providerId="ADAL" clId="{91098114-DB80-49B4-90E0-86E578A1CDF1}" dt="2024-10-29T16:59:39.351" v="2586" actId="20577"/>
        <pc:sldMkLst>
          <pc:docMk/>
          <pc:sldMk cId="3892139638" sldId="669"/>
        </pc:sldMkLst>
      </pc:sldChg>
      <pc:sldChg chg="addSp delSp modSp add mod">
        <pc:chgData name="Damian Gordon" userId="796278f3-970d-4a3b-8137-dc597a054133" providerId="ADAL" clId="{91098114-DB80-49B4-90E0-86E578A1CDF1}" dt="2024-10-29T17:59:01.982" v="2697" actId="20577"/>
        <pc:sldMkLst>
          <pc:docMk/>
          <pc:sldMk cId="2557096355" sldId="670"/>
        </pc:sldMkLst>
      </pc:sldChg>
      <pc:sldChg chg="modSp add mod ord">
        <pc:chgData name="Damian Gordon" userId="796278f3-970d-4a3b-8137-dc597a054133" providerId="ADAL" clId="{91098114-DB80-49B4-90E0-86E578A1CDF1}" dt="2024-10-29T18:02:20.657" v="3043" actId="20577"/>
        <pc:sldMkLst>
          <pc:docMk/>
          <pc:sldMk cId="2420368151" sldId="671"/>
        </pc:sldMkLst>
      </pc:sldChg>
      <pc:sldChg chg="addSp delSp modSp new mod setBg">
        <pc:chgData name="Damian Gordon" userId="796278f3-970d-4a3b-8137-dc597a054133" providerId="ADAL" clId="{91098114-DB80-49B4-90E0-86E578A1CDF1}" dt="2024-10-30T23:18:44.610" v="3103" actId="1076"/>
        <pc:sldMkLst>
          <pc:docMk/>
          <pc:sldMk cId="1814876306" sldId="672"/>
        </pc:sldMkLst>
      </pc:sldChg>
      <pc:sldChg chg="addSp delSp modSp new mod setBg addAnim setClrOvrMap">
        <pc:chgData name="Damian Gordon" userId="796278f3-970d-4a3b-8137-dc597a054133" providerId="ADAL" clId="{91098114-DB80-49B4-90E0-86E578A1CDF1}" dt="2024-10-30T23:20:20.968" v="3130" actId="404"/>
        <pc:sldMkLst>
          <pc:docMk/>
          <pc:sldMk cId="1505531879" sldId="673"/>
        </pc:sldMkLst>
      </pc:sldChg>
      <pc:sldChg chg="add">
        <pc:chgData name="Damian Gordon" userId="796278f3-970d-4a3b-8137-dc597a054133" providerId="ADAL" clId="{91098114-DB80-49B4-90E0-86E578A1CDF1}" dt="2024-10-30T23:21:00.889" v="3131"/>
        <pc:sldMkLst>
          <pc:docMk/>
          <pc:sldMk cId="4181301380" sldId="674"/>
        </pc:sldMkLst>
      </pc:sldChg>
      <pc:sldChg chg="addSp delSp modSp add mod">
        <pc:chgData name="Damian Gordon" userId="796278f3-970d-4a3b-8137-dc597a054133" providerId="ADAL" clId="{91098114-DB80-49B4-90E0-86E578A1CDF1}" dt="2024-10-31T01:11:50.431" v="5796" actId="20577"/>
        <pc:sldMkLst>
          <pc:docMk/>
          <pc:sldMk cId="4001440301" sldId="675"/>
        </pc:sldMkLst>
      </pc:sldChg>
      <pc:sldChg chg="modSp add mod">
        <pc:chgData name="Damian Gordon" userId="796278f3-970d-4a3b-8137-dc597a054133" providerId="ADAL" clId="{91098114-DB80-49B4-90E0-86E578A1CDF1}" dt="2024-10-30T23:29:03.668" v="3943" actId="20577"/>
        <pc:sldMkLst>
          <pc:docMk/>
          <pc:sldMk cId="1212316520" sldId="676"/>
        </pc:sldMkLst>
      </pc:sldChg>
      <pc:sldChg chg="addSp delSp modSp add mod">
        <pc:chgData name="Damian Gordon" userId="796278f3-970d-4a3b-8137-dc597a054133" providerId="ADAL" clId="{91098114-DB80-49B4-90E0-86E578A1CDF1}" dt="2024-10-31T00:05:06.892" v="4110" actId="14100"/>
        <pc:sldMkLst>
          <pc:docMk/>
          <pc:sldMk cId="2642139919" sldId="677"/>
        </pc:sldMkLst>
      </pc:sldChg>
      <pc:sldChg chg="delSp modSp add mod">
        <pc:chgData name="Damian Gordon" userId="796278f3-970d-4a3b-8137-dc597a054133" providerId="ADAL" clId="{91098114-DB80-49B4-90E0-86E578A1CDF1}" dt="2024-10-31T00:32:25.651" v="4408" actId="14100"/>
        <pc:sldMkLst>
          <pc:docMk/>
          <pc:sldMk cId="2010074743" sldId="678"/>
        </pc:sldMkLst>
      </pc:sldChg>
      <pc:sldChg chg="addSp delSp modSp add mod">
        <pc:chgData name="Damian Gordon" userId="796278f3-970d-4a3b-8137-dc597a054133" providerId="ADAL" clId="{91098114-DB80-49B4-90E0-86E578A1CDF1}" dt="2024-10-31T00:32:20.959" v="4407" actId="14100"/>
        <pc:sldMkLst>
          <pc:docMk/>
          <pc:sldMk cId="1257953897" sldId="679"/>
        </pc:sldMkLst>
      </pc:sldChg>
      <pc:sldChg chg="addSp delSp modSp add mod">
        <pc:chgData name="Damian Gordon" userId="796278f3-970d-4a3b-8137-dc597a054133" providerId="ADAL" clId="{91098114-DB80-49B4-90E0-86E578A1CDF1}" dt="2024-10-31T00:32:16.702" v="4406" actId="14100"/>
        <pc:sldMkLst>
          <pc:docMk/>
          <pc:sldMk cId="2078360145" sldId="680"/>
        </pc:sldMkLst>
      </pc:sldChg>
      <pc:sldChg chg="addSp delSp modSp add mod">
        <pc:chgData name="Damian Gordon" userId="796278f3-970d-4a3b-8137-dc597a054133" providerId="ADAL" clId="{91098114-DB80-49B4-90E0-86E578A1CDF1}" dt="2024-10-31T00:32:10.938" v="4405" actId="14100"/>
        <pc:sldMkLst>
          <pc:docMk/>
          <pc:sldMk cId="1415322877" sldId="681"/>
        </pc:sldMkLst>
      </pc:sldChg>
      <pc:sldChg chg="addSp delSp modSp add mod">
        <pc:chgData name="Damian Gordon" userId="796278f3-970d-4a3b-8137-dc597a054133" providerId="ADAL" clId="{91098114-DB80-49B4-90E0-86E578A1CDF1}" dt="2024-10-31T00:33:56.916" v="4427" actId="14100"/>
        <pc:sldMkLst>
          <pc:docMk/>
          <pc:sldMk cId="1873594642" sldId="682"/>
        </pc:sldMkLst>
      </pc:sldChg>
      <pc:sldChg chg="addSp delSp modSp add mod">
        <pc:chgData name="Damian Gordon" userId="796278f3-970d-4a3b-8137-dc597a054133" providerId="ADAL" clId="{91098114-DB80-49B4-90E0-86E578A1CDF1}" dt="2024-10-31T00:44:06.275" v="4603" actId="1076"/>
        <pc:sldMkLst>
          <pc:docMk/>
          <pc:sldMk cId="1275535071" sldId="683"/>
        </pc:sldMkLst>
      </pc:sldChg>
      <pc:sldChg chg="modSp add mod ord">
        <pc:chgData name="Damian Gordon" userId="796278f3-970d-4a3b-8137-dc597a054133" providerId="ADAL" clId="{91098114-DB80-49B4-90E0-86E578A1CDF1}" dt="2024-10-31T00:44:58.026" v="4659" actId="20577"/>
        <pc:sldMkLst>
          <pc:docMk/>
          <pc:sldMk cId="2139756814" sldId="684"/>
        </pc:sldMkLst>
      </pc:sldChg>
      <pc:sldChg chg="modSp add mod">
        <pc:chgData name="Damian Gordon" userId="796278f3-970d-4a3b-8137-dc597a054133" providerId="ADAL" clId="{91098114-DB80-49B4-90E0-86E578A1CDF1}" dt="2024-10-31T00:45:16.708" v="4705" actId="20577"/>
        <pc:sldMkLst>
          <pc:docMk/>
          <pc:sldMk cId="378114471" sldId="685"/>
        </pc:sldMkLst>
      </pc:sldChg>
      <pc:sldChg chg="addSp delSp modSp add mod ord">
        <pc:chgData name="Damian Gordon" userId="796278f3-970d-4a3b-8137-dc597a054133" providerId="ADAL" clId="{91098114-DB80-49B4-90E0-86E578A1CDF1}" dt="2024-10-31T00:49:34.199" v="4763"/>
        <pc:sldMkLst>
          <pc:docMk/>
          <pc:sldMk cId="245661914" sldId="686"/>
        </pc:sldMkLst>
      </pc:sldChg>
      <pc:sldChg chg="modSp add mod ord">
        <pc:chgData name="Damian Gordon" userId="796278f3-970d-4a3b-8137-dc597a054133" providerId="ADAL" clId="{91098114-DB80-49B4-90E0-86E578A1CDF1}" dt="2024-10-31T01:06:40.203" v="5470" actId="20577"/>
        <pc:sldMkLst>
          <pc:docMk/>
          <pc:sldMk cId="2754685051" sldId="687"/>
        </pc:sldMkLst>
      </pc:sldChg>
      <pc:sldChg chg="addSp delSp modSp add mod ord">
        <pc:chgData name="Damian Gordon" userId="796278f3-970d-4a3b-8137-dc597a054133" providerId="ADAL" clId="{91098114-DB80-49B4-90E0-86E578A1CDF1}" dt="2024-10-31T01:07:15.823" v="5524" actId="14100"/>
        <pc:sldMkLst>
          <pc:docMk/>
          <pc:sldMk cId="3179686466" sldId="688"/>
        </pc:sldMkLst>
      </pc:sldChg>
      <pc:sldChg chg="modSp add mod ord">
        <pc:chgData name="Damian Gordon" userId="796278f3-970d-4a3b-8137-dc597a054133" providerId="ADAL" clId="{91098114-DB80-49B4-90E0-86E578A1CDF1}" dt="2024-10-31T01:01:08.040" v="5207" actId="20577"/>
        <pc:sldMkLst>
          <pc:docMk/>
          <pc:sldMk cId="1945392958" sldId="689"/>
        </pc:sldMkLst>
      </pc:sldChg>
      <pc:sldChg chg="modSp add mod ord">
        <pc:chgData name="Damian Gordon" userId="796278f3-970d-4a3b-8137-dc597a054133" providerId="ADAL" clId="{91098114-DB80-49B4-90E0-86E578A1CDF1}" dt="2024-10-31T01:02:05.557" v="5254" actId="20577"/>
        <pc:sldMkLst>
          <pc:docMk/>
          <pc:sldMk cId="2792110109" sldId="690"/>
        </pc:sldMkLst>
      </pc:sldChg>
      <pc:sldChg chg="modSp add mod">
        <pc:chgData name="Damian Gordon" userId="796278f3-970d-4a3b-8137-dc597a054133" providerId="ADAL" clId="{91098114-DB80-49B4-90E0-86E578A1CDF1}" dt="2024-10-31T01:05:50.027" v="5466" actId="20577"/>
        <pc:sldMkLst>
          <pc:docMk/>
          <pc:sldMk cId="2142891650" sldId="691"/>
        </pc:sldMkLst>
      </pc:sldChg>
      <pc:sldChg chg="modSp add mod ord">
        <pc:chgData name="Damian Gordon" userId="796278f3-970d-4a3b-8137-dc597a054133" providerId="ADAL" clId="{91098114-DB80-49B4-90E0-86E578A1CDF1}" dt="2024-10-31T01:13:27.668" v="5848" actId="20577"/>
        <pc:sldMkLst>
          <pc:docMk/>
          <pc:sldMk cId="215251731" sldId="692"/>
        </pc:sldMkLst>
      </pc:sldChg>
      <pc:sldChg chg="modSp add mod">
        <pc:chgData name="Damian Gordon" userId="796278f3-970d-4a3b-8137-dc597a054133" providerId="ADAL" clId="{91098114-DB80-49B4-90E0-86E578A1CDF1}" dt="2024-10-31T01:18:58.822" v="6038" actId="20577"/>
        <pc:sldMkLst>
          <pc:docMk/>
          <pc:sldMk cId="1788664305" sldId="693"/>
        </pc:sldMkLst>
      </pc:sldChg>
      <pc:sldChg chg="add">
        <pc:chgData name="Damian Gordon" userId="796278f3-970d-4a3b-8137-dc597a054133" providerId="ADAL" clId="{91098114-DB80-49B4-90E0-86E578A1CDF1}" dt="2024-10-31T01:31:54.648" v="6113"/>
        <pc:sldMkLst>
          <pc:docMk/>
          <pc:sldMk cId="1533998974" sldId="694"/>
        </pc:sldMkLst>
      </pc:sldChg>
      <pc:sldChg chg="addSp modSp add mod">
        <pc:chgData name="Damian Gordon" userId="796278f3-970d-4a3b-8137-dc597a054133" providerId="ADAL" clId="{91098114-DB80-49B4-90E0-86E578A1CDF1}" dt="2024-10-31T01:44:43.077" v="6368" actId="14100"/>
        <pc:sldMkLst>
          <pc:docMk/>
          <pc:sldMk cId="3107787632" sldId="695"/>
        </pc:sldMkLst>
      </pc:sldChg>
      <pc:sldChg chg="delSp modSp add mod ord">
        <pc:chgData name="Damian Gordon" userId="796278f3-970d-4a3b-8137-dc597a054133" providerId="ADAL" clId="{91098114-DB80-49B4-90E0-86E578A1CDF1}" dt="2024-10-31T01:45:21.281" v="6380" actId="478"/>
        <pc:sldMkLst>
          <pc:docMk/>
          <pc:sldMk cId="1391204513" sldId="696"/>
        </pc:sldMkLst>
      </pc:sldChg>
      <pc:sldChg chg="add">
        <pc:chgData name="Damian Gordon" userId="796278f3-970d-4a3b-8137-dc597a054133" providerId="ADAL" clId="{91098114-DB80-49B4-90E0-86E578A1CDF1}" dt="2024-10-31T01:44:52.175" v="6369"/>
        <pc:sldMkLst>
          <pc:docMk/>
          <pc:sldMk cId="3286033112" sldId="697"/>
        </pc:sldMkLst>
      </pc:sldChg>
      <pc:sldChg chg="add">
        <pc:chgData name="Damian Gordon" userId="796278f3-970d-4a3b-8137-dc597a054133" providerId="ADAL" clId="{91098114-DB80-49B4-90E0-86E578A1CDF1}" dt="2024-10-31T01:45:11.344" v="6376"/>
        <pc:sldMkLst>
          <pc:docMk/>
          <pc:sldMk cId="1654740708" sldId="698"/>
        </pc:sldMkLst>
      </pc:sldChg>
      <pc:sldChg chg="addSp modSp add mod">
        <pc:chgData name="Damian Gordon" userId="796278f3-970d-4a3b-8137-dc597a054133" providerId="ADAL" clId="{91098114-DB80-49B4-90E0-86E578A1CDF1}" dt="2024-10-31T01:46:22.396" v="6393" actId="14100"/>
        <pc:sldMkLst>
          <pc:docMk/>
          <pc:sldMk cId="4245646987" sldId="699"/>
        </pc:sldMkLst>
      </pc:sldChg>
      <pc:sldChg chg="add">
        <pc:chgData name="Damian Gordon" userId="796278f3-970d-4a3b-8137-dc597a054133" providerId="ADAL" clId="{91098114-DB80-49B4-90E0-86E578A1CDF1}" dt="2024-10-31T03:22:27.961" v="6680"/>
        <pc:sldMkLst>
          <pc:docMk/>
          <pc:sldMk cId="2139729507" sldId="700"/>
        </pc:sldMkLst>
      </pc:sldChg>
      <pc:sldChg chg="modSp add del mod">
        <pc:chgData name="Damian Gordon" userId="796278f3-970d-4a3b-8137-dc597a054133" providerId="ADAL" clId="{91098114-DB80-49B4-90E0-86E578A1CDF1}" dt="2024-11-01T18:37:50.442" v="7866" actId="47"/>
        <pc:sldMkLst>
          <pc:docMk/>
          <pc:sldMk cId="1890979285" sldId="701"/>
        </pc:sldMkLst>
      </pc:sldChg>
      <pc:sldChg chg="addSp modSp add mod ord">
        <pc:chgData name="Damian Gordon" userId="796278f3-970d-4a3b-8137-dc597a054133" providerId="ADAL" clId="{91098114-DB80-49B4-90E0-86E578A1CDF1}" dt="2024-10-31T03:29:49.441" v="6854" actId="20577"/>
        <pc:sldMkLst>
          <pc:docMk/>
          <pc:sldMk cId="4157955489" sldId="702"/>
        </pc:sldMkLst>
      </pc:sldChg>
      <pc:sldChg chg="addSp delSp modSp new mod setBg">
        <pc:chgData name="Damian Gordon" userId="796278f3-970d-4a3b-8137-dc597a054133" providerId="ADAL" clId="{91098114-DB80-49B4-90E0-86E578A1CDF1}" dt="2024-10-31T10:55:34.875" v="6926" actId="1076"/>
        <pc:sldMkLst>
          <pc:docMk/>
          <pc:sldMk cId="2046565194" sldId="703"/>
        </pc:sldMkLst>
      </pc:sldChg>
      <pc:sldChg chg="add">
        <pc:chgData name="Damian Gordon" userId="796278f3-970d-4a3b-8137-dc597a054133" providerId="ADAL" clId="{91098114-DB80-49B4-90E0-86E578A1CDF1}" dt="2024-10-31T10:54:26.534" v="6904"/>
        <pc:sldMkLst>
          <pc:docMk/>
          <pc:sldMk cId="1370374683" sldId="704"/>
        </pc:sldMkLst>
      </pc:sldChg>
      <pc:sldChg chg="addSp delSp modSp add mod">
        <pc:chgData name="Damian Gordon" userId="796278f3-970d-4a3b-8137-dc597a054133" providerId="ADAL" clId="{91098114-DB80-49B4-90E0-86E578A1CDF1}" dt="2024-10-31T11:30:09.085" v="7542" actId="20577"/>
        <pc:sldMkLst>
          <pc:docMk/>
          <pc:sldMk cId="1465811035" sldId="705"/>
        </pc:sldMkLst>
      </pc:sldChg>
      <pc:sldChg chg="addSp modSp add mod">
        <pc:chgData name="Damian Gordon" userId="796278f3-970d-4a3b-8137-dc597a054133" providerId="ADAL" clId="{91098114-DB80-49B4-90E0-86E578A1CDF1}" dt="2024-10-31T11:31:40.939" v="7586" actId="20577"/>
        <pc:sldMkLst>
          <pc:docMk/>
          <pc:sldMk cId="1394397798" sldId="706"/>
        </pc:sldMkLst>
      </pc:sldChg>
      <pc:sldChg chg="modSp add mod">
        <pc:chgData name="Damian Gordon" userId="796278f3-970d-4a3b-8137-dc597a054133" providerId="ADAL" clId="{91098114-DB80-49B4-90E0-86E578A1CDF1}" dt="2024-10-31T11:31:36.645" v="7585" actId="20577"/>
        <pc:sldMkLst>
          <pc:docMk/>
          <pc:sldMk cId="3600936286" sldId="707"/>
        </pc:sldMkLst>
      </pc:sldChg>
      <pc:sldChg chg="addSp delSp modSp add mod">
        <pc:chgData name="Damian Gordon" userId="796278f3-970d-4a3b-8137-dc597a054133" providerId="ADAL" clId="{91098114-DB80-49B4-90E0-86E578A1CDF1}" dt="2024-10-31T11:31:17.288" v="7575" actId="20577"/>
        <pc:sldMkLst>
          <pc:docMk/>
          <pc:sldMk cId="391446007" sldId="708"/>
        </pc:sldMkLst>
      </pc:sldChg>
      <pc:sldChg chg="modSp add mod ord">
        <pc:chgData name="Damian Gordon" userId="796278f3-970d-4a3b-8137-dc597a054133" providerId="ADAL" clId="{91098114-DB80-49B4-90E0-86E578A1CDF1}" dt="2024-10-31T11:31:28.038" v="7584" actId="20577"/>
        <pc:sldMkLst>
          <pc:docMk/>
          <pc:sldMk cId="4088267421" sldId="709"/>
        </pc:sldMkLst>
      </pc:sldChg>
      <pc:sldChg chg="addSp delSp modSp add mod">
        <pc:chgData name="Damian Gordon" userId="796278f3-970d-4a3b-8137-dc597a054133" providerId="ADAL" clId="{91098114-DB80-49B4-90E0-86E578A1CDF1}" dt="2024-10-31T11:32:21.502" v="7597"/>
        <pc:sldMkLst>
          <pc:docMk/>
          <pc:sldMk cId="2881318087" sldId="710"/>
        </pc:sldMkLst>
      </pc:sldChg>
      <pc:sldChg chg="addSp delSp modSp add del mod">
        <pc:chgData name="Damian Gordon" userId="796278f3-970d-4a3b-8137-dc597a054133" providerId="ADAL" clId="{91098114-DB80-49B4-90E0-86E578A1CDF1}" dt="2024-10-31T11:13:22.984" v="7231" actId="47"/>
        <pc:sldMkLst>
          <pc:docMk/>
          <pc:sldMk cId="3763432055" sldId="711"/>
        </pc:sldMkLst>
      </pc:sldChg>
      <pc:sldChg chg="addSp delSp modSp add mod ord">
        <pc:chgData name="Damian Gordon" userId="796278f3-970d-4a3b-8137-dc597a054133" providerId="ADAL" clId="{91098114-DB80-49B4-90E0-86E578A1CDF1}" dt="2024-10-31T11:45:04.933" v="7788" actId="20577"/>
        <pc:sldMkLst>
          <pc:docMk/>
          <pc:sldMk cId="392086979" sldId="712"/>
        </pc:sldMkLst>
      </pc:sldChg>
      <pc:sldChg chg="addSp delSp modSp add mod ord">
        <pc:chgData name="Damian Gordon" userId="796278f3-970d-4a3b-8137-dc597a054133" providerId="ADAL" clId="{91098114-DB80-49B4-90E0-86E578A1CDF1}" dt="2024-10-31T11:44:18.785" v="7772" actId="1076"/>
        <pc:sldMkLst>
          <pc:docMk/>
          <pc:sldMk cId="2966234553" sldId="713"/>
        </pc:sldMkLst>
      </pc:sldChg>
      <pc:sldChg chg="addSp delSp modSp add mod">
        <pc:chgData name="Damian Gordon" userId="796278f3-970d-4a3b-8137-dc597a054133" providerId="ADAL" clId="{91098114-DB80-49B4-90E0-86E578A1CDF1}" dt="2024-10-31T11:46:24.796" v="7809" actId="20577"/>
        <pc:sldMkLst>
          <pc:docMk/>
          <pc:sldMk cId="1145315069" sldId="714"/>
        </pc:sldMkLst>
      </pc:sldChg>
      <pc:sldChg chg="add del">
        <pc:chgData name="Damian Gordon" userId="796278f3-970d-4a3b-8137-dc597a054133" providerId="ADAL" clId="{91098114-DB80-49B4-90E0-86E578A1CDF1}" dt="2024-10-31T11:13:21.163" v="7230" actId="47"/>
        <pc:sldMkLst>
          <pc:docMk/>
          <pc:sldMk cId="3686026839" sldId="714"/>
        </pc:sldMkLst>
      </pc:sldChg>
      <pc:sldChg chg="modSp add mod">
        <pc:chgData name="Damian Gordon" userId="796278f3-970d-4a3b-8137-dc597a054133" providerId="ADAL" clId="{91098114-DB80-49B4-90E0-86E578A1CDF1}" dt="2024-10-31T11:32:24.949" v="7599"/>
        <pc:sldMkLst>
          <pc:docMk/>
          <pc:sldMk cId="1971877005" sldId="715"/>
        </pc:sldMkLst>
      </pc:sldChg>
      <pc:sldChg chg="modSp add mod">
        <pc:chgData name="Damian Gordon" userId="796278f3-970d-4a3b-8137-dc597a054133" providerId="ADAL" clId="{91098114-DB80-49B4-90E0-86E578A1CDF1}" dt="2024-10-31T11:32:28.173" v="7601"/>
        <pc:sldMkLst>
          <pc:docMk/>
          <pc:sldMk cId="1264344965" sldId="716"/>
        </pc:sldMkLst>
      </pc:sldChg>
      <pc:sldChg chg="modSp add mod">
        <pc:chgData name="Damian Gordon" userId="796278f3-970d-4a3b-8137-dc597a054133" providerId="ADAL" clId="{91098114-DB80-49B4-90E0-86E578A1CDF1}" dt="2024-10-31T11:32:31.746" v="7603"/>
        <pc:sldMkLst>
          <pc:docMk/>
          <pc:sldMk cId="2570414941" sldId="717"/>
        </pc:sldMkLst>
      </pc:sldChg>
      <pc:sldChg chg="modSp add mod">
        <pc:chgData name="Damian Gordon" userId="796278f3-970d-4a3b-8137-dc597a054133" providerId="ADAL" clId="{91098114-DB80-49B4-90E0-86E578A1CDF1}" dt="2024-10-31T11:32:35.256" v="7605"/>
        <pc:sldMkLst>
          <pc:docMk/>
          <pc:sldMk cId="743853068" sldId="718"/>
        </pc:sldMkLst>
      </pc:sldChg>
      <pc:sldChg chg="addSp modSp add mod ord">
        <pc:chgData name="Damian Gordon" userId="796278f3-970d-4a3b-8137-dc597a054133" providerId="ADAL" clId="{91098114-DB80-49B4-90E0-86E578A1CDF1}" dt="2024-10-31T11:46:36.500" v="7810"/>
        <pc:sldMkLst>
          <pc:docMk/>
          <pc:sldMk cId="2380218620" sldId="719"/>
        </pc:sldMkLst>
      </pc:sldChg>
      <pc:sldChg chg="addSp modSp add mod ord">
        <pc:chgData name="Damian Gordon" userId="796278f3-970d-4a3b-8137-dc597a054133" providerId="ADAL" clId="{91098114-DB80-49B4-90E0-86E578A1CDF1}" dt="2024-10-31T11:46:48.329" v="7811"/>
        <pc:sldMkLst>
          <pc:docMk/>
          <pc:sldMk cId="717447132" sldId="720"/>
        </pc:sldMkLst>
      </pc:sldChg>
      <pc:sldChg chg="modSp add mod ord">
        <pc:chgData name="Damian Gordon" userId="796278f3-970d-4a3b-8137-dc597a054133" providerId="ADAL" clId="{91098114-DB80-49B4-90E0-86E578A1CDF1}" dt="2024-10-31T11:35:20.645" v="7665" actId="20577"/>
        <pc:sldMkLst>
          <pc:docMk/>
          <pc:sldMk cId="2626643392" sldId="721"/>
        </pc:sldMkLst>
      </pc:sldChg>
      <pc:sldChg chg="addSp modSp add mod">
        <pc:chgData name="Damian Gordon" userId="796278f3-970d-4a3b-8137-dc597a054133" providerId="ADAL" clId="{91098114-DB80-49B4-90E0-86E578A1CDF1}" dt="2024-10-31T11:39:02.774" v="7713" actId="14100"/>
        <pc:sldMkLst>
          <pc:docMk/>
          <pc:sldMk cId="2049118790" sldId="722"/>
        </pc:sldMkLst>
      </pc:sldChg>
      <pc:sldChg chg="addSp delSp modSp add mod">
        <pc:chgData name="Damian Gordon" userId="796278f3-970d-4a3b-8137-dc597a054133" providerId="ADAL" clId="{91098114-DB80-49B4-90E0-86E578A1CDF1}" dt="2024-10-31T11:38:29.477" v="7705" actId="20577"/>
        <pc:sldMkLst>
          <pc:docMk/>
          <pc:sldMk cId="1144337560" sldId="723"/>
        </pc:sldMkLst>
      </pc:sldChg>
      <pc:sldChg chg="modSp add mod">
        <pc:chgData name="Damian Gordon" userId="796278f3-970d-4a3b-8137-dc597a054133" providerId="ADAL" clId="{91098114-DB80-49B4-90E0-86E578A1CDF1}" dt="2024-10-31T11:39:36.912" v="7717" actId="20577"/>
        <pc:sldMkLst>
          <pc:docMk/>
          <pc:sldMk cId="4024808391" sldId="724"/>
        </pc:sldMkLst>
      </pc:sldChg>
      <pc:sldChg chg="modSp add mod">
        <pc:chgData name="Damian Gordon" userId="796278f3-970d-4a3b-8137-dc597a054133" providerId="ADAL" clId="{91098114-DB80-49B4-90E0-86E578A1CDF1}" dt="2024-10-31T11:40:14.473" v="7720" actId="15"/>
        <pc:sldMkLst>
          <pc:docMk/>
          <pc:sldMk cId="1418962274" sldId="725"/>
        </pc:sldMkLst>
      </pc:sldChg>
      <pc:sldChg chg="addSp modSp add mod ord">
        <pc:chgData name="Damian Gordon" userId="796278f3-970d-4a3b-8137-dc597a054133" providerId="ADAL" clId="{91098114-DB80-49B4-90E0-86E578A1CDF1}" dt="2024-10-31T11:47:08.066" v="7819" actId="1035"/>
        <pc:sldMkLst>
          <pc:docMk/>
          <pc:sldMk cId="3969788717" sldId="726"/>
        </pc:sldMkLst>
      </pc:sldChg>
      <pc:sldChg chg="addSp delSp modSp new mod ord setBg addAnim setClrOvrMap">
        <pc:chgData name="Damian Gordon" userId="796278f3-970d-4a3b-8137-dc597a054133" providerId="ADAL" clId="{91098114-DB80-49B4-90E0-86E578A1CDF1}" dt="2024-11-01T19:52:55.385" v="8343"/>
        <pc:sldMkLst>
          <pc:docMk/>
          <pc:sldMk cId="337636775" sldId="727"/>
        </pc:sldMkLst>
      </pc:sldChg>
      <pc:sldChg chg="add">
        <pc:chgData name="Damian Gordon" userId="796278f3-970d-4a3b-8137-dc597a054133" providerId="ADAL" clId="{91098114-DB80-49B4-90E0-86E578A1CDF1}" dt="2024-11-01T19:13:48.776" v="7899"/>
        <pc:sldMkLst>
          <pc:docMk/>
          <pc:sldMk cId="2932554033" sldId="728"/>
        </pc:sldMkLst>
      </pc:sldChg>
      <pc:sldChg chg="addSp delSp modSp add mod ord">
        <pc:chgData name="Damian Gordon" userId="796278f3-970d-4a3b-8137-dc597a054133" providerId="ADAL" clId="{91098114-DB80-49B4-90E0-86E578A1CDF1}" dt="2024-11-01T19:52:55.385" v="8343"/>
        <pc:sldMkLst>
          <pc:docMk/>
          <pc:sldMk cId="3909325420" sldId="729"/>
        </pc:sldMkLst>
      </pc:sldChg>
      <pc:sldChg chg="addSp delSp modSp add mod ord">
        <pc:chgData name="Damian Gordon" userId="796278f3-970d-4a3b-8137-dc597a054133" providerId="ADAL" clId="{91098114-DB80-49B4-90E0-86E578A1CDF1}" dt="2024-11-01T19:52:55.385" v="8343"/>
        <pc:sldMkLst>
          <pc:docMk/>
          <pc:sldMk cId="552204436" sldId="730"/>
        </pc:sldMkLst>
      </pc:sldChg>
      <pc:sldChg chg="add del">
        <pc:chgData name="Damian Gordon" userId="796278f3-970d-4a3b-8137-dc597a054133" providerId="ADAL" clId="{91098114-DB80-49B4-90E0-86E578A1CDF1}" dt="2024-11-01T19:31:08.305" v="8175" actId="47"/>
        <pc:sldMkLst>
          <pc:docMk/>
          <pc:sldMk cId="1924600577" sldId="731"/>
        </pc:sldMkLst>
      </pc:sldChg>
      <pc:sldChg chg="addSp delSp modSp add mod ord">
        <pc:chgData name="Damian Gordon" userId="796278f3-970d-4a3b-8137-dc597a054133" providerId="ADAL" clId="{91098114-DB80-49B4-90E0-86E578A1CDF1}" dt="2024-11-01T19:52:55.385" v="8343"/>
        <pc:sldMkLst>
          <pc:docMk/>
          <pc:sldMk cId="2206304953" sldId="732"/>
        </pc:sldMkLst>
      </pc:sldChg>
      <pc:sldChg chg="addSp delSp modSp add mod ord">
        <pc:chgData name="Damian Gordon" userId="796278f3-970d-4a3b-8137-dc597a054133" providerId="ADAL" clId="{91098114-DB80-49B4-90E0-86E578A1CDF1}" dt="2024-11-01T19:52:55.385" v="8343"/>
        <pc:sldMkLst>
          <pc:docMk/>
          <pc:sldMk cId="43334539" sldId="733"/>
        </pc:sldMkLst>
      </pc:sldChg>
      <pc:sldChg chg="addSp delSp modSp add mod ord">
        <pc:chgData name="Damian Gordon" userId="796278f3-970d-4a3b-8137-dc597a054133" providerId="ADAL" clId="{91098114-DB80-49B4-90E0-86E578A1CDF1}" dt="2024-11-01T19:52:55.385" v="8343"/>
        <pc:sldMkLst>
          <pc:docMk/>
          <pc:sldMk cId="99049904" sldId="734"/>
        </pc:sldMkLst>
      </pc:sldChg>
      <pc:sldChg chg="addSp delSp modSp add mod ord">
        <pc:chgData name="Damian Gordon" userId="796278f3-970d-4a3b-8137-dc597a054133" providerId="ADAL" clId="{91098114-DB80-49B4-90E0-86E578A1CDF1}" dt="2024-11-01T19:52:55.385" v="8343"/>
        <pc:sldMkLst>
          <pc:docMk/>
          <pc:sldMk cId="351965085" sldId="735"/>
        </pc:sldMkLst>
      </pc:sldChg>
      <pc:sldChg chg="addSp delSp modSp add mod ord">
        <pc:chgData name="Damian Gordon" userId="796278f3-970d-4a3b-8137-dc597a054133" providerId="ADAL" clId="{91098114-DB80-49B4-90E0-86E578A1CDF1}" dt="2024-11-01T19:52:55.385" v="8343"/>
        <pc:sldMkLst>
          <pc:docMk/>
          <pc:sldMk cId="1161093062" sldId="736"/>
        </pc:sldMkLst>
      </pc:sldChg>
      <pc:sldMasterChg chg="delSldLayout">
        <pc:chgData name="Damian Gordon" userId="796278f3-970d-4a3b-8137-dc597a054133" providerId="ADAL" clId="{91098114-DB80-49B4-90E0-86E578A1CDF1}" dt="2024-10-31T01:10:01.847" v="5762" actId="47"/>
        <pc:sldMasterMkLst>
          <pc:docMk/>
          <pc:sldMasterMk cId="3735153791" sldId="2147483854"/>
        </pc:sldMasterMkLst>
        <pc:sldLayoutChg chg="del">
          <pc:chgData name="Damian Gordon" userId="796278f3-970d-4a3b-8137-dc597a054133" providerId="ADAL" clId="{91098114-DB80-49B4-90E0-86E578A1CDF1}" dt="2024-10-31T01:10:01.847" v="5762" actId="47"/>
          <pc:sldLayoutMkLst>
            <pc:docMk/>
            <pc:sldMasterMk cId="3735153791" sldId="2147483854"/>
            <pc:sldLayoutMk cId="1638164326" sldId="2147483866"/>
          </pc:sldLayoutMkLst>
        </pc:sldLayoutChg>
        <pc:sldLayoutChg chg="del">
          <pc:chgData name="Damian Gordon" userId="796278f3-970d-4a3b-8137-dc597a054133" providerId="ADAL" clId="{91098114-DB80-49B4-90E0-86E578A1CDF1}" dt="2024-10-31T01:10:01.847" v="5762" actId="47"/>
          <pc:sldLayoutMkLst>
            <pc:docMk/>
            <pc:sldMasterMk cId="3735153791" sldId="2147483854"/>
            <pc:sldLayoutMk cId="4233210161" sldId="2147483867"/>
          </pc:sldLayoutMkLst>
        </pc:sldLayoutChg>
      </pc:sldMasterChg>
    </pc:docChg>
  </pc:docChgLst>
  <pc:docChgLst>
    <pc:chgData name="Damian Gordon" userId="796278f3-970d-4a3b-8137-dc597a054133" providerId="ADAL" clId="{AAB4CF93-E0CC-4ABB-92F2-67728DBDA28A}"/>
    <pc:docChg chg="undo custSel addSld delSld modSld sldOrd">
      <pc:chgData name="Damian Gordon" userId="796278f3-970d-4a3b-8137-dc597a054133" providerId="ADAL" clId="{AAB4CF93-E0CC-4ABB-92F2-67728DBDA28A}" dt="2024-11-16T16:59:13.043" v="5846"/>
      <pc:docMkLst>
        <pc:docMk/>
      </pc:docMkLst>
      <pc:sldChg chg="modSp mod">
        <pc:chgData name="Damian Gordon" userId="796278f3-970d-4a3b-8137-dc597a054133" providerId="ADAL" clId="{AAB4CF93-E0CC-4ABB-92F2-67728DBDA28A}" dt="2024-11-13T12:00:04.121" v="17" actId="20577"/>
        <pc:sldMkLst>
          <pc:docMk/>
          <pc:sldMk cId="1941464876" sldId="256"/>
        </pc:sldMkLst>
        <pc:spChg chg="mod">
          <ac:chgData name="Damian Gordon" userId="796278f3-970d-4a3b-8137-dc597a054133" providerId="ADAL" clId="{AAB4CF93-E0CC-4ABB-92F2-67728DBDA28A}" dt="2024-11-13T12:00:04.121" v="17" actId="20577"/>
          <ac:spMkLst>
            <pc:docMk/>
            <pc:sldMk cId="1941464876" sldId="256"/>
            <ac:spMk id="2" creationId="{2AFAF802-1FD5-1E70-940A-2DF641692805}"/>
          </ac:spMkLst>
        </pc:spChg>
      </pc:sldChg>
      <pc:sldChg chg="addSp delSp modSp mod setBg">
        <pc:chgData name="Damian Gordon" userId="796278f3-970d-4a3b-8137-dc597a054133" providerId="ADAL" clId="{AAB4CF93-E0CC-4ABB-92F2-67728DBDA28A}" dt="2024-11-14T01:11:45.008" v="694" actId="26606"/>
        <pc:sldMkLst>
          <pc:docMk/>
          <pc:sldMk cId="321388942" sldId="259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4264191264" sldId="264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935145388" sldId="265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760847146" sldId="266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677635908" sldId="267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284073980" sldId="270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604030470" sldId="271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706688863" sldId="272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522946370" sldId="273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828416891" sldId="280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223393082" sldId="282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368553055" sldId="283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622898926" sldId="284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975598866" sldId="287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602336174" sldId="289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122087359" sldId="290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560771847" sldId="291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24187716" sldId="292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410735174" sldId="293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656399508" sldId="294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430019511" sldId="296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515287571" sldId="297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231063822" sldId="299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981647358" sldId="300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519412864" sldId="305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82597241" sldId="306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681738568" sldId="307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618022670" sldId="308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772052564" sldId="309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80361547" sldId="310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433632183" sldId="311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929996403" sldId="312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199487289" sldId="313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487355407" sldId="314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994376177" sldId="315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55481950" sldId="318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757924572" sldId="320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579959290" sldId="321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4216699550" sldId="323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700756650" sldId="380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3289426472" sldId="399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2082440493" sldId="410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3623937469" sldId="413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023503080" sldId="414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3362941571" sldId="415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651852726" sldId="416"/>
        </pc:sldMkLst>
      </pc:sldChg>
      <pc:sldChg chg="delSp add del setBg delDesignElem">
        <pc:chgData name="Damian Gordon" userId="796278f3-970d-4a3b-8137-dc597a054133" providerId="ADAL" clId="{AAB4CF93-E0CC-4ABB-92F2-67728DBDA28A}" dt="2024-11-14T00:39:24.617" v="456" actId="47"/>
        <pc:sldMkLst>
          <pc:docMk/>
          <pc:sldMk cId="1304684857" sldId="417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311781282" sldId="419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3629952397" sldId="420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208610619" sldId="421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2751482142" sldId="422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3960844093" sldId="423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3879583986" sldId="424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2214477724" sldId="425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451336963" sldId="426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3327573635" sldId="427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2464981743" sldId="428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2859848944" sldId="429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2043116034" sldId="430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2614250945" sldId="431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753147894" sldId="432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2665869765" sldId="433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1174974258" sldId="434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452799179" sldId="435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2927377295" sldId="436"/>
        </pc:sldMkLst>
      </pc:sldChg>
      <pc:sldChg chg="modSp add del mod">
        <pc:chgData name="Damian Gordon" userId="796278f3-970d-4a3b-8137-dc597a054133" providerId="ADAL" clId="{AAB4CF93-E0CC-4ABB-92F2-67728DBDA28A}" dt="2024-11-16T16:25:37.109" v="4838" actId="207"/>
        <pc:sldMkLst>
          <pc:docMk/>
          <pc:sldMk cId="466966644" sldId="437"/>
        </pc:sldMkLst>
      </pc:sldChg>
      <pc:sldChg chg="addSp modSp add del mod">
        <pc:chgData name="Damian Gordon" userId="796278f3-970d-4a3b-8137-dc597a054133" providerId="ADAL" clId="{AAB4CF93-E0CC-4ABB-92F2-67728DBDA28A}" dt="2024-11-16T16:28:01.792" v="4915" actId="1076"/>
        <pc:sldMkLst>
          <pc:docMk/>
          <pc:sldMk cId="3857355833" sldId="438"/>
        </pc:sldMkLst>
      </pc:sldChg>
      <pc:sldChg chg="addSp delSp modSp add del mod">
        <pc:chgData name="Damian Gordon" userId="796278f3-970d-4a3b-8137-dc597a054133" providerId="ADAL" clId="{AAB4CF93-E0CC-4ABB-92F2-67728DBDA28A}" dt="2024-11-16T16:28:12.733" v="4936" actId="20577"/>
        <pc:sldMkLst>
          <pc:docMk/>
          <pc:sldMk cId="3121136279" sldId="439"/>
        </pc:sldMkLst>
      </pc:sldChg>
      <pc:sldChg chg="addSp delSp modSp add del mod">
        <pc:chgData name="Damian Gordon" userId="796278f3-970d-4a3b-8137-dc597a054133" providerId="ADAL" clId="{AAB4CF93-E0CC-4ABB-92F2-67728DBDA28A}" dt="2024-11-16T16:28:31.731" v="4964" actId="20577"/>
        <pc:sldMkLst>
          <pc:docMk/>
          <pc:sldMk cId="4138928992" sldId="440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693395923" sldId="441"/>
        </pc:sldMkLst>
      </pc:sldChg>
      <pc:sldChg chg="addSp modSp add del mod ord">
        <pc:chgData name="Damian Gordon" userId="796278f3-970d-4a3b-8137-dc597a054133" providerId="ADAL" clId="{AAB4CF93-E0CC-4ABB-92F2-67728DBDA28A}" dt="2024-11-16T16:31:32.006" v="5006"/>
        <pc:sldMkLst>
          <pc:docMk/>
          <pc:sldMk cId="26539864" sldId="442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2810896263" sldId="443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2947120004" sldId="444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3265409645" sldId="445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689136427" sldId="446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3083370747" sldId="447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326134645" sldId="448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1890157618" sldId="449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158886066" sldId="450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643481384" sldId="451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845709757" sldId="452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2506845813" sldId="453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509726293" sldId="454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587539338" sldId="455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2817425199" sldId="456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3460407094" sldId="457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266800006" sldId="458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3768929494" sldId="459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624283163" sldId="460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2322740002" sldId="461"/>
        </pc:sldMkLst>
      </pc:sldChg>
      <pc:sldChg chg="modSp add del mod">
        <pc:chgData name="Damian Gordon" userId="796278f3-970d-4a3b-8137-dc597a054133" providerId="ADAL" clId="{AAB4CF93-E0CC-4ABB-92F2-67728DBDA28A}" dt="2024-11-14T00:39:24.617" v="456" actId="47"/>
        <pc:sldMkLst>
          <pc:docMk/>
          <pc:sldMk cId="2764936019" sldId="462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711849153" sldId="463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1042895572" sldId="464"/>
        </pc:sldMkLst>
      </pc:sldChg>
      <pc:sldChg chg="add del">
        <pc:chgData name="Damian Gordon" userId="796278f3-970d-4a3b-8137-dc597a054133" providerId="ADAL" clId="{AAB4CF93-E0CC-4ABB-92F2-67728DBDA28A}" dt="2024-11-14T00:39:24.617" v="456" actId="47"/>
        <pc:sldMkLst>
          <pc:docMk/>
          <pc:sldMk cId="864449226" sldId="465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848709099" sldId="486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973658102" sldId="493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503270740" sldId="498"/>
        </pc:sldMkLst>
      </pc:sldChg>
      <pc:sldChg chg="addSp delSp modSp add del mod">
        <pc:chgData name="Damian Gordon" userId="796278f3-970d-4a3b-8137-dc597a054133" providerId="ADAL" clId="{AAB4CF93-E0CC-4ABB-92F2-67728DBDA28A}" dt="2024-11-14T09:40:41.911" v="1538" actId="47"/>
        <pc:sldMkLst>
          <pc:docMk/>
          <pc:sldMk cId="840763792" sldId="499"/>
        </pc:sldMkLst>
      </pc:sldChg>
      <pc:sldChg chg="modSp add">
        <pc:chgData name="Damian Gordon" userId="796278f3-970d-4a3b-8137-dc597a054133" providerId="ADAL" clId="{AAB4CF93-E0CC-4ABB-92F2-67728DBDA28A}" dt="2024-11-14T11:17:38.683" v="2997" actId="20577"/>
        <pc:sldMkLst>
          <pc:docMk/>
          <pc:sldMk cId="734396448" sldId="507"/>
        </pc:sldMkLst>
        <pc:spChg chg="mod">
          <ac:chgData name="Damian Gordon" userId="796278f3-970d-4a3b-8137-dc597a054133" providerId="ADAL" clId="{AAB4CF93-E0CC-4ABB-92F2-67728DBDA28A}" dt="2024-11-14T11:17:38.683" v="2997" actId="20577"/>
          <ac:spMkLst>
            <pc:docMk/>
            <pc:sldMk cId="734396448" sldId="507"/>
            <ac:spMk id="11" creationId="{7C08DDC7-0428-F3D5-02A2-A178A4166046}"/>
          </ac:spMkLst>
        </pc:spChg>
      </pc:sldChg>
      <pc:sldChg chg="addSp modSp del mod">
        <pc:chgData name="Damian Gordon" userId="796278f3-970d-4a3b-8137-dc597a054133" providerId="ADAL" clId="{AAB4CF93-E0CC-4ABB-92F2-67728DBDA28A}" dt="2024-11-14T01:52:39.769" v="853" actId="47"/>
        <pc:sldMkLst>
          <pc:docMk/>
          <pc:sldMk cId="2594675155" sldId="553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304768768" sldId="645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221610386" sldId="664"/>
        </pc:sldMkLst>
      </pc:sldChg>
      <pc:sldChg chg="addSp delSp modSp mod modMedia">
        <pc:chgData name="Damian Gordon" userId="796278f3-970d-4a3b-8137-dc597a054133" providerId="ADAL" clId="{AAB4CF93-E0CC-4ABB-92F2-67728DBDA28A}" dt="2024-11-13T12:01:23.765" v="83"/>
        <pc:sldMkLst>
          <pc:docMk/>
          <pc:sldMk cId="1814876306" sldId="672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1505531879" sldId="673"/>
        </pc:sldMkLst>
      </pc:sldChg>
      <pc:sldChg chg="modSp ord modAnim">
        <pc:chgData name="Damian Gordon" userId="796278f3-970d-4a3b-8137-dc597a054133" providerId="ADAL" clId="{AAB4CF93-E0CC-4ABB-92F2-67728DBDA28A}" dt="2024-11-14T01:17:47.298" v="718"/>
        <pc:sldMkLst>
          <pc:docMk/>
          <pc:sldMk cId="337636775" sldId="727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335339159" sldId="737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3116750807" sldId="740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126157197" sldId="741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100616338" sldId="742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1933395079" sldId="743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1502667413" sldId="744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931328414" sldId="745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4241562838" sldId="746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3432327591" sldId="747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4012157166" sldId="749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3914347053" sldId="750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288994801" sldId="751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1936188874" sldId="752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495214528" sldId="753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784711223" sldId="754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754332516" sldId="755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3897460127" sldId="756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988531067" sldId="757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1672895734" sldId="758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1716110153" sldId="759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4136825654" sldId="760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4185795757" sldId="761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644211933" sldId="762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3528280648" sldId="763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520601442" sldId="764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3702475705" sldId="766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1206749708" sldId="767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3651706390" sldId="768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1426221555" sldId="769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741462461" sldId="770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1875120253" sldId="771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863486708" sldId="772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3690064929" sldId="773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652402510" sldId="775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542683456" sldId="780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492874878" sldId="781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255880835" sldId="782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400421097" sldId="783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897823732" sldId="784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861736560" sldId="786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520445968" sldId="787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160904605" sldId="788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406658134" sldId="789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3603184083" sldId="790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2166172882" sldId="791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285808523" sldId="792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83918557" sldId="793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342127885" sldId="794"/>
        </pc:sldMkLst>
      </pc:sldChg>
      <pc:sldChg chg="del">
        <pc:chgData name="Damian Gordon" userId="796278f3-970d-4a3b-8137-dc597a054133" providerId="ADAL" clId="{AAB4CF93-E0CC-4ABB-92F2-67728DBDA28A}" dt="2024-11-14T00:16:09" v="318" actId="47"/>
        <pc:sldMkLst>
          <pc:docMk/>
          <pc:sldMk cId="1333833009" sldId="795"/>
        </pc:sldMkLst>
      </pc:sldChg>
      <pc:sldChg chg="del">
        <pc:chgData name="Damian Gordon" userId="796278f3-970d-4a3b-8137-dc597a054133" providerId="ADAL" clId="{AAB4CF93-E0CC-4ABB-92F2-67728DBDA28A}" dt="2024-11-14T00:16:17.274" v="319" actId="47"/>
        <pc:sldMkLst>
          <pc:docMk/>
          <pc:sldMk cId="203997205" sldId="797"/>
        </pc:sldMkLst>
      </pc:sldChg>
      <pc:sldChg chg="addSp modSp new del mod">
        <pc:chgData name="Damian Gordon" userId="796278f3-970d-4a3b-8137-dc597a054133" providerId="ADAL" clId="{AAB4CF93-E0CC-4ABB-92F2-67728DBDA28A}" dt="2024-11-13T23:50:09.209" v="130" actId="47"/>
        <pc:sldMkLst>
          <pc:docMk/>
          <pc:sldMk cId="2405035739" sldId="798"/>
        </pc:sldMkLst>
      </pc:sldChg>
      <pc:sldChg chg="addSp delSp modSp add del mod">
        <pc:chgData name="Damian Gordon" userId="796278f3-970d-4a3b-8137-dc597a054133" providerId="ADAL" clId="{AAB4CF93-E0CC-4ABB-92F2-67728DBDA28A}" dt="2024-11-13T23:50:58.117" v="140" actId="47"/>
        <pc:sldMkLst>
          <pc:docMk/>
          <pc:sldMk cId="1850852355" sldId="799"/>
        </pc:sldMkLst>
      </pc:sldChg>
      <pc:sldChg chg="modSp add del mod">
        <pc:chgData name="Damian Gordon" userId="796278f3-970d-4a3b-8137-dc597a054133" providerId="ADAL" clId="{AAB4CF93-E0CC-4ABB-92F2-67728DBDA28A}" dt="2024-11-14T11:25:53.722" v="3093" actId="47"/>
        <pc:sldMkLst>
          <pc:docMk/>
          <pc:sldMk cId="1008018196" sldId="800"/>
        </pc:sldMkLst>
      </pc:sldChg>
      <pc:sldChg chg="modSp add del mod">
        <pc:chgData name="Damian Gordon" userId="796278f3-970d-4a3b-8137-dc597a054133" providerId="ADAL" clId="{AAB4CF93-E0CC-4ABB-92F2-67728DBDA28A}" dt="2024-11-14T11:26:07.710" v="3094" actId="2696"/>
        <pc:sldMkLst>
          <pc:docMk/>
          <pc:sldMk cId="2179488794" sldId="801"/>
        </pc:sldMkLst>
      </pc:sldChg>
      <pc:sldChg chg="addSp delSp modSp add mod">
        <pc:chgData name="Damian Gordon" userId="796278f3-970d-4a3b-8137-dc597a054133" providerId="ADAL" clId="{AAB4CF93-E0CC-4ABB-92F2-67728DBDA28A}" dt="2024-11-16T15:06:27.471" v="3379" actId="20577"/>
        <pc:sldMkLst>
          <pc:docMk/>
          <pc:sldMk cId="2413779209" sldId="801"/>
        </pc:sldMkLst>
      </pc:sldChg>
      <pc:sldChg chg="add del">
        <pc:chgData name="Damian Gordon" userId="796278f3-970d-4a3b-8137-dc597a054133" providerId="ADAL" clId="{AAB4CF93-E0CC-4ABB-92F2-67728DBDA28A}" dt="2024-11-16T16:50:10.761" v="5718" actId="47"/>
        <pc:sldMkLst>
          <pc:docMk/>
          <pc:sldMk cId="721798891" sldId="802"/>
        </pc:sldMkLst>
      </pc:sldChg>
      <pc:sldChg chg="modSp add del mod">
        <pc:chgData name="Damian Gordon" userId="796278f3-970d-4a3b-8137-dc597a054133" providerId="ADAL" clId="{AAB4CF93-E0CC-4ABB-92F2-67728DBDA28A}" dt="2024-11-14T11:26:07.710" v="3094" actId="2696"/>
        <pc:sldMkLst>
          <pc:docMk/>
          <pc:sldMk cId="1521948739" sldId="802"/>
        </pc:sldMkLst>
      </pc:sldChg>
      <pc:sldChg chg="modSp add del mod">
        <pc:chgData name="Damian Gordon" userId="796278f3-970d-4a3b-8137-dc597a054133" providerId="ADAL" clId="{AAB4CF93-E0CC-4ABB-92F2-67728DBDA28A}" dt="2024-11-14T11:26:07.710" v="3094" actId="2696"/>
        <pc:sldMkLst>
          <pc:docMk/>
          <pc:sldMk cId="2554544700" sldId="803"/>
        </pc:sldMkLst>
      </pc:sldChg>
      <pc:sldChg chg="add">
        <pc:chgData name="Damian Gordon" userId="796278f3-970d-4a3b-8137-dc597a054133" providerId="ADAL" clId="{AAB4CF93-E0CC-4ABB-92F2-67728DBDA28A}" dt="2024-11-14T11:26:13.136" v="3095"/>
        <pc:sldMkLst>
          <pc:docMk/>
          <pc:sldMk cId="2708259209" sldId="803"/>
        </pc:sldMkLst>
      </pc:sldChg>
      <pc:sldChg chg="add">
        <pc:chgData name="Damian Gordon" userId="796278f3-970d-4a3b-8137-dc597a054133" providerId="ADAL" clId="{AAB4CF93-E0CC-4ABB-92F2-67728DBDA28A}" dt="2024-11-14T11:26:13.136" v="3095"/>
        <pc:sldMkLst>
          <pc:docMk/>
          <pc:sldMk cId="1639497307" sldId="804"/>
        </pc:sldMkLst>
      </pc:sldChg>
      <pc:sldChg chg="modSp add del mod">
        <pc:chgData name="Damian Gordon" userId="796278f3-970d-4a3b-8137-dc597a054133" providerId="ADAL" clId="{AAB4CF93-E0CC-4ABB-92F2-67728DBDA28A}" dt="2024-11-14T11:26:07.710" v="3094" actId="2696"/>
        <pc:sldMkLst>
          <pc:docMk/>
          <pc:sldMk cId="1646778720" sldId="804"/>
        </pc:sldMkLst>
      </pc:sldChg>
      <pc:sldChg chg="addSp modSp add del mod modAnim">
        <pc:chgData name="Damian Gordon" userId="796278f3-970d-4a3b-8137-dc597a054133" providerId="ADAL" clId="{AAB4CF93-E0CC-4ABB-92F2-67728DBDA28A}" dt="2024-11-14T11:25:45.239" v="3092" actId="47"/>
        <pc:sldMkLst>
          <pc:docMk/>
          <pc:sldMk cId="3590624914" sldId="805"/>
        </pc:sldMkLst>
      </pc:sldChg>
      <pc:sldChg chg="modSp add mod ord modNotesTx">
        <pc:chgData name="Damian Gordon" userId="796278f3-970d-4a3b-8137-dc597a054133" providerId="ADAL" clId="{AAB4CF93-E0CC-4ABB-92F2-67728DBDA28A}" dt="2024-11-14T00:00:17.350" v="199"/>
        <pc:sldMkLst>
          <pc:docMk/>
          <pc:sldMk cId="3306271998" sldId="806"/>
        </pc:sldMkLst>
      </pc:sldChg>
      <pc:sldChg chg="modSp add mod">
        <pc:chgData name="Damian Gordon" userId="796278f3-970d-4a3b-8137-dc597a054133" providerId="ADAL" clId="{AAB4CF93-E0CC-4ABB-92F2-67728DBDA28A}" dt="2024-11-14T00:09:23.056" v="261" actId="20577"/>
        <pc:sldMkLst>
          <pc:docMk/>
          <pc:sldMk cId="891867430" sldId="807"/>
        </pc:sldMkLst>
      </pc:sldChg>
      <pc:sldChg chg="add del">
        <pc:chgData name="Damian Gordon" userId="796278f3-970d-4a3b-8137-dc597a054133" providerId="ADAL" clId="{AAB4CF93-E0CC-4ABB-92F2-67728DBDA28A}" dt="2024-11-13T23:57:46.691" v="145"/>
        <pc:sldMkLst>
          <pc:docMk/>
          <pc:sldMk cId="955341454" sldId="807"/>
        </pc:sldMkLst>
      </pc:sldChg>
      <pc:sldChg chg="modSp add mod">
        <pc:chgData name="Damian Gordon" userId="796278f3-970d-4a3b-8137-dc597a054133" providerId="ADAL" clId="{AAB4CF93-E0CC-4ABB-92F2-67728DBDA28A}" dt="2024-11-14T00:09:15.155" v="257" actId="20577"/>
        <pc:sldMkLst>
          <pc:docMk/>
          <pc:sldMk cId="3855214317" sldId="808"/>
        </pc:sldMkLst>
      </pc:sldChg>
      <pc:sldChg chg="modSp add mod">
        <pc:chgData name="Damian Gordon" userId="796278f3-970d-4a3b-8137-dc597a054133" providerId="ADAL" clId="{AAB4CF93-E0CC-4ABB-92F2-67728DBDA28A}" dt="2024-11-14T00:10:24.220" v="282" actId="20577"/>
        <pc:sldMkLst>
          <pc:docMk/>
          <pc:sldMk cId="3582520559" sldId="809"/>
        </pc:sldMkLst>
      </pc:sldChg>
      <pc:sldChg chg="modSp add mod">
        <pc:chgData name="Damian Gordon" userId="796278f3-970d-4a3b-8137-dc597a054133" providerId="ADAL" clId="{AAB4CF93-E0CC-4ABB-92F2-67728DBDA28A}" dt="2024-11-14T00:12:03.021" v="298" actId="20577"/>
        <pc:sldMkLst>
          <pc:docMk/>
          <pc:sldMk cId="362580098" sldId="810"/>
        </pc:sldMkLst>
      </pc:sldChg>
      <pc:sldChg chg="modSp add mod">
        <pc:chgData name="Damian Gordon" userId="796278f3-970d-4a3b-8137-dc597a054133" providerId="ADAL" clId="{AAB4CF93-E0CC-4ABB-92F2-67728DBDA28A}" dt="2024-11-14T00:12:49.884" v="315" actId="404"/>
        <pc:sldMkLst>
          <pc:docMk/>
          <pc:sldMk cId="2305374292" sldId="811"/>
        </pc:sldMkLst>
      </pc:sldChg>
      <pc:sldChg chg="addSp delSp modSp add mod ord">
        <pc:chgData name="Damian Gordon" userId="796278f3-970d-4a3b-8137-dc597a054133" providerId="ADAL" clId="{AAB4CF93-E0CC-4ABB-92F2-67728DBDA28A}" dt="2024-11-14T09:34:21.413" v="1535" actId="1038"/>
        <pc:sldMkLst>
          <pc:docMk/>
          <pc:sldMk cId="2585848875" sldId="812"/>
        </pc:sldMkLst>
      </pc:sldChg>
      <pc:sldChg chg="addSp del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1317279399" sldId="813"/>
        </pc:sldMkLst>
      </pc:sldChg>
      <pc:sldChg chg="add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181608043" sldId="814"/>
        </pc:sldMkLst>
      </pc:sldChg>
      <pc:sldChg chg="addSp del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4128371570" sldId="815"/>
        </pc:sldMkLst>
      </pc:sldChg>
      <pc:sldChg chg="addSp del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1045438370" sldId="816"/>
        </pc:sldMkLst>
      </pc:sldChg>
      <pc:sldChg chg="addSp modSp new del modAnim">
        <pc:chgData name="Damian Gordon" userId="796278f3-970d-4a3b-8137-dc597a054133" providerId="ADAL" clId="{AAB4CF93-E0CC-4ABB-92F2-67728DBDA28A}" dt="2024-11-14T11:17:23.147" v="2986" actId="47"/>
        <pc:sldMkLst>
          <pc:docMk/>
          <pc:sldMk cId="1243925895" sldId="817"/>
        </pc:sldMkLst>
      </pc:sldChg>
      <pc:sldChg chg="modSp add del mod">
        <pc:chgData name="Damian Gordon" userId="796278f3-970d-4a3b-8137-dc597a054133" providerId="ADAL" clId="{AAB4CF93-E0CC-4ABB-92F2-67728DBDA28A}" dt="2024-11-14T00:43:46.350" v="484" actId="47"/>
        <pc:sldMkLst>
          <pc:docMk/>
          <pc:sldMk cId="86852858" sldId="818"/>
        </pc:sldMkLst>
      </pc:sldChg>
      <pc:sldChg chg="addSp delSp modSp add del mod">
        <pc:chgData name="Damian Gordon" userId="796278f3-970d-4a3b-8137-dc597a054133" providerId="ADAL" clId="{AAB4CF93-E0CC-4ABB-92F2-67728DBDA28A}" dt="2024-11-14T00:47:44.515" v="518" actId="47"/>
        <pc:sldMkLst>
          <pc:docMk/>
          <pc:sldMk cId="1341589206" sldId="819"/>
        </pc:sldMkLst>
      </pc:sldChg>
      <pc:sldChg chg="add del">
        <pc:chgData name="Damian Gordon" userId="796278f3-970d-4a3b-8137-dc597a054133" providerId="ADAL" clId="{AAB4CF93-E0CC-4ABB-92F2-67728DBDA28A}" dt="2024-11-14T00:46:57.339" v="507" actId="47"/>
        <pc:sldMkLst>
          <pc:docMk/>
          <pc:sldMk cId="932428185" sldId="820"/>
        </pc:sldMkLst>
      </pc:sldChg>
      <pc:sldChg chg="add del">
        <pc:chgData name="Damian Gordon" userId="796278f3-970d-4a3b-8137-dc597a054133" providerId="ADAL" clId="{AAB4CF93-E0CC-4ABB-92F2-67728DBDA28A}" dt="2024-11-14T00:46:43.148" v="504"/>
        <pc:sldMkLst>
          <pc:docMk/>
          <pc:sldMk cId="4218049618" sldId="820"/>
        </pc:sldMkLst>
      </pc:sldChg>
      <pc:sldChg chg="addSp delSp modSp add mod ord">
        <pc:chgData name="Damian Gordon" userId="796278f3-970d-4a3b-8137-dc597a054133" providerId="ADAL" clId="{AAB4CF93-E0CC-4ABB-92F2-67728DBDA28A}" dt="2024-11-14T01:54:36.581" v="859" actId="403"/>
        <pc:sldMkLst>
          <pc:docMk/>
          <pc:sldMk cId="3628500490" sldId="821"/>
        </pc:sldMkLst>
      </pc:sldChg>
      <pc:sldChg chg="addSp delSp modSp add del mod ord">
        <pc:chgData name="Damian Gordon" userId="796278f3-970d-4a3b-8137-dc597a054133" providerId="ADAL" clId="{AAB4CF93-E0CC-4ABB-92F2-67728DBDA28A}" dt="2024-11-14T11:14:42.994" v="2981" actId="47"/>
        <pc:sldMkLst>
          <pc:docMk/>
          <pc:sldMk cId="856049324" sldId="822"/>
        </pc:sldMkLst>
      </pc:sldChg>
      <pc:sldChg chg="add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4285951879" sldId="823"/>
        </pc:sldMkLst>
      </pc:sldChg>
      <pc:sldChg chg="add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3236495771" sldId="824"/>
        </pc:sldMkLst>
      </pc:sldChg>
      <pc:sldChg chg="add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457753710" sldId="825"/>
        </pc:sldMkLst>
      </pc:sldChg>
      <pc:sldChg chg="addSp del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1564151205" sldId="826"/>
        </pc:sldMkLst>
      </pc:sldChg>
      <pc:sldChg chg="addSp del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3349681351" sldId="827"/>
        </pc:sldMkLst>
      </pc:sldChg>
      <pc:sldChg chg="addSp delSp modSp add mod ord">
        <pc:chgData name="Damian Gordon" userId="796278f3-970d-4a3b-8137-dc597a054133" providerId="ADAL" clId="{AAB4CF93-E0CC-4ABB-92F2-67728DBDA28A}" dt="2024-11-14T01:17:47.298" v="718"/>
        <pc:sldMkLst>
          <pc:docMk/>
          <pc:sldMk cId="3795127066" sldId="828"/>
        </pc:sldMkLst>
      </pc:sldChg>
      <pc:sldChg chg="addSp modSp add mod ord">
        <pc:chgData name="Damian Gordon" userId="796278f3-970d-4a3b-8137-dc597a054133" providerId="ADAL" clId="{AAB4CF93-E0CC-4ABB-92F2-67728DBDA28A}" dt="2024-11-14T09:24:18.908" v="865"/>
        <pc:sldMkLst>
          <pc:docMk/>
          <pc:sldMk cId="3606574033" sldId="829"/>
        </pc:sldMkLst>
      </pc:sldChg>
      <pc:sldChg chg="modSp add mod">
        <pc:chgData name="Damian Gordon" userId="796278f3-970d-4a3b-8137-dc597a054133" providerId="ADAL" clId="{AAB4CF93-E0CC-4ABB-92F2-67728DBDA28A}" dt="2024-11-14T11:27:01.327" v="3144" actId="20577"/>
        <pc:sldMkLst>
          <pc:docMk/>
          <pc:sldMk cId="828293580" sldId="830"/>
        </pc:sldMkLst>
        <pc:spChg chg="mod">
          <ac:chgData name="Damian Gordon" userId="796278f3-970d-4a3b-8137-dc597a054133" providerId="ADAL" clId="{AAB4CF93-E0CC-4ABB-92F2-67728DBDA28A}" dt="2024-11-14T11:27:01.327" v="3144" actId="20577"/>
          <ac:spMkLst>
            <pc:docMk/>
            <pc:sldMk cId="828293580" sldId="830"/>
            <ac:spMk id="3" creationId="{090D1A98-7D26-55F8-68C1-CCAB204AE151}"/>
          </ac:spMkLst>
        </pc:spChg>
      </pc:sldChg>
      <pc:sldChg chg="addSp delSp modSp new del mod ord setBg">
        <pc:chgData name="Damian Gordon" userId="796278f3-970d-4a3b-8137-dc597a054133" providerId="ADAL" clId="{AAB4CF93-E0CC-4ABB-92F2-67728DBDA28A}" dt="2024-11-14T11:11:40.428" v="2974" actId="47"/>
        <pc:sldMkLst>
          <pc:docMk/>
          <pc:sldMk cId="1414746272" sldId="831"/>
        </pc:sldMkLst>
      </pc:sldChg>
      <pc:sldChg chg="modSp add del mod">
        <pc:chgData name="Damian Gordon" userId="796278f3-970d-4a3b-8137-dc597a054133" providerId="ADAL" clId="{AAB4CF93-E0CC-4ABB-92F2-67728DBDA28A}" dt="2024-11-14T11:11:40.428" v="2974" actId="47"/>
        <pc:sldMkLst>
          <pc:docMk/>
          <pc:sldMk cId="2039446461" sldId="832"/>
        </pc:sldMkLst>
      </pc:sldChg>
      <pc:sldChg chg="modSp add del mod">
        <pc:chgData name="Damian Gordon" userId="796278f3-970d-4a3b-8137-dc597a054133" providerId="ADAL" clId="{AAB4CF93-E0CC-4ABB-92F2-67728DBDA28A}" dt="2024-11-14T11:11:40.428" v="2974" actId="47"/>
        <pc:sldMkLst>
          <pc:docMk/>
          <pc:sldMk cId="2548839985" sldId="833"/>
        </pc:sldMkLst>
      </pc:sldChg>
      <pc:sldChg chg="modSp add del mod">
        <pc:chgData name="Damian Gordon" userId="796278f3-970d-4a3b-8137-dc597a054133" providerId="ADAL" clId="{AAB4CF93-E0CC-4ABB-92F2-67728DBDA28A}" dt="2024-11-14T11:11:40.428" v="2974" actId="47"/>
        <pc:sldMkLst>
          <pc:docMk/>
          <pc:sldMk cId="242617383" sldId="834"/>
        </pc:sldMkLst>
      </pc:sldChg>
      <pc:sldChg chg="modSp add del mod">
        <pc:chgData name="Damian Gordon" userId="796278f3-970d-4a3b-8137-dc597a054133" providerId="ADAL" clId="{AAB4CF93-E0CC-4ABB-92F2-67728DBDA28A}" dt="2024-11-14T11:11:40.428" v="2974" actId="47"/>
        <pc:sldMkLst>
          <pc:docMk/>
          <pc:sldMk cId="1661999969" sldId="835"/>
        </pc:sldMkLst>
      </pc:sldChg>
      <pc:sldChg chg="modSp add del mod">
        <pc:chgData name="Damian Gordon" userId="796278f3-970d-4a3b-8137-dc597a054133" providerId="ADAL" clId="{AAB4CF93-E0CC-4ABB-92F2-67728DBDA28A}" dt="2024-11-14T11:11:40.428" v="2974" actId="47"/>
        <pc:sldMkLst>
          <pc:docMk/>
          <pc:sldMk cId="2750264842" sldId="836"/>
        </pc:sldMkLst>
      </pc:sldChg>
      <pc:sldChg chg="modSp add del mod">
        <pc:chgData name="Damian Gordon" userId="796278f3-970d-4a3b-8137-dc597a054133" providerId="ADAL" clId="{AAB4CF93-E0CC-4ABB-92F2-67728DBDA28A}" dt="2024-11-14T11:11:40.428" v="2974" actId="47"/>
        <pc:sldMkLst>
          <pc:docMk/>
          <pc:sldMk cId="1305457897" sldId="837"/>
        </pc:sldMkLst>
      </pc:sldChg>
      <pc:sldChg chg="addSp delSp modSp add mod ord modNotesTx">
        <pc:chgData name="Damian Gordon" userId="796278f3-970d-4a3b-8137-dc597a054133" providerId="ADAL" clId="{AAB4CF93-E0CC-4ABB-92F2-67728DBDA28A}" dt="2024-11-14T10:51:49.850" v="2645" actId="20577"/>
        <pc:sldMkLst>
          <pc:docMk/>
          <pc:sldMk cId="2008098950" sldId="838"/>
        </pc:sldMkLst>
      </pc:sldChg>
      <pc:sldChg chg="addSp delSp modSp new mod ord modMedia setBg">
        <pc:chgData name="Damian Gordon" userId="796278f3-970d-4a3b-8137-dc597a054133" providerId="ADAL" clId="{AAB4CF93-E0CC-4ABB-92F2-67728DBDA28A}" dt="2024-11-14T11:20:38.339" v="3041" actId="113"/>
        <pc:sldMkLst>
          <pc:docMk/>
          <pc:sldMk cId="1407377844" sldId="839"/>
        </pc:sldMkLst>
      </pc:sldChg>
      <pc:sldChg chg="add">
        <pc:chgData name="Damian Gordon" userId="796278f3-970d-4a3b-8137-dc597a054133" providerId="ADAL" clId="{AAB4CF93-E0CC-4ABB-92F2-67728DBDA28A}" dt="2024-11-14T09:41:41.218" v="1578"/>
        <pc:sldMkLst>
          <pc:docMk/>
          <pc:sldMk cId="213269933" sldId="840"/>
        </pc:sldMkLst>
      </pc:sldChg>
      <pc:sldChg chg="addSp delSp modSp add mod">
        <pc:chgData name="Damian Gordon" userId="796278f3-970d-4a3b-8137-dc597a054133" providerId="ADAL" clId="{AAB4CF93-E0CC-4ABB-92F2-67728DBDA28A}" dt="2024-11-14T10:17:10.787" v="1802"/>
        <pc:sldMkLst>
          <pc:docMk/>
          <pc:sldMk cId="3938458702" sldId="841"/>
        </pc:sldMkLst>
      </pc:sldChg>
      <pc:sldChg chg="addSp delSp modSp new mod setBg addAnim">
        <pc:chgData name="Damian Gordon" userId="796278f3-970d-4a3b-8137-dc597a054133" providerId="ADAL" clId="{AAB4CF93-E0CC-4ABB-92F2-67728DBDA28A}" dt="2024-11-14T10:16:33.584" v="1759" actId="1036"/>
        <pc:sldMkLst>
          <pc:docMk/>
          <pc:sldMk cId="1512742786" sldId="842"/>
        </pc:sldMkLst>
      </pc:sldChg>
      <pc:sldChg chg="addSp modSp add mod">
        <pc:chgData name="Damian Gordon" userId="796278f3-970d-4a3b-8137-dc597a054133" providerId="ADAL" clId="{AAB4CF93-E0CC-4ABB-92F2-67728DBDA28A}" dt="2024-11-14T11:13:48.543" v="2979" actId="1076"/>
        <pc:sldMkLst>
          <pc:docMk/>
          <pc:sldMk cId="2261252682" sldId="843"/>
        </pc:sldMkLst>
      </pc:sldChg>
      <pc:sldChg chg="modSp add mod ord modNotesTx">
        <pc:chgData name="Damian Gordon" userId="796278f3-970d-4a3b-8137-dc597a054133" providerId="ADAL" clId="{AAB4CF93-E0CC-4ABB-92F2-67728DBDA28A}" dt="2024-11-14T10:22:55.683" v="1898"/>
        <pc:sldMkLst>
          <pc:docMk/>
          <pc:sldMk cId="1850548616" sldId="844"/>
        </pc:sldMkLst>
      </pc:sldChg>
      <pc:sldChg chg="addSp modSp add mod modNotesTx">
        <pc:chgData name="Damian Gordon" userId="796278f3-970d-4a3b-8137-dc597a054133" providerId="ADAL" clId="{AAB4CF93-E0CC-4ABB-92F2-67728DBDA28A}" dt="2024-11-14T10:24:06.842" v="1934" actId="1038"/>
        <pc:sldMkLst>
          <pc:docMk/>
          <pc:sldMk cId="2806024534" sldId="845"/>
        </pc:sldMkLst>
      </pc:sldChg>
      <pc:sldChg chg="add del modNotesTx">
        <pc:chgData name="Damian Gordon" userId="796278f3-970d-4a3b-8137-dc597a054133" providerId="ADAL" clId="{AAB4CF93-E0CC-4ABB-92F2-67728DBDA28A}" dt="2024-11-14T10:24:14.292" v="1935" actId="47"/>
        <pc:sldMkLst>
          <pc:docMk/>
          <pc:sldMk cId="1159353794" sldId="846"/>
        </pc:sldMkLst>
      </pc:sldChg>
      <pc:sldChg chg="addSp modSp add mod">
        <pc:chgData name="Damian Gordon" userId="796278f3-970d-4a3b-8137-dc597a054133" providerId="ADAL" clId="{AAB4CF93-E0CC-4ABB-92F2-67728DBDA28A}" dt="2024-11-14T10:31:05.442" v="2061" actId="1076"/>
        <pc:sldMkLst>
          <pc:docMk/>
          <pc:sldMk cId="3621555150" sldId="846"/>
        </pc:sldMkLst>
      </pc:sldChg>
      <pc:sldChg chg="modSp add mod ord">
        <pc:chgData name="Damian Gordon" userId="796278f3-970d-4a3b-8137-dc597a054133" providerId="ADAL" clId="{AAB4CF93-E0CC-4ABB-92F2-67728DBDA28A}" dt="2024-11-14T10:31:23.566" v="2075" actId="20577"/>
        <pc:sldMkLst>
          <pc:docMk/>
          <pc:sldMk cId="866437055" sldId="847"/>
        </pc:sldMkLst>
      </pc:sldChg>
      <pc:sldChg chg="addSp modSp add mod">
        <pc:chgData name="Damian Gordon" userId="796278f3-970d-4a3b-8137-dc597a054133" providerId="ADAL" clId="{AAB4CF93-E0CC-4ABB-92F2-67728DBDA28A}" dt="2024-11-14T10:32:33.530" v="2095" actId="1076"/>
        <pc:sldMkLst>
          <pc:docMk/>
          <pc:sldMk cId="1975700290" sldId="848"/>
        </pc:sldMkLst>
      </pc:sldChg>
      <pc:sldChg chg="addSp modSp add mod">
        <pc:chgData name="Damian Gordon" userId="796278f3-970d-4a3b-8137-dc597a054133" providerId="ADAL" clId="{AAB4CF93-E0CC-4ABB-92F2-67728DBDA28A}" dt="2024-11-14T10:34:03.322" v="2100" actId="1076"/>
        <pc:sldMkLst>
          <pc:docMk/>
          <pc:sldMk cId="497017008" sldId="849"/>
        </pc:sldMkLst>
      </pc:sldChg>
      <pc:sldChg chg="modSp add mod ord">
        <pc:chgData name="Damian Gordon" userId="796278f3-970d-4a3b-8137-dc597a054133" providerId="ADAL" clId="{AAB4CF93-E0CC-4ABB-92F2-67728DBDA28A}" dt="2024-11-14T10:38:12.077" v="2232" actId="20577"/>
        <pc:sldMkLst>
          <pc:docMk/>
          <pc:sldMk cId="710084980" sldId="850"/>
        </pc:sldMkLst>
      </pc:sldChg>
      <pc:sldChg chg="addSp modSp add mod">
        <pc:chgData name="Damian Gordon" userId="796278f3-970d-4a3b-8137-dc597a054133" providerId="ADAL" clId="{AAB4CF93-E0CC-4ABB-92F2-67728DBDA28A}" dt="2024-11-14T10:40:49.459" v="2269" actId="207"/>
        <pc:sldMkLst>
          <pc:docMk/>
          <pc:sldMk cId="3678691080" sldId="851"/>
        </pc:sldMkLst>
      </pc:sldChg>
      <pc:sldChg chg="addSp delSp modSp add mod">
        <pc:chgData name="Damian Gordon" userId="796278f3-970d-4a3b-8137-dc597a054133" providerId="ADAL" clId="{AAB4CF93-E0CC-4ABB-92F2-67728DBDA28A}" dt="2024-11-14T10:43:29.992" v="2347" actId="1076"/>
        <pc:sldMkLst>
          <pc:docMk/>
          <pc:sldMk cId="3196553524" sldId="852"/>
        </pc:sldMkLst>
      </pc:sldChg>
      <pc:sldChg chg="modSp add mod ord modNotesTx">
        <pc:chgData name="Damian Gordon" userId="796278f3-970d-4a3b-8137-dc597a054133" providerId="ADAL" clId="{AAB4CF93-E0CC-4ABB-92F2-67728DBDA28A}" dt="2024-11-14T11:24:56.629" v="3091" actId="20577"/>
        <pc:sldMkLst>
          <pc:docMk/>
          <pc:sldMk cId="2630555899" sldId="853"/>
        </pc:sldMkLst>
      </pc:sldChg>
      <pc:sldChg chg="add">
        <pc:chgData name="Damian Gordon" userId="796278f3-970d-4a3b-8137-dc597a054133" providerId="ADAL" clId="{AAB4CF93-E0CC-4ABB-92F2-67728DBDA28A}" dt="2024-11-14T10:50:21.285" v="2534"/>
        <pc:sldMkLst>
          <pc:docMk/>
          <pc:sldMk cId="2431495085" sldId="854"/>
        </pc:sldMkLst>
      </pc:sldChg>
      <pc:sldChg chg="addSp modSp add mod">
        <pc:chgData name="Damian Gordon" userId="796278f3-970d-4a3b-8137-dc597a054133" providerId="ADAL" clId="{AAB4CF93-E0CC-4ABB-92F2-67728DBDA28A}" dt="2024-11-14T10:52:41.340" v="2663" actId="1037"/>
        <pc:sldMkLst>
          <pc:docMk/>
          <pc:sldMk cId="582808809" sldId="855"/>
        </pc:sldMkLst>
      </pc:sldChg>
      <pc:sldChg chg="addSp modSp add mod">
        <pc:chgData name="Damian Gordon" userId="796278f3-970d-4a3b-8137-dc597a054133" providerId="ADAL" clId="{AAB4CF93-E0CC-4ABB-92F2-67728DBDA28A}" dt="2024-11-14T10:58:27.472" v="2730" actId="1076"/>
        <pc:sldMkLst>
          <pc:docMk/>
          <pc:sldMk cId="3087887158" sldId="856"/>
        </pc:sldMkLst>
      </pc:sldChg>
      <pc:sldChg chg="modSp add mod ord">
        <pc:chgData name="Damian Gordon" userId="796278f3-970d-4a3b-8137-dc597a054133" providerId="ADAL" clId="{AAB4CF93-E0CC-4ABB-92F2-67728DBDA28A}" dt="2024-11-14T11:16:17.958" v="2982" actId="20577"/>
        <pc:sldMkLst>
          <pc:docMk/>
          <pc:sldMk cId="2939214928" sldId="857"/>
        </pc:sldMkLst>
      </pc:sldChg>
      <pc:sldChg chg="addSp delSp modSp new mod ord setBg">
        <pc:chgData name="Damian Gordon" userId="796278f3-970d-4a3b-8137-dc597a054133" providerId="ADAL" clId="{AAB4CF93-E0CC-4ABB-92F2-67728DBDA28A}" dt="2024-11-14T11:22:09.113" v="3090" actId="1035"/>
        <pc:sldMkLst>
          <pc:docMk/>
          <pc:sldMk cId="80451510" sldId="858"/>
        </pc:sldMkLst>
      </pc:sldChg>
      <pc:sldChg chg="addSp modSp new mod setBg">
        <pc:chgData name="Damian Gordon" userId="796278f3-970d-4a3b-8137-dc597a054133" providerId="ADAL" clId="{AAB4CF93-E0CC-4ABB-92F2-67728DBDA28A}" dt="2024-11-16T10:03:57.414" v="3149" actId="26606"/>
        <pc:sldMkLst>
          <pc:docMk/>
          <pc:sldMk cId="2016702497" sldId="859"/>
        </pc:sldMkLst>
      </pc:sldChg>
      <pc:sldChg chg="ord">
        <pc:chgData name="Damian Gordon" userId="796278f3-970d-4a3b-8137-dc597a054133" providerId="ADAL" clId="{AAB4CF93-E0CC-4ABB-92F2-67728DBDA28A}" dt="2024-11-16T16:44:15.273" v="5549"/>
        <pc:sldMkLst>
          <pc:docMk/>
          <pc:sldMk cId="3202536574" sldId="868"/>
        </pc:sldMkLst>
      </pc:sldChg>
      <pc:sldChg chg="ord">
        <pc:chgData name="Damian Gordon" userId="796278f3-970d-4a3b-8137-dc597a054133" providerId="ADAL" clId="{AAB4CF93-E0CC-4ABB-92F2-67728DBDA28A}" dt="2024-11-16T16:44:15.273" v="5549"/>
        <pc:sldMkLst>
          <pc:docMk/>
          <pc:sldMk cId="4142438165" sldId="869"/>
        </pc:sldMkLst>
      </pc:sldChg>
      <pc:sldChg chg="ord">
        <pc:chgData name="Damian Gordon" userId="796278f3-970d-4a3b-8137-dc597a054133" providerId="ADAL" clId="{AAB4CF93-E0CC-4ABB-92F2-67728DBDA28A}" dt="2024-11-16T16:44:15.273" v="5549"/>
        <pc:sldMkLst>
          <pc:docMk/>
          <pc:sldMk cId="3042154937" sldId="881"/>
        </pc:sldMkLst>
      </pc:sldChg>
      <pc:sldChg chg="ord">
        <pc:chgData name="Damian Gordon" userId="796278f3-970d-4a3b-8137-dc597a054133" providerId="ADAL" clId="{AAB4CF93-E0CC-4ABB-92F2-67728DBDA28A}" dt="2024-11-16T16:44:15.273" v="5549"/>
        <pc:sldMkLst>
          <pc:docMk/>
          <pc:sldMk cId="1300381548" sldId="882"/>
        </pc:sldMkLst>
      </pc:sldChg>
      <pc:sldChg chg="addSp delSp modSp add mod setBg">
        <pc:chgData name="Damian Gordon" userId="796278f3-970d-4a3b-8137-dc597a054133" providerId="ADAL" clId="{AAB4CF93-E0CC-4ABB-92F2-67728DBDA28A}" dt="2024-11-16T15:18:04.031" v="3669" actId="1076"/>
        <pc:sldMkLst>
          <pc:docMk/>
          <pc:sldMk cId="1440914413" sldId="883"/>
        </pc:sldMkLst>
      </pc:sldChg>
      <pc:sldChg chg="add del">
        <pc:chgData name="Damian Gordon" userId="796278f3-970d-4a3b-8137-dc597a054133" providerId="ADAL" clId="{AAB4CF93-E0CC-4ABB-92F2-67728DBDA28A}" dt="2024-11-16T16:50:07.369" v="5717" actId="47"/>
        <pc:sldMkLst>
          <pc:docMk/>
          <pc:sldMk cId="3100531805" sldId="884"/>
        </pc:sldMkLst>
      </pc:sldChg>
      <pc:sldChg chg="addSp delSp modSp new del mod setBg modClrScheme chgLayout">
        <pc:chgData name="Damian Gordon" userId="796278f3-970d-4a3b-8137-dc597a054133" providerId="ADAL" clId="{AAB4CF93-E0CC-4ABB-92F2-67728DBDA28A}" dt="2024-11-16T16:15:53.377" v="4668" actId="47"/>
        <pc:sldMkLst>
          <pc:docMk/>
          <pc:sldMk cId="584664249" sldId="885"/>
        </pc:sldMkLst>
      </pc:sldChg>
      <pc:sldChg chg="add del ord">
        <pc:chgData name="Damian Gordon" userId="796278f3-970d-4a3b-8137-dc597a054133" providerId="ADAL" clId="{AAB4CF93-E0CC-4ABB-92F2-67728DBDA28A}" dt="2024-11-16T16:50:57.309" v="5743" actId="47"/>
        <pc:sldMkLst>
          <pc:docMk/>
          <pc:sldMk cId="3078836540" sldId="886"/>
        </pc:sldMkLst>
      </pc:sldChg>
      <pc:sldChg chg="addSp delSp modSp add mod">
        <pc:chgData name="Damian Gordon" userId="796278f3-970d-4a3b-8137-dc597a054133" providerId="ADAL" clId="{AAB4CF93-E0CC-4ABB-92F2-67728DBDA28A}" dt="2024-11-16T15:51:13.096" v="3862" actId="5793"/>
        <pc:sldMkLst>
          <pc:docMk/>
          <pc:sldMk cId="3193087696" sldId="887"/>
        </pc:sldMkLst>
      </pc:sldChg>
      <pc:sldChg chg="addSp modSp add mod">
        <pc:chgData name="Damian Gordon" userId="796278f3-970d-4a3b-8137-dc597a054133" providerId="ADAL" clId="{AAB4CF93-E0CC-4ABB-92F2-67728DBDA28A}" dt="2024-11-16T15:53:17.579" v="3992" actId="164"/>
        <pc:sldMkLst>
          <pc:docMk/>
          <pc:sldMk cId="1833566873" sldId="888"/>
        </pc:sldMkLst>
      </pc:sldChg>
      <pc:sldChg chg="addSp delSp modSp add mod ord">
        <pc:chgData name="Damian Gordon" userId="796278f3-970d-4a3b-8137-dc597a054133" providerId="ADAL" clId="{AAB4CF93-E0CC-4ABB-92F2-67728DBDA28A}" dt="2024-11-16T16:08:23.726" v="4505"/>
        <pc:sldMkLst>
          <pc:docMk/>
          <pc:sldMk cId="2595992171" sldId="889"/>
        </pc:sldMkLst>
      </pc:sldChg>
      <pc:sldChg chg="addSp delSp modSp add mod ord">
        <pc:chgData name="Damian Gordon" userId="796278f3-970d-4a3b-8137-dc597a054133" providerId="ADAL" clId="{AAB4CF93-E0CC-4ABB-92F2-67728DBDA28A}" dt="2024-11-16T16:00:53.994" v="4299" actId="1582"/>
        <pc:sldMkLst>
          <pc:docMk/>
          <pc:sldMk cId="1732367683" sldId="890"/>
        </pc:sldMkLst>
      </pc:sldChg>
      <pc:sldChg chg="addSp delSp modSp add mod">
        <pc:chgData name="Damian Gordon" userId="796278f3-970d-4a3b-8137-dc597a054133" providerId="ADAL" clId="{AAB4CF93-E0CC-4ABB-92F2-67728DBDA28A}" dt="2024-11-16T16:07:59.254" v="4460" actId="164"/>
        <pc:sldMkLst>
          <pc:docMk/>
          <pc:sldMk cId="1987689182" sldId="891"/>
        </pc:sldMkLst>
      </pc:sldChg>
      <pc:sldChg chg="modSp add mod">
        <pc:chgData name="Damian Gordon" userId="796278f3-970d-4a3b-8137-dc597a054133" providerId="ADAL" clId="{AAB4CF93-E0CC-4ABB-92F2-67728DBDA28A}" dt="2024-11-16T16:15:15.337" v="4667" actId="20577"/>
        <pc:sldMkLst>
          <pc:docMk/>
          <pc:sldMk cId="167362544" sldId="892"/>
        </pc:sldMkLst>
      </pc:sldChg>
      <pc:sldChg chg="add del">
        <pc:chgData name="Damian Gordon" userId="796278f3-970d-4a3b-8137-dc597a054133" providerId="ADAL" clId="{AAB4CF93-E0CC-4ABB-92F2-67728DBDA28A}" dt="2024-11-16T16:07:47.707" v="4459"/>
        <pc:sldMkLst>
          <pc:docMk/>
          <pc:sldMk cId="1653382584" sldId="892"/>
        </pc:sldMkLst>
      </pc:sldChg>
      <pc:sldChg chg="addSp delSp add del">
        <pc:chgData name="Damian Gordon" userId="796278f3-970d-4a3b-8137-dc597a054133" providerId="ADAL" clId="{AAB4CF93-E0CC-4ABB-92F2-67728DBDA28A}" dt="2024-11-16T16:07:35.090" v="4448"/>
        <pc:sldMkLst>
          <pc:docMk/>
          <pc:sldMk cId="2711630573" sldId="892"/>
        </pc:sldMkLst>
      </pc:sldChg>
      <pc:sldChg chg="addSp delSp modSp add mod">
        <pc:chgData name="Damian Gordon" userId="796278f3-970d-4a3b-8137-dc597a054133" providerId="ADAL" clId="{AAB4CF93-E0CC-4ABB-92F2-67728DBDA28A}" dt="2024-11-16T16:12:47.597" v="4660" actId="1076"/>
        <pc:sldMkLst>
          <pc:docMk/>
          <pc:sldMk cId="4287184994" sldId="893"/>
        </pc:sldMkLst>
      </pc:sldChg>
      <pc:sldChg chg="delSp modSp add mod ord">
        <pc:chgData name="Damian Gordon" userId="796278f3-970d-4a3b-8137-dc597a054133" providerId="ADAL" clId="{AAB4CF93-E0CC-4ABB-92F2-67728DBDA28A}" dt="2024-11-16T16:18:34.259" v="4676" actId="27636"/>
        <pc:sldMkLst>
          <pc:docMk/>
          <pc:sldMk cId="2600334125" sldId="894"/>
        </pc:sldMkLst>
      </pc:sldChg>
      <pc:sldChg chg="addSp modSp add mod">
        <pc:chgData name="Damian Gordon" userId="796278f3-970d-4a3b-8137-dc597a054133" providerId="ADAL" clId="{AAB4CF93-E0CC-4ABB-92F2-67728DBDA28A}" dt="2024-11-16T16:24:06.555" v="4770" actId="1038"/>
        <pc:sldMkLst>
          <pc:docMk/>
          <pc:sldMk cId="569686947" sldId="895"/>
        </pc:sldMkLst>
      </pc:sldChg>
      <pc:sldChg chg="delSp modSp add mod">
        <pc:chgData name="Damian Gordon" userId="796278f3-970d-4a3b-8137-dc597a054133" providerId="ADAL" clId="{AAB4CF93-E0CC-4ABB-92F2-67728DBDA28A}" dt="2024-11-16T16:36:07.521" v="5327" actId="20577"/>
        <pc:sldMkLst>
          <pc:docMk/>
          <pc:sldMk cId="3720249011" sldId="896"/>
        </pc:sldMkLst>
      </pc:sldChg>
      <pc:sldChg chg="delSp modSp add mod">
        <pc:chgData name="Damian Gordon" userId="796278f3-970d-4a3b-8137-dc597a054133" providerId="ADAL" clId="{AAB4CF93-E0CC-4ABB-92F2-67728DBDA28A}" dt="2024-11-16T16:24:50.344" v="4835" actId="20577"/>
        <pc:sldMkLst>
          <pc:docMk/>
          <pc:sldMk cId="1121389832" sldId="897"/>
        </pc:sldMkLst>
      </pc:sldChg>
      <pc:sldChg chg="modSp add mod">
        <pc:chgData name="Damian Gordon" userId="796278f3-970d-4a3b-8137-dc597a054133" providerId="ADAL" clId="{AAB4CF93-E0CC-4ABB-92F2-67728DBDA28A}" dt="2024-11-16T16:35:57.869" v="5322" actId="20577"/>
        <pc:sldMkLst>
          <pc:docMk/>
          <pc:sldMk cId="2737253506" sldId="898"/>
        </pc:sldMkLst>
      </pc:sldChg>
      <pc:sldChg chg="modSp add mod">
        <pc:chgData name="Damian Gordon" userId="796278f3-970d-4a3b-8137-dc597a054133" providerId="ADAL" clId="{AAB4CF93-E0CC-4ABB-92F2-67728DBDA28A}" dt="2024-11-16T16:36:54.200" v="5352" actId="20577"/>
        <pc:sldMkLst>
          <pc:docMk/>
          <pc:sldMk cId="2256615300" sldId="899"/>
        </pc:sldMkLst>
      </pc:sldChg>
      <pc:sldChg chg="modSp add mod ord">
        <pc:chgData name="Damian Gordon" userId="796278f3-970d-4a3b-8137-dc597a054133" providerId="ADAL" clId="{AAB4CF93-E0CC-4ABB-92F2-67728DBDA28A}" dt="2024-11-16T16:58:44.727" v="5843" actId="20577"/>
        <pc:sldMkLst>
          <pc:docMk/>
          <pc:sldMk cId="4155300712" sldId="900"/>
        </pc:sldMkLst>
      </pc:sldChg>
      <pc:sldChg chg="addSp delSp modSp new mod modMedia setBg">
        <pc:chgData name="Damian Gordon" userId="796278f3-970d-4a3b-8137-dc597a054133" providerId="ADAL" clId="{AAB4CF93-E0CC-4ABB-92F2-67728DBDA28A}" dt="2024-11-16T16:46:30.654" v="5623"/>
        <pc:sldMkLst>
          <pc:docMk/>
          <pc:sldMk cId="3965217115" sldId="901"/>
        </pc:sldMkLst>
      </pc:sldChg>
      <pc:sldChg chg="new del">
        <pc:chgData name="Damian Gordon" userId="796278f3-970d-4a3b-8137-dc597a054133" providerId="ADAL" clId="{AAB4CF93-E0CC-4ABB-92F2-67728DBDA28A}" dt="2024-11-16T16:47:23.982" v="5630" actId="47"/>
        <pc:sldMkLst>
          <pc:docMk/>
          <pc:sldMk cId="3392097820" sldId="902"/>
        </pc:sldMkLst>
      </pc:sldChg>
      <pc:sldChg chg="addSp delSp modSp new mod setBg addAnim">
        <pc:chgData name="Damian Gordon" userId="796278f3-970d-4a3b-8137-dc597a054133" providerId="ADAL" clId="{AAB4CF93-E0CC-4ABB-92F2-67728DBDA28A}" dt="2024-11-16T16:47:52.533" v="5637" actId="113"/>
        <pc:sldMkLst>
          <pc:docMk/>
          <pc:sldMk cId="4094501722" sldId="903"/>
        </pc:sldMkLst>
      </pc:sldChg>
      <pc:sldChg chg="delSp modSp add ord setBg delDesignElem">
        <pc:chgData name="Damian Gordon" userId="796278f3-970d-4a3b-8137-dc597a054133" providerId="ADAL" clId="{AAB4CF93-E0CC-4ABB-92F2-67728DBDA28A}" dt="2024-11-16T16:48:22.519" v="5665" actId="20577"/>
        <pc:sldMkLst>
          <pc:docMk/>
          <pc:sldMk cId="2742550764" sldId="904"/>
        </pc:sldMkLst>
      </pc:sldChg>
      <pc:sldChg chg="addSp delSp modSp add mod ord">
        <pc:chgData name="Damian Gordon" userId="796278f3-970d-4a3b-8137-dc597a054133" providerId="ADAL" clId="{AAB4CF93-E0CC-4ABB-92F2-67728DBDA28A}" dt="2024-11-16T16:56:33.853" v="5822" actId="22"/>
        <pc:sldMkLst>
          <pc:docMk/>
          <pc:sldMk cId="679442247" sldId="905"/>
        </pc:sldMkLst>
      </pc:sldChg>
      <pc:sldChg chg="modSp add">
        <pc:chgData name="Damian Gordon" userId="796278f3-970d-4a3b-8137-dc597a054133" providerId="ADAL" clId="{AAB4CF93-E0CC-4ABB-92F2-67728DBDA28A}" dt="2024-11-16T16:49:21.104" v="5687" actId="20577"/>
        <pc:sldMkLst>
          <pc:docMk/>
          <pc:sldMk cId="900137530" sldId="906"/>
        </pc:sldMkLst>
      </pc:sldChg>
      <pc:sldChg chg="modSp add modAnim">
        <pc:chgData name="Damian Gordon" userId="796278f3-970d-4a3b-8137-dc597a054133" providerId="ADAL" clId="{AAB4CF93-E0CC-4ABB-92F2-67728DBDA28A}" dt="2024-11-16T16:49:38.716" v="5716" actId="20577"/>
        <pc:sldMkLst>
          <pc:docMk/>
          <pc:sldMk cId="2390216124" sldId="907"/>
        </pc:sldMkLst>
      </pc:sldChg>
      <pc:sldChg chg="modSp add mod">
        <pc:chgData name="Damian Gordon" userId="796278f3-970d-4a3b-8137-dc597a054133" providerId="ADAL" clId="{AAB4CF93-E0CC-4ABB-92F2-67728DBDA28A}" dt="2024-11-16T16:51:13.766" v="5774" actId="20577"/>
        <pc:sldMkLst>
          <pc:docMk/>
          <pc:sldMk cId="1356605963" sldId="908"/>
        </pc:sldMkLst>
      </pc:sldChg>
      <pc:sldChg chg="modSp add mod ord">
        <pc:chgData name="Damian Gordon" userId="796278f3-970d-4a3b-8137-dc597a054133" providerId="ADAL" clId="{AAB4CF93-E0CC-4ABB-92F2-67728DBDA28A}" dt="2024-11-16T16:59:04.147" v="5844"/>
        <pc:sldMkLst>
          <pc:docMk/>
          <pc:sldMk cId="2638494807" sldId="909"/>
        </pc:sldMkLst>
      </pc:sldChg>
      <pc:sldChg chg="modSp add mod ord">
        <pc:chgData name="Damian Gordon" userId="796278f3-970d-4a3b-8137-dc597a054133" providerId="ADAL" clId="{AAB4CF93-E0CC-4ABB-92F2-67728DBDA28A}" dt="2024-11-16T16:59:08.106" v="5845"/>
        <pc:sldMkLst>
          <pc:docMk/>
          <pc:sldMk cId="900353641" sldId="910"/>
        </pc:sldMkLst>
      </pc:sldChg>
      <pc:sldChg chg="modSp add mod ord">
        <pc:chgData name="Damian Gordon" userId="796278f3-970d-4a3b-8137-dc597a054133" providerId="ADAL" clId="{AAB4CF93-E0CC-4ABB-92F2-67728DBDA28A}" dt="2024-11-16T16:59:13.043" v="5846"/>
        <pc:sldMkLst>
          <pc:docMk/>
          <pc:sldMk cId="1140170168" sldId="911"/>
        </pc:sldMkLst>
      </pc:sldChg>
    </pc:docChg>
  </pc:docChgLst>
  <pc:docChgLst>
    <pc:chgData name="Damian Gordon" userId="796278f3-970d-4a3b-8137-dc597a054133" providerId="ADAL" clId="{51C9C497-AE05-44AC-9738-DACC3ED90E3A}"/>
    <pc:docChg chg="undo custSel addSld delSld modSld">
      <pc:chgData name="Damian Gordon" userId="796278f3-970d-4a3b-8137-dc597a054133" providerId="ADAL" clId="{51C9C497-AE05-44AC-9738-DACC3ED90E3A}" dt="2024-09-17T10:19:49.115" v="651" actId="403"/>
      <pc:docMkLst>
        <pc:docMk/>
      </pc:docMkLst>
      <pc:sldChg chg="addSp modSp">
        <pc:chgData name="Damian Gordon" userId="796278f3-970d-4a3b-8137-dc597a054133" providerId="ADAL" clId="{51C9C497-AE05-44AC-9738-DACC3ED90E3A}" dt="2024-09-17T09:58:13.062" v="320"/>
        <pc:sldMkLst>
          <pc:docMk/>
          <pc:sldMk cId="1941464876" sldId="256"/>
        </pc:sldMkLst>
      </pc:sldChg>
      <pc:sldChg chg="addSp delSp modSp mod">
        <pc:chgData name="Damian Gordon" userId="796278f3-970d-4a3b-8137-dc597a054133" providerId="ADAL" clId="{51C9C497-AE05-44AC-9738-DACC3ED90E3A}" dt="2024-09-17T09:58:01.593" v="319"/>
        <pc:sldMkLst>
          <pc:docMk/>
          <pc:sldMk cId="1721466139" sldId="508"/>
        </pc:sldMkLst>
      </pc:sldChg>
      <pc:sldChg chg="addSp delSp modSp add mod">
        <pc:chgData name="Damian Gordon" userId="796278f3-970d-4a3b-8137-dc597a054133" providerId="ADAL" clId="{51C9C497-AE05-44AC-9738-DACC3ED90E3A}" dt="2024-09-17T09:44:14.798" v="135" actId="1076"/>
        <pc:sldMkLst>
          <pc:docMk/>
          <pc:sldMk cId="4109757825" sldId="542"/>
        </pc:sldMkLst>
      </pc:sldChg>
      <pc:sldChg chg="addSp delSp modSp add mod">
        <pc:chgData name="Damian Gordon" userId="796278f3-970d-4a3b-8137-dc597a054133" providerId="ADAL" clId="{51C9C497-AE05-44AC-9738-DACC3ED90E3A}" dt="2024-09-17T09:46:30.867" v="223" actId="478"/>
        <pc:sldMkLst>
          <pc:docMk/>
          <pc:sldMk cId="1741549133" sldId="543"/>
        </pc:sldMkLst>
      </pc:sldChg>
      <pc:sldChg chg="addSp delSp modSp add del mod">
        <pc:chgData name="Damian Gordon" userId="796278f3-970d-4a3b-8137-dc597a054133" providerId="ADAL" clId="{51C9C497-AE05-44AC-9738-DACC3ED90E3A}" dt="2024-09-17T09:49:43.985" v="280" actId="47"/>
        <pc:sldMkLst>
          <pc:docMk/>
          <pc:sldMk cId="3072973736" sldId="544"/>
        </pc:sldMkLst>
      </pc:sldChg>
      <pc:sldChg chg="addSp delSp modSp add mod">
        <pc:chgData name="Damian Gordon" userId="796278f3-970d-4a3b-8137-dc597a054133" providerId="ADAL" clId="{51C9C497-AE05-44AC-9738-DACC3ED90E3A}" dt="2024-09-17T09:49:29.398" v="279" actId="20577"/>
        <pc:sldMkLst>
          <pc:docMk/>
          <pc:sldMk cId="1275048363" sldId="545"/>
        </pc:sldMkLst>
      </pc:sldChg>
      <pc:sldChg chg="add">
        <pc:chgData name="Damian Gordon" userId="796278f3-970d-4a3b-8137-dc597a054133" providerId="ADAL" clId="{51C9C497-AE05-44AC-9738-DACC3ED90E3A}" dt="2024-09-17T09:50:53.184" v="281"/>
        <pc:sldMkLst>
          <pc:docMk/>
          <pc:sldMk cId="3697168116" sldId="546"/>
        </pc:sldMkLst>
      </pc:sldChg>
      <pc:sldChg chg="addSp modSp add mod">
        <pc:chgData name="Damian Gordon" userId="796278f3-970d-4a3b-8137-dc597a054133" providerId="ADAL" clId="{51C9C497-AE05-44AC-9738-DACC3ED90E3A}" dt="2024-09-17T09:55:49.376" v="310" actId="20577"/>
        <pc:sldMkLst>
          <pc:docMk/>
          <pc:sldMk cId="810842889" sldId="547"/>
        </pc:sldMkLst>
      </pc:sldChg>
      <pc:sldChg chg="addSp delSp modSp add mod setBg">
        <pc:chgData name="Damian Gordon" userId="796278f3-970d-4a3b-8137-dc597a054133" providerId="ADAL" clId="{51C9C497-AE05-44AC-9738-DACC3ED90E3A}" dt="2024-09-17T09:54:32.414" v="300" actId="26606"/>
        <pc:sldMkLst>
          <pc:docMk/>
          <pc:sldMk cId="194116933" sldId="548"/>
        </pc:sldMkLst>
      </pc:sldChg>
      <pc:sldChg chg="addSp delSp modSp add mod">
        <pc:chgData name="Damian Gordon" userId="796278f3-970d-4a3b-8137-dc597a054133" providerId="ADAL" clId="{51C9C497-AE05-44AC-9738-DACC3ED90E3A}" dt="2024-09-17T09:57:58.188" v="318" actId="21"/>
        <pc:sldMkLst>
          <pc:docMk/>
          <pc:sldMk cId="3284315641" sldId="549"/>
        </pc:sldMkLst>
      </pc:sldChg>
      <pc:sldChg chg="modSp add mod">
        <pc:chgData name="Damian Gordon" userId="796278f3-970d-4a3b-8137-dc597a054133" providerId="ADAL" clId="{51C9C497-AE05-44AC-9738-DACC3ED90E3A}" dt="2024-09-17T09:58:33.779" v="323" actId="27636"/>
        <pc:sldMkLst>
          <pc:docMk/>
          <pc:sldMk cId="2068285729" sldId="550"/>
        </pc:sldMkLst>
      </pc:sldChg>
      <pc:sldChg chg="addSp delSp modSp add mod modNotesTx">
        <pc:chgData name="Damian Gordon" userId="796278f3-970d-4a3b-8137-dc597a054133" providerId="ADAL" clId="{51C9C497-AE05-44AC-9738-DACC3ED90E3A}" dt="2024-09-17T10:01:14.340" v="451" actId="167"/>
        <pc:sldMkLst>
          <pc:docMk/>
          <pc:sldMk cId="4132202039" sldId="551"/>
        </pc:sldMkLst>
      </pc:sldChg>
      <pc:sldChg chg="delSp modSp add mod">
        <pc:chgData name="Damian Gordon" userId="796278f3-970d-4a3b-8137-dc597a054133" providerId="ADAL" clId="{51C9C497-AE05-44AC-9738-DACC3ED90E3A}" dt="2024-09-17T10:12:45.200" v="489" actId="20577"/>
        <pc:sldMkLst>
          <pc:docMk/>
          <pc:sldMk cId="1868398000" sldId="552"/>
        </pc:sldMkLst>
      </pc:sldChg>
      <pc:sldChg chg="add del">
        <pc:chgData name="Damian Gordon" userId="796278f3-970d-4a3b-8137-dc597a054133" providerId="ADAL" clId="{51C9C497-AE05-44AC-9738-DACC3ED90E3A}" dt="2024-09-17T10:12:44.718" v="488"/>
        <pc:sldMkLst>
          <pc:docMk/>
          <pc:sldMk cId="1648463634" sldId="553"/>
        </pc:sldMkLst>
      </pc:sldChg>
      <pc:sldChg chg="addSp modSp add mod">
        <pc:chgData name="Damian Gordon" userId="796278f3-970d-4a3b-8137-dc597a054133" providerId="ADAL" clId="{51C9C497-AE05-44AC-9738-DACC3ED90E3A}" dt="2024-09-17T10:13:38.188" v="533" actId="1076"/>
        <pc:sldMkLst>
          <pc:docMk/>
          <pc:sldMk cId="2363125076" sldId="553"/>
        </pc:sldMkLst>
      </pc:sldChg>
      <pc:sldChg chg="modSp add mod">
        <pc:chgData name="Damian Gordon" userId="796278f3-970d-4a3b-8137-dc597a054133" providerId="ADAL" clId="{51C9C497-AE05-44AC-9738-DACC3ED90E3A}" dt="2024-09-17T10:16:30.861" v="602" actId="20577"/>
        <pc:sldMkLst>
          <pc:docMk/>
          <pc:sldMk cId="1314442596" sldId="554"/>
        </pc:sldMkLst>
      </pc:sldChg>
      <pc:sldChg chg="add">
        <pc:chgData name="Damian Gordon" userId="796278f3-970d-4a3b-8137-dc597a054133" providerId="ADAL" clId="{51C9C497-AE05-44AC-9738-DACC3ED90E3A}" dt="2024-09-17T10:14:16.064" v="536"/>
        <pc:sldMkLst>
          <pc:docMk/>
          <pc:sldMk cId="3826350951" sldId="555"/>
        </pc:sldMkLst>
      </pc:sldChg>
      <pc:sldChg chg="add">
        <pc:chgData name="Damian Gordon" userId="796278f3-970d-4a3b-8137-dc597a054133" providerId="ADAL" clId="{51C9C497-AE05-44AC-9738-DACC3ED90E3A}" dt="2024-09-17T10:14:34.410" v="564"/>
        <pc:sldMkLst>
          <pc:docMk/>
          <pc:sldMk cId="2558959071" sldId="556"/>
        </pc:sldMkLst>
      </pc:sldChg>
      <pc:sldChg chg="modSp add mod">
        <pc:chgData name="Damian Gordon" userId="796278f3-970d-4a3b-8137-dc597a054133" providerId="ADAL" clId="{51C9C497-AE05-44AC-9738-DACC3ED90E3A}" dt="2024-09-17T10:15:22.309" v="592" actId="20577"/>
        <pc:sldMkLst>
          <pc:docMk/>
          <pc:sldMk cId="62470669" sldId="557"/>
        </pc:sldMkLst>
      </pc:sldChg>
      <pc:sldChg chg="modSp add mod">
        <pc:chgData name="Damian Gordon" userId="796278f3-970d-4a3b-8137-dc597a054133" providerId="ADAL" clId="{51C9C497-AE05-44AC-9738-DACC3ED90E3A}" dt="2024-09-17T10:15:04.638" v="590" actId="20577"/>
        <pc:sldMkLst>
          <pc:docMk/>
          <pc:sldMk cId="3337860375" sldId="558"/>
        </pc:sldMkLst>
      </pc:sldChg>
      <pc:sldChg chg="add">
        <pc:chgData name="Damian Gordon" userId="796278f3-970d-4a3b-8137-dc597a054133" providerId="ADAL" clId="{51C9C497-AE05-44AC-9738-DACC3ED90E3A}" dt="2024-09-17T10:15:13.905" v="591"/>
        <pc:sldMkLst>
          <pc:docMk/>
          <pc:sldMk cId="1375753814" sldId="559"/>
        </pc:sldMkLst>
      </pc:sldChg>
      <pc:sldChg chg="add">
        <pc:chgData name="Damian Gordon" userId="796278f3-970d-4a3b-8137-dc597a054133" providerId="ADAL" clId="{51C9C497-AE05-44AC-9738-DACC3ED90E3A}" dt="2024-09-17T10:15:59.829" v="595"/>
        <pc:sldMkLst>
          <pc:docMk/>
          <pc:sldMk cId="2845990101" sldId="560"/>
        </pc:sldMkLst>
      </pc:sldChg>
      <pc:sldChg chg="add">
        <pc:chgData name="Damian Gordon" userId="796278f3-970d-4a3b-8137-dc597a054133" providerId="ADAL" clId="{51C9C497-AE05-44AC-9738-DACC3ED90E3A}" dt="2024-09-17T10:16:09.895" v="597"/>
        <pc:sldMkLst>
          <pc:docMk/>
          <pc:sldMk cId="4152644878" sldId="561"/>
        </pc:sldMkLst>
      </pc:sldChg>
      <pc:sldChg chg="add">
        <pc:chgData name="Damian Gordon" userId="796278f3-970d-4a3b-8137-dc597a054133" providerId="ADAL" clId="{51C9C497-AE05-44AC-9738-DACC3ED90E3A}" dt="2024-09-17T10:16:17.733" v="599"/>
        <pc:sldMkLst>
          <pc:docMk/>
          <pc:sldMk cId="1655053635" sldId="562"/>
        </pc:sldMkLst>
      </pc:sldChg>
      <pc:sldChg chg="add">
        <pc:chgData name="Damian Gordon" userId="796278f3-970d-4a3b-8137-dc597a054133" providerId="ADAL" clId="{51C9C497-AE05-44AC-9738-DACC3ED90E3A}" dt="2024-09-17T10:16:26.077" v="601"/>
        <pc:sldMkLst>
          <pc:docMk/>
          <pc:sldMk cId="1142153425" sldId="563"/>
        </pc:sldMkLst>
      </pc:sldChg>
      <pc:sldChg chg="modSp add mod">
        <pc:chgData name="Damian Gordon" userId="796278f3-970d-4a3b-8137-dc597a054133" providerId="ADAL" clId="{51C9C497-AE05-44AC-9738-DACC3ED90E3A}" dt="2024-09-17T10:18:07.924" v="610" actId="403"/>
        <pc:sldMkLst>
          <pc:docMk/>
          <pc:sldMk cId="1023680307" sldId="564"/>
        </pc:sldMkLst>
      </pc:sldChg>
      <pc:sldChg chg="modSp add mod">
        <pc:chgData name="Damian Gordon" userId="796278f3-970d-4a3b-8137-dc597a054133" providerId="ADAL" clId="{51C9C497-AE05-44AC-9738-DACC3ED90E3A}" dt="2024-09-17T10:18:12.938" v="611" actId="403"/>
        <pc:sldMkLst>
          <pc:docMk/>
          <pc:sldMk cId="104314410" sldId="565"/>
        </pc:sldMkLst>
      </pc:sldChg>
      <pc:sldChg chg="modSp add mod">
        <pc:chgData name="Damian Gordon" userId="796278f3-970d-4a3b-8137-dc597a054133" providerId="ADAL" clId="{51C9C497-AE05-44AC-9738-DACC3ED90E3A}" dt="2024-09-17T10:18:33.214" v="615" actId="403"/>
        <pc:sldMkLst>
          <pc:docMk/>
          <pc:sldMk cId="1651527110" sldId="566"/>
        </pc:sldMkLst>
      </pc:sldChg>
      <pc:sldChg chg="modSp add mod">
        <pc:chgData name="Damian Gordon" userId="796278f3-970d-4a3b-8137-dc597a054133" providerId="ADAL" clId="{51C9C497-AE05-44AC-9738-DACC3ED90E3A}" dt="2024-09-17T10:18:51.431" v="619" actId="403"/>
        <pc:sldMkLst>
          <pc:docMk/>
          <pc:sldMk cId="1041985867" sldId="567"/>
        </pc:sldMkLst>
      </pc:sldChg>
      <pc:sldChg chg="modSp add mod">
        <pc:chgData name="Damian Gordon" userId="796278f3-970d-4a3b-8137-dc597a054133" providerId="ADAL" clId="{51C9C497-AE05-44AC-9738-DACC3ED90E3A}" dt="2024-09-17T10:19:11.544" v="623" actId="403"/>
        <pc:sldMkLst>
          <pc:docMk/>
          <pc:sldMk cId="1049163361" sldId="568"/>
        </pc:sldMkLst>
      </pc:sldChg>
      <pc:sldChg chg="modSp add mod">
        <pc:chgData name="Damian Gordon" userId="796278f3-970d-4a3b-8137-dc597a054133" providerId="ADAL" clId="{51C9C497-AE05-44AC-9738-DACC3ED90E3A}" dt="2024-09-17T10:19:49.115" v="651" actId="403"/>
        <pc:sldMkLst>
          <pc:docMk/>
          <pc:sldMk cId="3455537879" sldId="569"/>
        </pc:sldMkLst>
      </pc:sldChg>
    </pc:docChg>
  </pc:docChgLst>
  <pc:docChgLst>
    <pc:chgData name="Damian Gordon" userId="796278f3-970d-4a3b-8137-dc597a054133" providerId="ADAL" clId="{753F0878-E1D3-4609-BBF3-01F704C2291E}"/>
    <pc:docChg chg="custSel modSld">
      <pc:chgData name="Damian Gordon" userId="796278f3-970d-4a3b-8137-dc597a054133" providerId="ADAL" clId="{753F0878-E1D3-4609-BBF3-01F704C2291E}" dt="2024-10-04T22:08:39.108" v="17" actId="478"/>
      <pc:docMkLst>
        <pc:docMk/>
      </pc:docMkLst>
      <pc:sldChg chg="addSp delSp modSp mod">
        <pc:chgData name="Damian Gordon" userId="796278f3-970d-4a3b-8137-dc597a054133" providerId="ADAL" clId="{753F0878-E1D3-4609-BBF3-01F704C2291E}" dt="2024-10-04T22:08:39.108" v="17" actId="478"/>
        <pc:sldMkLst>
          <pc:docMk/>
          <pc:sldMk cId="321388942" sldId="259"/>
        </pc:sldMkLst>
      </pc:sldChg>
      <pc:sldChg chg="modSp mod">
        <pc:chgData name="Damian Gordon" userId="796278f3-970d-4a3b-8137-dc597a054133" providerId="ADAL" clId="{753F0878-E1D3-4609-BBF3-01F704C2291E}" dt="2024-10-04T17:52:00.191" v="7" actId="114"/>
        <pc:sldMkLst>
          <pc:docMk/>
          <pc:sldMk cId="1760058381" sldId="465"/>
        </pc:sldMkLst>
      </pc:sldChg>
      <pc:sldChg chg="modSp mod">
        <pc:chgData name="Damian Gordon" userId="796278f3-970d-4a3b-8137-dc597a054133" providerId="ADAL" clId="{753F0878-E1D3-4609-BBF3-01F704C2291E}" dt="2024-10-04T17:53:24.782" v="11" actId="27636"/>
        <pc:sldMkLst>
          <pc:docMk/>
          <pc:sldMk cId="2356892724" sldId="517"/>
        </pc:sldMkLst>
      </pc:sldChg>
    </pc:docChg>
  </pc:docChgLst>
  <pc:docChgLst>
    <pc:chgData name="Damian Gordon" userId="796278f3-970d-4a3b-8137-dc597a054133" providerId="ADAL" clId="{13490A5C-F9A2-4D78-A1DC-161CFF8B2E53}"/>
    <pc:docChg chg="custSel addSld delSld modSld sldOrd">
      <pc:chgData name="Damian Gordon" userId="796278f3-970d-4a3b-8137-dc597a054133" providerId="ADAL" clId="{13490A5C-F9A2-4D78-A1DC-161CFF8B2E53}" dt="2024-07-05T00:40:31.585" v="56" actId="20577"/>
      <pc:docMkLst>
        <pc:docMk/>
      </pc:docMkLst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2126172313" sldId="427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3444012768" sldId="428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695405805" sldId="448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349856633" sldId="480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848709099" sldId="486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1679135151" sldId="487"/>
        </pc:sldMkLst>
      </pc:sldChg>
      <pc:sldChg chg="modSp add ord">
        <pc:chgData name="Damian Gordon" userId="796278f3-970d-4a3b-8137-dc597a054133" providerId="ADAL" clId="{13490A5C-F9A2-4D78-A1DC-161CFF8B2E53}" dt="2024-07-05T00:40:31.585" v="56" actId="20577"/>
        <pc:sldMkLst>
          <pc:docMk/>
          <pc:sldMk cId="734396448" sldId="507"/>
        </pc:sldMkLst>
      </pc:sldChg>
      <pc:sldChg chg="addSp delSp modSp new del mod modClrScheme chgLayout">
        <pc:chgData name="Damian Gordon" userId="796278f3-970d-4a3b-8137-dc597a054133" providerId="ADAL" clId="{13490A5C-F9A2-4D78-A1DC-161CFF8B2E53}" dt="2024-07-05T00:40:10.041" v="34" actId="47"/>
        <pc:sldMkLst>
          <pc:docMk/>
          <pc:sldMk cId="3226372601" sldId="507"/>
        </pc:sldMkLst>
      </pc:sldChg>
    </pc:docChg>
  </pc:docChgLst>
  <pc:docChgLst>
    <pc:chgData name="Damian Gordon" userId="796278f3-970d-4a3b-8137-dc597a054133" providerId="ADAL" clId="{6C3C4689-DBEB-4494-A627-458BF867F015}"/>
    <pc:docChg chg="modSld">
      <pc:chgData name="Damian Gordon" userId="796278f3-970d-4a3b-8137-dc597a054133" providerId="ADAL" clId="{6C3C4689-DBEB-4494-A627-458BF867F015}" dt="2024-09-13T15:54:30.832" v="1" actId="20577"/>
      <pc:docMkLst>
        <pc:docMk/>
      </pc:docMkLst>
      <pc:sldChg chg="modSp mod">
        <pc:chgData name="Damian Gordon" userId="796278f3-970d-4a3b-8137-dc597a054133" providerId="ADAL" clId="{6C3C4689-DBEB-4494-A627-458BF867F015}" dt="2024-09-13T15:54:30.832" v="1" actId="20577"/>
        <pc:sldMkLst>
          <pc:docMk/>
          <pc:sldMk cId="3805323869" sldId="461"/>
        </pc:sldMkLst>
      </pc:sldChg>
    </pc:docChg>
  </pc:docChgLst>
  <pc:docChgLst>
    <pc:chgData name="Damian Gordon" userId="796278f3-970d-4a3b-8137-dc597a054133" providerId="ADAL" clId="{FD26B6FE-BC2F-4E78-88EC-AB644FA3DDFE}"/>
    <pc:docChg chg="undo custSel addSld delSld modSld sldOrd">
      <pc:chgData name="Damian Gordon" userId="796278f3-970d-4a3b-8137-dc597a054133" providerId="ADAL" clId="{FD26B6FE-BC2F-4E78-88EC-AB644FA3DDFE}" dt="2025-01-29T19:06:13.067" v="2277" actId="20577"/>
      <pc:docMkLst>
        <pc:docMk/>
      </pc:docMkLst>
      <pc:sldChg chg="addSp delSp modSp mod delAnim">
        <pc:chgData name="Damian Gordon" userId="796278f3-970d-4a3b-8137-dc597a054133" providerId="ADAL" clId="{FD26B6FE-BC2F-4E78-88EC-AB644FA3DDFE}" dt="2025-01-29T14:41:35.287" v="150"/>
        <pc:sldMkLst>
          <pc:docMk/>
          <pc:sldMk cId="1941464876" sldId="256"/>
        </pc:sldMkLst>
        <pc:spChg chg="mod">
          <ac:chgData name="Damian Gordon" userId="796278f3-970d-4a3b-8137-dc597a054133" providerId="ADAL" clId="{FD26B6FE-BC2F-4E78-88EC-AB644FA3DDFE}" dt="2025-01-29T14:32:20.941" v="33" actId="403"/>
          <ac:spMkLst>
            <pc:docMk/>
            <pc:sldMk cId="1941464876" sldId="256"/>
            <ac:spMk id="2" creationId="{2AFAF802-1FD5-1E70-940A-2DF641692805}"/>
          </ac:spMkLst>
        </pc:spChg>
        <pc:spChg chg="mod">
          <ac:chgData name="Damian Gordon" userId="796278f3-970d-4a3b-8137-dc597a054133" providerId="ADAL" clId="{FD26B6FE-BC2F-4E78-88EC-AB644FA3DDFE}" dt="2025-01-29T14:31:01.423" v="11" actId="26606"/>
          <ac:spMkLst>
            <pc:docMk/>
            <pc:sldMk cId="1941464876" sldId="256"/>
            <ac:spMk id="3" creationId="{35C6E67C-6691-6E69-516C-2202AB658EDF}"/>
          </ac:spMkLst>
        </pc:spChg>
        <pc:spChg chg="add">
          <ac:chgData name="Damian Gordon" userId="796278f3-970d-4a3b-8137-dc597a054133" providerId="ADAL" clId="{FD26B6FE-BC2F-4E78-88EC-AB644FA3DDFE}" dt="2025-01-29T14:31:01.423" v="11" actId="26606"/>
          <ac:spMkLst>
            <pc:docMk/>
            <pc:sldMk cId="1941464876" sldId="256"/>
            <ac:spMk id="8" creationId="{0E30439A-8A5B-46EC-8283-9B6B031D40D0}"/>
          </ac:spMkLst>
        </pc:spChg>
        <pc:spChg chg="add">
          <ac:chgData name="Damian Gordon" userId="796278f3-970d-4a3b-8137-dc597a054133" providerId="ADAL" clId="{FD26B6FE-BC2F-4E78-88EC-AB644FA3DDFE}" dt="2025-01-29T14:31:01.423" v="11" actId="26606"/>
          <ac:spMkLst>
            <pc:docMk/>
            <pc:sldMk cId="1941464876" sldId="256"/>
            <ac:spMk id="10" creationId="{5CEAD642-85CF-4750-8432-7C80C901F001}"/>
          </ac:spMkLst>
        </pc:spChg>
        <pc:spChg chg="add">
          <ac:chgData name="Damian Gordon" userId="796278f3-970d-4a3b-8137-dc597a054133" providerId="ADAL" clId="{FD26B6FE-BC2F-4E78-88EC-AB644FA3DDFE}" dt="2025-01-29T14:31:01.423" v="11" actId="26606"/>
          <ac:spMkLst>
            <pc:docMk/>
            <pc:sldMk cId="1941464876" sldId="256"/>
            <ac:spMk id="12" creationId="{FA33EEAE-15D5-4119-8C1E-89D943F911EF}"/>
          </ac:spMkLst>
        </pc:spChg>
        <pc:spChg chg="add">
          <ac:chgData name="Damian Gordon" userId="796278f3-970d-4a3b-8137-dc597a054133" providerId="ADAL" clId="{FD26B6FE-BC2F-4E78-88EC-AB644FA3DDFE}" dt="2025-01-29T14:31:01.423" v="11" actId="26606"/>
          <ac:spMkLst>
            <pc:docMk/>
            <pc:sldMk cId="1941464876" sldId="256"/>
            <ac:spMk id="14" creationId="{730D8B3B-9B80-4025-B934-26DC7D7CD231}"/>
          </ac:spMkLst>
        </pc:spChg>
        <pc:spChg chg="add">
          <ac:chgData name="Damian Gordon" userId="796278f3-970d-4a3b-8137-dc597a054133" providerId="ADAL" clId="{FD26B6FE-BC2F-4E78-88EC-AB644FA3DDFE}" dt="2025-01-29T14:31:01.423" v="11" actId="26606"/>
          <ac:spMkLst>
            <pc:docMk/>
            <pc:sldMk cId="1941464876" sldId="256"/>
            <ac:spMk id="16" creationId="{B5A1B09C-1565-46F8-B70F-621C5EB48A09}"/>
          </ac:spMkLst>
        </pc:spChg>
        <pc:spChg chg="add">
          <ac:chgData name="Damian Gordon" userId="796278f3-970d-4a3b-8137-dc597a054133" providerId="ADAL" clId="{FD26B6FE-BC2F-4E78-88EC-AB644FA3DDFE}" dt="2025-01-29T14:31:01.423" v="11" actId="26606"/>
          <ac:spMkLst>
            <pc:docMk/>
            <pc:sldMk cId="1941464876" sldId="256"/>
            <ac:spMk id="18" creationId="{8C516CC8-80AC-446C-A56E-9F54B7210402}"/>
          </ac:spMkLst>
        </pc:spChg>
        <pc:spChg chg="add">
          <ac:chgData name="Damian Gordon" userId="796278f3-970d-4a3b-8137-dc597a054133" providerId="ADAL" clId="{FD26B6FE-BC2F-4E78-88EC-AB644FA3DDFE}" dt="2025-01-29T14:31:01.423" v="11" actId="26606"/>
          <ac:spMkLst>
            <pc:docMk/>
            <pc:sldMk cId="1941464876" sldId="256"/>
            <ac:spMk id="20" creationId="{53947E58-F088-49F1-A3D1-DEA690192E84}"/>
          </ac:spMkLst>
        </pc:spChg>
        <pc:picChg chg="del">
          <ac:chgData name="Damian Gordon" userId="796278f3-970d-4a3b-8137-dc597a054133" providerId="ADAL" clId="{FD26B6FE-BC2F-4E78-88EC-AB644FA3DDFE}" dt="2025-01-29T14:30:50.038" v="10" actId="478"/>
          <ac:picMkLst>
            <pc:docMk/>
            <pc:sldMk cId="1941464876" sldId="256"/>
            <ac:picMk id="6" creationId="{F384544F-EFD7-7E36-D322-E2DFAA20DE50}"/>
          </ac:picMkLst>
        </pc:picChg>
        <pc:picChg chg="add mod">
          <ac:chgData name="Damian Gordon" userId="796278f3-970d-4a3b-8137-dc597a054133" providerId="ADAL" clId="{FD26B6FE-BC2F-4E78-88EC-AB644FA3DDFE}" dt="2025-01-29T14:31:17.952" v="14" actId="1076"/>
          <ac:picMkLst>
            <pc:docMk/>
            <pc:sldMk cId="1941464876" sldId="256"/>
            <ac:picMk id="1026" creationId="{3B8FA1D9-C19D-F821-0908-DA9AB271B936}"/>
          </ac:picMkLst>
        </pc:picChg>
        <pc:picChg chg="add">
          <ac:chgData name="Damian Gordon" userId="796278f3-970d-4a3b-8137-dc597a054133" providerId="ADAL" clId="{FD26B6FE-BC2F-4E78-88EC-AB644FA3DDFE}" dt="2025-01-29T14:41:35.287" v="150"/>
          <ac:picMkLst>
            <pc:docMk/>
            <pc:sldMk cId="1941464876" sldId="256"/>
            <ac:picMk id="1028" creationId="{4DB11335-4102-CC14-32BE-8C7B71E44110}"/>
          </ac:picMkLst>
        </pc:picChg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76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79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80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8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82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83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87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88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90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9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92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93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94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95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296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06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07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08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09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10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1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12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13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57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58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359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0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05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12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13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14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15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16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17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18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2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22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23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24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0" sldId="425"/>
        </pc:sldMkLst>
      </pc:sldChg>
      <pc:sldChg chg="modSp del mod">
        <pc:chgData name="Damian Gordon" userId="796278f3-970d-4a3b-8137-dc597a054133" providerId="ADAL" clId="{FD26B6FE-BC2F-4E78-88EC-AB644FA3DDFE}" dt="2025-01-29T14:38:51.361" v="149" actId="47"/>
        <pc:sldMkLst>
          <pc:docMk/>
          <pc:sldMk cId="3316991471" sldId="453"/>
        </pc:sldMkLst>
        <pc:spChg chg="mod">
          <ac:chgData name="Damian Gordon" userId="796278f3-970d-4a3b-8137-dc597a054133" providerId="ADAL" clId="{FD26B6FE-BC2F-4E78-88EC-AB644FA3DDFE}" dt="2025-01-29T14:33:32.634" v="108" actId="20577"/>
          <ac:spMkLst>
            <pc:docMk/>
            <pc:sldMk cId="3316991471" sldId="453"/>
            <ac:spMk id="2" creationId="{2056AC5A-A420-53B3-5ABB-786AD7D29E8B}"/>
          </ac:spMkLst>
        </pc:spChg>
        <pc:spChg chg="mod">
          <ac:chgData name="Damian Gordon" userId="796278f3-970d-4a3b-8137-dc597a054133" providerId="ADAL" clId="{FD26B6FE-BC2F-4E78-88EC-AB644FA3DDFE}" dt="2025-01-29T14:34:30.861" v="123" actId="113"/>
          <ac:spMkLst>
            <pc:docMk/>
            <pc:sldMk cId="3316991471" sldId="453"/>
            <ac:spMk id="3" creationId="{65FB7804-9015-5659-EC51-9C9121E7260E}"/>
          </ac:spMkLst>
        </pc:spChg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904566246" sldId="462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270169773" sldId="47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680599265" sldId="475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307912514" sldId="485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916282007" sldId="496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714894558" sldId="497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3235607215" sldId="498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002063520" sldId="499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877588735" sldId="500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3745148219" sldId="50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845731733" sldId="502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4159563849" sldId="503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721466139" sldId="508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822760810" sldId="509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4265199667" sldId="510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648661551" sldId="529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3619686503" sldId="536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572223339" sldId="54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810842889" sldId="547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94116933" sldId="548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3284315641" sldId="549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068285729" sldId="550"/>
        </pc:sldMkLst>
      </pc:sldChg>
      <pc:sldChg chg="addSp delSp modSp mod">
        <pc:chgData name="Damian Gordon" userId="796278f3-970d-4a3b-8137-dc597a054133" providerId="ADAL" clId="{FD26B6FE-BC2F-4E78-88EC-AB644FA3DDFE}" dt="2025-01-29T16:33:07.400" v="939"/>
        <pc:sldMkLst>
          <pc:docMk/>
          <pc:sldMk cId="828293580" sldId="830"/>
        </pc:sldMkLst>
        <pc:spChg chg="mod">
          <ac:chgData name="Damian Gordon" userId="796278f3-970d-4a3b-8137-dc597a054133" providerId="ADAL" clId="{FD26B6FE-BC2F-4E78-88EC-AB644FA3DDFE}" dt="2025-01-29T14:33:19.014" v="97" actId="20577"/>
          <ac:spMkLst>
            <pc:docMk/>
            <pc:sldMk cId="828293580" sldId="830"/>
            <ac:spMk id="3" creationId="{090D1A98-7D26-55F8-68C1-CCAB204AE151}"/>
          </ac:spMkLst>
        </pc:spChg>
        <pc:picChg chg="add mod">
          <ac:chgData name="Damian Gordon" userId="796278f3-970d-4a3b-8137-dc597a054133" providerId="ADAL" clId="{FD26B6FE-BC2F-4E78-88EC-AB644FA3DDFE}" dt="2025-01-29T16:33:07.400" v="939"/>
          <ac:picMkLst>
            <pc:docMk/>
            <pc:sldMk cId="828293580" sldId="830"/>
            <ac:picMk id="4" creationId="{6A6674D0-7214-3D6D-06B5-B62630BBECF7}"/>
          </ac:picMkLst>
        </pc:picChg>
        <pc:picChg chg="add del mod">
          <ac:chgData name="Damian Gordon" userId="796278f3-970d-4a3b-8137-dc597a054133" providerId="ADAL" clId="{FD26B6FE-BC2F-4E78-88EC-AB644FA3DDFE}" dt="2025-01-29T16:33:07.070" v="938" actId="478"/>
          <ac:picMkLst>
            <pc:docMk/>
            <pc:sldMk cId="828293580" sldId="830"/>
            <ac:picMk id="2050" creationId="{144D2942-0C33-6429-6F75-9131E925164C}"/>
          </ac:picMkLst>
        </pc:picChg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4171405633" sldId="83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542046777" sldId="833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072429795" sldId="834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963580538" sldId="835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328420509" sldId="836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4010173090" sldId="837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025272305" sldId="838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245111276" sldId="839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943059709" sldId="840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386765750" sldId="84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3981082903" sldId="842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184174401" sldId="843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747451607" sldId="844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626797406" sldId="845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808728941" sldId="846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26350676" sldId="848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3168050742" sldId="849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706902250" sldId="850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3615197274" sldId="851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4160066877" sldId="852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1017608307" sldId="853"/>
        </pc:sldMkLst>
      </pc:sldChg>
      <pc:sldChg chg="del">
        <pc:chgData name="Damian Gordon" userId="796278f3-970d-4a3b-8137-dc597a054133" providerId="ADAL" clId="{FD26B6FE-BC2F-4E78-88EC-AB644FA3DDFE}" dt="2025-01-29T14:33:26.189" v="98" actId="47"/>
        <pc:sldMkLst>
          <pc:docMk/>
          <pc:sldMk cId="408319207" sldId="854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727870220" sldId="855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569161459" sldId="856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2627881590" sldId="857"/>
        </pc:sldMkLst>
      </pc:sldChg>
      <pc:sldChg chg="del">
        <pc:chgData name="Damian Gordon" userId="796278f3-970d-4a3b-8137-dc597a054133" providerId="ADAL" clId="{FD26B6FE-BC2F-4E78-88EC-AB644FA3DDFE}" dt="2025-01-29T16:07:29.078" v="225" actId="47"/>
        <pc:sldMkLst>
          <pc:docMk/>
          <pc:sldMk cId="33405528" sldId="858"/>
        </pc:sldMkLst>
      </pc:sldChg>
      <pc:sldChg chg="addSp delSp modSp add mod">
        <pc:chgData name="Damian Gordon" userId="796278f3-970d-4a3b-8137-dc597a054133" providerId="ADAL" clId="{FD26B6FE-BC2F-4E78-88EC-AB644FA3DDFE}" dt="2025-01-29T16:33:03.830" v="937"/>
        <pc:sldMkLst>
          <pc:docMk/>
          <pc:sldMk cId="239663648" sldId="859"/>
        </pc:sldMkLst>
        <pc:spChg chg="mod">
          <ac:chgData name="Damian Gordon" userId="796278f3-970d-4a3b-8137-dc597a054133" providerId="ADAL" clId="{FD26B6FE-BC2F-4E78-88EC-AB644FA3DDFE}" dt="2025-01-29T16:09:13.253" v="259"/>
          <ac:spMkLst>
            <pc:docMk/>
            <pc:sldMk cId="239663648" sldId="859"/>
            <ac:spMk id="3" creationId="{04D346C5-C75B-47E9-34E6-8B3604297C9D}"/>
          </ac:spMkLst>
        </pc:spChg>
        <pc:picChg chg="add del mod">
          <ac:chgData name="Damian Gordon" userId="796278f3-970d-4a3b-8137-dc597a054133" providerId="ADAL" clId="{FD26B6FE-BC2F-4E78-88EC-AB644FA3DDFE}" dt="2025-01-29T16:33:03.519" v="936" actId="478"/>
          <ac:picMkLst>
            <pc:docMk/>
            <pc:sldMk cId="239663648" sldId="859"/>
            <ac:picMk id="4" creationId="{BC15B584-9D66-31DF-1F1C-02216C90020C}"/>
          </ac:picMkLst>
        </pc:picChg>
        <pc:picChg chg="add mod">
          <ac:chgData name="Damian Gordon" userId="796278f3-970d-4a3b-8137-dc597a054133" providerId="ADAL" clId="{FD26B6FE-BC2F-4E78-88EC-AB644FA3DDFE}" dt="2025-01-29T16:33:03.830" v="937"/>
          <ac:picMkLst>
            <pc:docMk/>
            <pc:sldMk cId="239663648" sldId="859"/>
            <ac:picMk id="5" creationId="{19801837-B7D9-8512-3E42-928B899F1145}"/>
          </ac:picMkLst>
        </pc:picChg>
      </pc:sldChg>
      <pc:sldChg chg="addSp delSp modSp add mod">
        <pc:chgData name="Damian Gordon" userId="796278f3-970d-4a3b-8137-dc597a054133" providerId="ADAL" clId="{FD26B6FE-BC2F-4E78-88EC-AB644FA3DDFE}" dt="2025-01-29T16:33:29.874" v="941" actId="20577"/>
        <pc:sldMkLst>
          <pc:docMk/>
          <pc:sldMk cId="1731837913" sldId="860"/>
        </pc:sldMkLst>
        <pc:spChg chg="mod">
          <ac:chgData name="Damian Gordon" userId="796278f3-970d-4a3b-8137-dc597a054133" providerId="ADAL" clId="{FD26B6FE-BC2F-4E78-88EC-AB644FA3DDFE}" dt="2025-01-29T16:33:29.874" v="941" actId="20577"/>
          <ac:spMkLst>
            <pc:docMk/>
            <pc:sldMk cId="1731837913" sldId="860"/>
            <ac:spMk id="3" creationId="{85D5F209-B493-6A79-AC8E-B2DAC549EAF0}"/>
          </ac:spMkLst>
        </pc:spChg>
        <pc:spChg chg="add mod">
          <ac:chgData name="Damian Gordon" userId="796278f3-970d-4a3b-8137-dc597a054133" providerId="ADAL" clId="{FD26B6FE-BC2F-4E78-88EC-AB644FA3DDFE}" dt="2025-01-29T14:38:32.088" v="146" actId="1076"/>
          <ac:spMkLst>
            <pc:docMk/>
            <pc:sldMk cId="1731837913" sldId="860"/>
            <ac:spMk id="8" creationId="{BCB46568-C3F8-277E-45A5-F4536F49A829}"/>
          </ac:spMkLst>
        </pc:spChg>
        <pc:picChg chg="add mod">
          <ac:chgData name="Damian Gordon" userId="796278f3-970d-4a3b-8137-dc597a054133" providerId="ADAL" clId="{FD26B6FE-BC2F-4E78-88EC-AB644FA3DDFE}" dt="2025-01-29T14:37:47.433" v="131" actId="1076"/>
          <ac:picMkLst>
            <pc:docMk/>
            <pc:sldMk cId="1731837913" sldId="860"/>
            <ac:picMk id="5" creationId="{B9D0399D-BDBF-6555-F442-1E953114AF6A}"/>
          </ac:picMkLst>
        </pc:picChg>
        <pc:picChg chg="add del mod">
          <ac:chgData name="Damian Gordon" userId="796278f3-970d-4a3b-8137-dc597a054133" providerId="ADAL" clId="{FD26B6FE-BC2F-4E78-88EC-AB644FA3DDFE}" dt="2025-01-29T16:33:00.799" v="934" actId="478"/>
          <ac:picMkLst>
            <pc:docMk/>
            <pc:sldMk cId="1731837913" sldId="860"/>
            <ac:picMk id="9" creationId="{CB877D3C-986A-6CB6-5093-512B7CAA1CDA}"/>
          </ac:picMkLst>
        </pc:picChg>
        <pc:picChg chg="add mod">
          <ac:chgData name="Damian Gordon" userId="796278f3-970d-4a3b-8137-dc597a054133" providerId="ADAL" clId="{FD26B6FE-BC2F-4E78-88EC-AB644FA3DDFE}" dt="2025-01-29T16:33:01.064" v="935"/>
          <ac:picMkLst>
            <pc:docMk/>
            <pc:sldMk cId="1731837913" sldId="860"/>
            <ac:picMk id="10" creationId="{F2D08FF2-D393-AB6A-D406-1C863FC14F01}"/>
          </ac:picMkLst>
        </pc:picChg>
      </pc:sldChg>
      <pc:sldChg chg="delSp modSp new mod">
        <pc:chgData name="Damian Gordon" userId="796278f3-970d-4a3b-8137-dc597a054133" providerId="ADAL" clId="{FD26B6FE-BC2F-4E78-88EC-AB644FA3DDFE}" dt="2025-01-29T14:43:16.223" v="199" actId="20577"/>
        <pc:sldMkLst>
          <pc:docMk/>
          <pc:sldMk cId="3347471463" sldId="861"/>
        </pc:sldMkLst>
        <pc:spChg chg="mod">
          <ac:chgData name="Damian Gordon" userId="796278f3-970d-4a3b-8137-dc597a054133" providerId="ADAL" clId="{FD26B6FE-BC2F-4E78-88EC-AB644FA3DDFE}" dt="2025-01-29T14:43:16.223" v="199" actId="20577"/>
          <ac:spMkLst>
            <pc:docMk/>
            <pc:sldMk cId="3347471463" sldId="861"/>
            <ac:spMk id="2" creationId="{1A9C5B77-C760-F5E4-57D8-82188BA7CEA8}"/>
          </ac:spMkLst>
        </pc:spChg>
        <pc:spChg chg="del">
          <ac:chgData name="Damian Gordon" userId="796278f3-970d-4a3b-8137-dc597a054133" providerId="ADAL" clId="{FD26B6FE-BC2F-4E78-88EC-AB644FA3DDFE}" dt="2025-01-29T14:43:06.501" v="161" actId="478"/>
          <ac:spMkLst>
            <pc:docMk/>
            <pc:sldMk cId="3347471463" sldId="861"/>
            <ac:spMk id="3" creationId="{8E8216F2-1EBA-140B-19F5-5C67C0959111}"/>
          </ac:spMkLst>
        </pc:spChg>
      </pc:sldChg>
      <pc:sldChg chg="addSp delSp modSp add mod ord">
        <pc:chgData name="Damian Gordon" userId="796278f3-970d-4a3b-8137-dc597a054133" providerId="ADAL" clId="{FD26B6FE-BC2F-4E78-88EC-AB644FA3DDFE}" dt="2025-01-29T16:37:53.668" v="1116" actId="20577"/>
        <pc:sldMkLst>
          <pc:docMk/>
          <pc:sldMk cId="2914153784" sldId="862"/>
        </pc:sldMkLst>
        <pc:spChg chg="mod">
          <ac:chgData name="Damian Gordon" userId="796278f3-970d-4a3b-8137-dc597a054133" providerId="ADAL" clId="{FD26B6FE-BC2F-4E78-88EC-AB644FA3DDFE}" dt="2025-01-29T16:37:53.668" v="1116" actId="20577"/>
          <ac:spMkLst>
            <pc:docMk/>
            <pc:sldMk cId="2914153784" sldId="862"/>
            <ac:spMk id="3" creationId="{C4FCC9EF-7681-1BC4-4E02-E2F2AA47FE7D}"/>
          </ac:spMkLst>
        </pc:spChg>
        <pc:picChg chg="del">
          <ac:chgData name="Damian Gordon" userId="796278f3-970d-4a3b-8137-dc597a054133" providerId="ADAL" clId="{FD26B6FE-BC2F-4E78-88EC-AB644FA3DDFE}" dt="2025-01-29T16:32:56.521" v="932" actId="478"/>
          <ac:picMkLst>
            <pc:docMk/>
            <pc:sldMk cId="2914153784" sldId="862"/>
            <ac:picMk id="4" creationId="{BC6153A1-3E28-AFCE-C527-4CBEB4D14B4F}"/>
          </ac:picMkLst>
        </pc:picChg>
        <pc:picChg chg="add mod">
          <ac:chgData name="Damian Gordon" userId="796278f3-970d-4a3b-8137-dc597a054133" providerId="ADAL" clId="{FD26B6FE-BC2F-4E78-88EC-AB644FA3DDFE}" dt="2025-01-29T16:32:56.829" v="933"/>
          <ac:picMkLst>
            <pc:docMk/>
            <pc:sldMk cId="2914153784" sldId="862"/>
            <ac:picMk id="5" creationId="{674C415B-9FB0-E24C-8E27-CFCE7A776C1F}"/>
          </ac:picMkLst>
        </pc:picChg>
      </pc:sldChg>
      <pc:sldChg chg="addSp delSp modSp new mod setBg addAnim setClrOvrMap">
        <pc:chgData name="Damian Gordon" userId="796278f3-970d-4a3b-8137-dc597a054133" providerId="ADAL" clId="{FD26B6FE-BC2F-4E78-88EC-AB644FA3DDFE}" dt="2025-01-29T16:06:44.422" v="218"/>
        <pc:sldMkLst>
          <pc:docMk/>
          <pc:sldMk cId="247607066" sldId="863"/>
        </pc:sldMkLst>
        <pc:spChg chg="mod">
          <ac:chgData name="Damian Gordon" userId="796278f3-970d-4a3b-8137-dc597a054133" providerId="ADAL" clId="{FD26B6FE-BC2F-4E78-88EC-AB644FA3DDFE}" dt="2025-01-29T16:06:44.406" v="217" actId="26606"/>
          <ac:spMkLst>
            <pc:docMk/>
            <pc:sldMk cId="247607066" sldId="863"/>
            <ac:spMk id="2" creationId="{14351621-316F-F1BC-93D9-438BD559CB92}"/>
          </ac:spMkLst>
        </pc:spChg>
        <pc:spChg chg="del">
          <ac:chgData name="Damian Gordon" userId="796278f3-970d-4a3b-8137-dc597a054133" providerId="ADAL" clId="{FD26B6FE-BC2F-4E78-88EC-AB644FA3DDFE}" dt="2025-01-29T16:06:31.780" v="204" actId="478"/>
          <ac:spMkLst>
            <pc:docMk/>
            <pc:sldMk cId="247607066" sldId="863"/>
            <ac:spMk id="3" creationId="{A1AE5317-911F-E3E8-16AF-FBA9E233331B}"/>
          </ac:spMkLst>
        </pc:spChg>
        <pc:spChg chg="add">
          <ac:chgData name="Damian Gordon" userId="796278f3-970d-4a3b-8137-dc597a054133" providerId="ADAL" clId="{FD26B6FE-BC2F-4E78-88EC-AB644FA3DDFE}" dt="2025-01-29T16:06:44.406" v="217" actId="26606"/>
          <ac:spMkLst>
            <pc:docMk/>
            <pc:sldMk cId="247607066" sldId="863"/>
            <ac:spMk id="8" creationId="{71B2258F-86CA-4D4D-8270-BC05FCDEBFB3}"/>
          </ac:spMkLst>
        </pc:spChg>
        <pc:picChg chg="add">
          <ac:chgData name="Damian Gordon" userId="796278f3-970d-4a3b-8137-dc597a054133" providerId="ADAL" clId="{FD26B6FE-BC2F-4E78-88EC-AB644FA3DDFE}" dt="2025-01-29T16:06:44.406" v="217" actId="26606"/>
          <ac:picMkLst>
            <pc:docMk/>
            <pc:sldMk cId="247607066" sldId="863"/>
            <ac:picMk id="4" creationId="{2D479728-85E1-D7DB-1DF5-14C445C9762D}"/>
          </ac:picMkLst>
        </pc:picChg>
      </pc:sldChg>
      <pc:sldChg chg="addSp delSp modSp new mod ord setBg addAnim setClrOvrMap">
        <pc:chgData name="Damian Gordon" userId="796278f3-970d-4a3b-8137-dc597a054133" providerId="ADAL" clId="{FD26B6FE-BC2F-4E78-88EC-AB644FA3DDFE}" dt="2025-01-29T16:20:58.360" v="625"/>
        <pc:sldMkLst>
          <pc:docMk/>
          <pc:sldMk cId="1997620851" sldId="864"/>
        </pc:sldMkLst>
        <pc:spChg chg="mod">
          <ac:chgData name="Damian Gordon" userId="796278f3-970d-4a3b-8137-dc597a054133" providerId="ADAL" clId="{FD26B6FE-BC2F-4E78-88EC-AB644FA3DDFE}" dt="2025-01-29T16:07:50.630" v="245" actId="26606"/>
          <ac:spMkLst>
            <pc:docMk/>
            <pc:sldMk cId="1997620851" sldId="864"/>
            <ac:spMk id="2" creationId="{9CA18A50-D9AD-53A2-676A-D9620569A778}"/>
          </ac:spMkLst>
        </pc:spChg>
        <pc:spChg chg="del">
          <ac:chgData name="Damian Gordon" userId="796278f3-970d-4a3b-8137-dc597a054133" providerId="ADAL" clId="{FD26B6FE-BC2F-4E78-88EC-AB644FA3DDFE}" dt="2025-01-29T16:07:40.702" v="227" actId="478"/>
          <ac:spMkLst>
            <pc:docMk/>
            <pc:sldMk cId="1997620851" sldId="864"/>
            <ac:spMk id="3" creationId="{BB232A36-C87D-D7E9-06AF-48FDD3839ACF}"/>
          </ac:spMkLst>
        </pc:spChg>
        <pc:spChg chg="add">
          <ac:chgData name="Damian Gordon" userId="796278f3-970d-4a3b-8137-dc597a054133" providerId="ADAL" clId="{FD26B6FE-BC2F-4E78-88EC-AB644FA3DDFE}" dt="2025-01-29T16:07:50.630" v="245" actId="26606"/>
          <ac:spMkLst>
            <pc:docMk/>
            <pc:sldMk cId="1997620851" sldId="864"/>
            <ac:spMk id="8" creationId="{71B2258F-86CA-4D4D-8270-BC05FCDEBFB3}"/>
          </ac:spMkLst>
        </pc:spChg>
        <pc:picChg chg="add">
          <ac:chgData name="Damian Gordon" userId="796278f3-970d-4a3b-8137-dc597a054133" providerId="ADAL" clId="{FD26B6FE-BC2F-4E78-88EC-AB644FA3DDFE}" dt="2025-01-29T16:07:50.630" v="245" actId="26606"/>
          <ac:picMkLst>
            <pc:docMk/>
            <pc:sldMk cId="1997620851" sldId="864"/>
            <ac:picMk id="4" creationId="{13F314CC-799F-FD3F-4D09-46756D8D9A1E}"/>
          </ac:picMkLst>
        </pc:picChg>
      </pc:sldChg>
      <pc:sldChg chg="addSp delSp modSp add mod">
        <pc:chgData name="Damian Gordon" userId="796278f3-970d-4a3b-8137-dc597a054133" providerId="ADAL" clId="{FD26B6FE-BC2F-4E78-88EC-AB644FA3DDFE}" dt="2025-01-29T16:32:53.782" v="931"/>
        <pc:sldMkLst>
          <pc:docMk/>
          <pc:sldMk cId="171020933" sldId="865"/>
        </pc:sldMkLst>
        <pc:spChg chg="mod">
          <ac:chgData name="Damian Gordon" userId="796278f3-970d-4a3b-8137-dc597a054133" providerId="ADAL" clId="{FD26B6FE-BC2F-4E78-88EC-AB644FA3DDFE}" dt="2025-01-29T16:16:35.543" v="487" actId="20577"/>
          <ac:spMkLst>
            <pc:docMk/>
            <pc:sldMk cId="171020933" sldId="865"/>
            <ac:spMk id="3" creationId="{54ADA865-61EE-5198-66B8-38618B46D3D8}"/>
          </ac:spMkLst>
        </pc:spChg>
        <pc:picChg chg="del">
          <ac:chgData name="Damian Gordon" userId="796278f3-970d-4a3b-8137-dc597a054133" providerId="ADAL" clId="{FD26B6FE-BC2F-4E78-88EC-AB644FA3DDFE}" dt="2025-01-29T16:32:53.476" v="930" actId="478"/>
          <ac:picMkLst>
            <pc:docMk/>
            <pc:sldMk cId="171020933" sldId="865"/>
            <ac:picMk id="4" creationId="{B9609C26-8715-EC27-5D07-DB3CEA8BAE35}"/>
          </ac:picMkLst>
        </pc:picChg>
        <pc:picChg chg="add mod">
          <ac:chgData name="Damian Gordon" userId="796278f3-970d-4a3b-8137-dc597a054133" providerId="ADAL" clId="{FD26B6FE-BC2F-4E78-88EC-AB644FA3DDFE}" dt="2025-01-29T16:32:53.782" v="931"/>
          <ac:picMkLst>
            <pc:docMk/>
            <pc:sldMk cId="171020933" sldId="865"/>
            <ac:picMk id="5" creationId="{E21A053A-8E74-77FA-08E6-4C03BC79DFDB}"/>
          </ac:picMkLst>
        </pc:picChg>
      </pc:sldChg>
      <pc:sldChg chg="addSp delSp modSp add mod">
        <pc:chgData name="Damian Gordon" userId="796278f3-970d-4a3b-8137-dc597a054133" providerId="ADAL" clId="{FD26B6FE-BC2F-4E78-88EC-AB644FA3DDFE}" dt="2025-01-29T16:32:50.334" v="929"/>
        <pc:sldMkLst>
          <pc:docMk/>
          <pc:sldMk cId="1878060084" sldId="866"/>
        </pc:sldMkLst>
        <pc:spChg chg="mod">
          <ac:chgData name="Damian Gordon" userId="796278f3-970d-4a3b-8137-dc597a054133" providerId="ADAL" clId="{FD26B6FE-BC2F-4E78-88EC-AB644FA3DDFE}" dt="2025-01-29T16:18:26.791" v="574" actId="20577"/>
          <ac:spMkLst>
            <pc:docMk/>
            <pc:sldMk cId="1878060084" sldId="866"/>
            <ac:spMk id="3" creationId="{2913680E-6B9F-6F5C-9437-45C4DD4F15EC}"/>
          </ac:spMkLst>
        </pc:spChg>
        <pc:picChg chg="del">
          <ac:chgData name="Damian Gordon" userId="796278f3-970d-4a3b-8137-dc597a054133" providerId="ADAL" clId="{FD26B6FE-BC2F-4E78-88EC-AB644FA3DDFE}" dt="2025-01-29T16:32:50.012" v="928" actId="478"/>
          <ac:picMkLst>
            <pc:docMk/>
            <pc:sldMk cId="1878060084" sldId="866"/>
            <ac:picMk id="4" creationId="{7C5ECBF2-B40B-8DC9-B583-B53B00015068}"/>
          </ac:picMkLst>
        </pc:picChg>
        <pc:picChg chg="add mod">
          <ac:chgData name="Damian Gordon" userId="796278f3-970d-4a3b-8137-dc597a054133" providerId="ADAL" clId="{FD26B6FE-BC2F-4E78-88EC-AB644FA3DDFE}" dt="2025-01-29T16:32:50.334" v="929"/>
          <ac:picMkLst>
            <pc:docMk/>
            <pc:sldMk cId="1878060084" sldId="866"/>
            <ac:picMk id="5" creationId="{73BABCDF-26AB-BB8C-C765-60ED5B47D87F}"/>
          </ac:picMkLst>
        </pc:picChg>
      </pc:sldChg>
      <pc:sldChg chg="addSp delSp modSp add mod">
        <pc:chgData name="Damian Gordon" userId="796278f3-970d-4a3b-8137-dc597a054133" providerId="ADAL" clId="{FD26B6FE-BC2F-4E78-88EC-AB644FA3DDFE}" dt="2025-01-29T16:32:45.713" v="927"/>
        <pc:sldMkLst>
          <pc:docMk/>
          <pc:sldMk cId="1118473140" sldId="867"/>
        </pc:sldMkLst>
        <pc:spChg chg="mod">
          <ac:chgData name="Damian Gordon" userId="796278f3-970d-4a3b-8137-dc597a054133" providerId="ADAL" clId="{FD26B6FE-BC2F-4E78-88EC-AB644FA3DDFE}" dt="2025-01-29T16:20:17.765" v="622" actId="20577"/>
          <ac:spMkLst>
            <pc:docMk/>
            <pc:sldMk cId="1118473140" sldId="867"/>
            <ac:spMk id="3" creationId="{2C10FE5F-FFEA-3F2E-D04B-1528BC90038F}"/>
          </ac:spMkLst>
        </pc:spChg>
        <pc:picChg chg="del">
          <ac:chgData name="Damian Gordon" userId="796278f3-970d-4a3b-8137-dc597a054133" providerId="ADAL" clId="{FD26B6FE-BC2F-4E78-88EC-AB644FA3DDFE}" dt="2025-01-29T16:32:45.376" v="926" actId="478"/>
          <ac:picMkLst>
            <pc:docMk/>
            <pc:sldMk cId="1118473140" sldId="867"/>
            <ac:picMk id="4" creationId="{25170170-4BC4-10BE-41D6-DC7A09AB5274}"/>
          </ac:picMkLst>
        </pc:picChg>
        <pc:picChg chg="add mod">
          <ac:chgData name="Damian Gordon" userId="796278f3-970d-4a3b-8137-dc597a054133" providerId="ADAL" clId="{FD26B6FE-BC2F-4E78-88EC-AB644FA3DDFE}" dt="2025-01-29T16:32:45.713" v="927"/>
          <ac:picMkLst>
            <pc:docMk/>
            <pc:sldMk cId="1118473140" sldId="867"/>
            <ac:picMk id="5" creationId="{E3403085-71B7-9549-EA0E-9000FF3EA1D3}"/>
          </ac:picMkLst>
        </pc:picChg>
      </pc:sldChg>
      <pc:sldChg chg="addSp delSp modSp add mod">
        <pc:chgData name="Damian Gordon" userId="796278f3-970d-4a3b-8137-dc597a054133" providerId="ADAL" clId="{FD26B6FE-BC2F-4E78-88EC-AB644FA3DDFE}" dt="2025-01-29T16:32:41.644" v="925" actId="1076"/>
        <pc:sldMkLst>
          <pc:docMk/>
          <pc:sldMk cId="3491079543" sldId="868"/>
        </pc:sldMkLst>
        <pc:spChg chg="mod">
          <ac:chgData name="Damian Gordon" userId="796278f3-970d-4a3b-8137-dc597a054133" providerId="ADAL" clId="{FD26B6FE-BC2F-4E78-88EC-AB644FA3DDFE}" dt="2025-01-29T16:32:24.620" v="921" actId="20577"/>
          <ac:spMkLst>
            <pc:docMk/>
            <pc:sldMk cId="3491079543" sldId="868"/>
            <ac:spMk id="2" creationId="{4C19205C-E9F3-CDC5-4152-9AF415A73A6E}"/>
          </ac:spMkLst>
        </pc:spChg>
        <pc:spChg chg="del">
          <ac:chgData name="Damian Gordon" userId="796278f3-970d-4a3b-8137-dc597a054133" providerId="ADAL" clId="{FD26B6FE-BC2F-4E78-88EC-AB644FA3DDFE}" dt="2025-01-29T16:21:03.341" v="626" actId="478"/>
          <ac:spMkLst>
            <pc:docMk/>
            <pc:sldMk cId="3491079543" sldId="868"/>
            <ac:spMk id="3" creationId="{84D2278F-60E3-062D-D19D-2B23FDD61658}"/>
          </ac:spMkLst>
        </pc:spChg>
        <pc:spChg chg="add del mod">
          <ac:chgData name="Damian Gordon" userId="796278f3-970d-4a3b-8137-dc597a054133" providerId="ADAL" clId="{FD26B6FE-BC2F-4E78-88EC-AB644FA3DDFE}" dt="2025-01-29T16:21:04.307" v="627" actId="478"/>
          <ac:spMkLst>
            <pc:docMk/>
            <pc:sldMk cId="3491079543" sldId="868"/>
            <ac:spMk id="6" creationId="{6BD3810A-6DFE-E956-1D63-34EE1D49E049}"/>
          </ac:spMkLst>
        </pc:spChg>
        <pc:spChg chg="add mod">
          <ac:chgData name="Damian Gordon" userId="796278f3-970d-4a3b-8137-dc597a054133" providerId="ADAL" clId="{FD26B6FE-BC2F-4E78-88EC-AB644FA3DDFE}" dt="2025-01-29T16:24:30.171" v="672" actId="1035"/>
          <ac:spMkLst>
            <pc:docMk/>
            <pc:sldMk cId="3491079543" sldId="868"/>
            <ac:spMk id="8" creationId="{31DCC89A-2B0C-0C70-7490-3449C9F7544F}"/>
          </ac:spMkLst>
        </pc:spChg>
        <pc:spChg chg="del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9" creationId="{DA616EB0-8377-955F-10B8-6BF28861C628}"/>
          </ac:spMkLst>
        </pc:spChg>
        <pc:spChg chg="del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11" creationId="{52008AB3-A58B-93B2-A010-2D5275001B8F}"/>
          </ac:spMkLst>
        </pc:spChg>
        <pc:spChg chg="del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13" creationId="{68D7BD97-C0D5-5ED5-8545-0A2B5C48CF7A}"/>
          </ac:spMkLst>
        </pc:spChg>
        <pc:spChg chg="add del mod">
          <ac:chgData name="Damian Gordon" userId="796278f3-970d-4a3b-8137-dc597a054133" providerId="ADAL" clId="{FD26B6FE-BC2F-4E78-88EC-AB644FA3DDFE}" dt="2025-01-29T16:23:41.402" v="657" actId="478"/>
          <ac:spMkLst>
            <pc:docMk/>
            <pc:sldMk cId="3491079543" sldId="868"/>
            <ac:spMk id="14" creationId="{30AFC92E-CC43-8A73-0BA2-0C3E170166A7}"/>
          </ac:spMkLst>
        </pc:spChg>
        <pc:spChg chg="del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15" creationId="{AF178DF4-9965-D5FF-3AFC-B3F22DA9B33D}"/>
          </ac:spMkLst>
        </pc:spChg>
        <pc:spChg chg="add del mod">
          <ac:chgData name="Damian Gordon" userId="796278f3-970d-4a3b-8137-dc597a054133" providerId="ADAL" clId="{FD26B6FE-BC2F-4E78-88EC-AB644FA3DDFE}" dt="2025-01-29T16:23:41.402" v="657" actId="478"/>
          <ac:spMkLst>
            <pc:docMk/>
            <pc:sldMk cId="3491079543" sldId="868"/>
            <ac:spMk id="16" creationId="{AD26995E-4435-FB5D-FCF6-59138D834FC7}"/>
          </ac:spMkLst>
        </pc:spChg>
        <pc:spChg chg="add del mod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17" creationId="{81DA4F77-8C02-CAB8-8BA6-BFD24B190591}"/>
          </ac:spMkLst>
        </pc:spChg>
        <pc:spChg chg="add del mod">
          <ac:chgData name="Damian Gordon" userId="796278f3-970d-4a3b-8137-dc597a054133" providerId="ADAL" clId="{FD26B6FE-BC2F-4E78-88EC-AB644FA3DDFE}" dt="2025-01-29T16:23:53.514" v="661" actId="1076"/>
          <ac:spMkLst>
            <pc:docMk/>
            <pc:sldMk cId="3491079543" sldId="868"/>
            <ac:spMk id="18" creationId="{D8778B52-FDE8-1DF8-7BF7-EEF1EEE7C85A}"/>
          </ac:spMkLst>
        </pc:spChg>
        <pc:spChg chg="del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19" creationId="{47973288-CA98-6EE0-57D7-999F67E7AF11}"/>
          </ac:spMkLst>
        </pc:spChg>
        <pc:spChg chg="add del mod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20" creationId="{C6E8D291-B760-435C-CC84-08A7097F4E0E}"/>
          </ac:spMkLst>
        </pc:spChg>
        <pc:spChg chg="del">
          <ac:chgData name="Damian Gordon" userId="796278f3-970d-4a3b-8137-dc597a054133" providerId="ADAL" clId="{FD26B6FE-BC2F-4E78-88EC-AB644FA3DDFE}" dt="2025-01-29T16:23:47.714" v="659" actId="478"/>
          <ac:spMkLst>
            <pc:docMk/>
            <pc:sldMk cId="3491079543" sldId="868"/>
            <ac:spMk id="22" creationId="{C63225CA-0735-3103-073C-D4B1848C3232}"/>
          </ac:spMkLst>
        </pc:spChg>
        <pc:spChg chg="add del mod">
          <ac:chgData name="Damian Gordon" userId="796278f3-970d-4a3b-8137-dc597a054133" providerId="ADAL" clId="{FD26B6FE-BC2F-4E78-88EC-AB644FA3DDFE}" dt="2025-01-29T16:23:41.402" v="657" actId="478"/>
          <ac:spMkLst>
            <pc:docMk/>
            <pc:sldMk cId="3491079543" sldId="868"/>
            <ac:spMk id="23" creationId="{20E4FAAD-3490-48B7-B4D9-2E01B3F3DD47}"/>
          </ac:spMkLst>
        </pc:spChg>
        <pc:spChg chg="add del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24" creationId="{7DD01D0C-7B1A-EAFF-811A-0D5AAE624F6D}"/>
          </ac:spMkLst>
        </pc:spChg>
        <pc:spChg chg="add del mod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25" creationId="{8C27E460-A39A-0403-8AE4-A653D1384EED}"/>
          </ac:spMkLst>
        </pc:spChg>
        <pc:spChg chg="add del mod">
          <ac:chgData name="Damian Gordon" userId="796278f3-970d-4a3b-8137-dc597a054133" providerId="ADAL" clId="{FD26B6FE-BC2F-4E78-88EC-AB644FA3DDFE}" dt="2025-01-29T16:23:41.402" v="657" actId="478"/>
          <ac:spMkLst>
            <pc:docMk/>
            <pc:sldMk cId="3491079543" sldId="868"/>
            <ac:spMk id="26" creationId="{5AB950F7-5AF4-F249-DA18-65D2CCC83F00}"/>
          </ac:spMkLst>
        </pc:spChg>
        <pc:spChg chg="del">
          <ac:chgData name="Damian Gordon" userId="796278f3-970d-4a3b-8137-dc597a054133" providerId="ADAL" clId="{FD26B6FE-BC2F-4E78-88EC-AB644FA3DDFE}" dt="2025-01-29T16:24:00.572" v="664" actId="478"/>
          <ac:spMkLst>
            <pc:docMk/>
            <pc:sldMk cId="3491079543" sldId="868"/>
            <ac:spMk id="27" creationId="{AFCFFE22-4BDB-4F1C-F5C4-659F6BD33229}"/>
          </ac:spMkLst>
        </pc:spChg>
        <pc:spChg chg="add del mod">
          <ac:chgData name="Damian Gordon" userId="796278f3-970d-4a3b-8137-dc597a054133" providerId="ADAL" clId="{FD26B6FE-BC2F-4E78-88EC-AB644FA3DDFE}" dt="2025-01-29T16:23:45.647" v="658" actId="478"/>
          <ac:spMkLst>
            <pc:docMk/>
            <pc:sldMk cId="3491079543" sldId="868"/>
            <ac:spMk id="38" creationId="{B0550446-E952-73CE-E063-5BCC7366FF38}"/>
          </ac:spMkLst>
        </pc:spChg>
        <pc:spChg chg="add mod">
          <ac:chgData name="Damian Gordon" userId="796278f3-970d-4a3b-8137-dc597a054133" providerId="ADAL" clId="{FD26B6FE-BC2F-4E78-88EC-AB644FA3DDFE}" dt="2025-01-29T16:31:03.480" v="902" actId="1038"/>
          <ac:spMkLst>
            <pc:docMk/>
            <pc:sldMk cId="3491079543" sldId="868"/>
            <ac:spMk id="39" creationId="{96E97DA7-CEB4-2DD0-4675-163A837F3648}"/>
          </ac:spMkLst>
        </pc:spChg>
        <pc:spChg chg="add mod">
          <ac:chgData name="Damian Gordon" userId="796278f3-970d-4a3b-8137-dc597a054133" providerId="ADAL" clId="{FD26B6FE-BC2F-4E78-88EC-AB644FA3DDFE}" dt="2025-01-29T16:30:57.147" v="877" actId="1038"/>
          <ac:spMkLst>
            <pc:docMk/>
            <pc:sldMk cId="3491079543" sldId="868"/>
            <ac:spMk id="40" creationId="{4FF6B3B3-E7C7-46C0-B5BB-9E9CF8BC6C90}"/>
          </ac:spMkLst>
        </pc:spChg>
        <pc:spChg chg="add mod">
          <ac:chgData name="Damian Gordon" userId="796278f3-970d-4a3b-8137-dc597a054133" providerId="ADAL" clId="{FD26B6FE-BC2F-4E78-88EC-AB644FA3DDFE}" dt="2025-01-29T16:25:44.575" v="679" actId="1036"/>
          <ac:spMkLst>
            <pc:docMk/>
            <pc:sldMk cId="3491079543" sldId="868"/>
            <ac:spMk id="41" creationId="{9AACF88B-8373-B76A-7579-2347F267CDE8}"/>
          </ac:spMkLst>
        </pc:spChg>
        <pc:spChg chg="add mod">
          <ac:chgData name="Damian Gordon" userId="796278f3-970d-4a3b-8137-dc597a054133" providerId="ADAL" clId="{FD26B6FE-BC2F-4E78-88EC-AB644FA3DDFE}" dt="2025-01-29T16:27:30.067" v="735" actId="1035"/>
          <ac:spMkLst>
            <pc:docMk/>
            <pc:sldMk cId="3491079543" sldId="868"/>
            <ac:spMk id="42" creationId="{6F07040C-355E-F240-5CBC-6A2CC5D45738}"/>
          </ac:spMkLst>
        </pc:spChg>
        <pc:spChg chg="add mod">
          <ac:chgData name="Damian Gordon" userId="796278f3-970d-4a3b-8137-dc597a054133" providerId="ADAL" clId="{FD26B6FE-BC2F-4E78-88EC-AB644FA3DDFE}" dt="2025-01-29T16:31:03.480" v="902" actId="1038"/>
          <ac:spMkLst>
            <pc:docMk/>
            <pc:sldMk cId="3491079543" sldId="868"/>
            <ac:spMk id="43" creationId="{9A6893C3-069B-8B8B-B533-91CC0BC8AE3F}"/>
          </ac:spMkLst>
        </pc:spChg>
        <pc:spChg chg="add mod">
          <ac:chgData name="Damian Gordon" userId="796278f3-970d-4a3b-8137-dc597a054133" providerId="ADAL" clId="{FD26B6FE-BC2F-4E78-88EC-AB644FA3DDFE}" dt="2025-01-29T16:30:57.147" v="877" actId="1038"/>
          <ac:spMkLst>
            <pc:docMk/>
            <pc:sldMk cId="3491079543" sldId="868"/>
            <ac:spMk id="44" creationId="{1B9FB61C-4828-167B-BE63-C4746EDBF3B9}"/>
          </ac:spMkLst>
        </pc:spChg>
        <pc:spChg chg="add mod">
          <ac:chgData name="Damian Gordon" userId="796278f3-970d-4a3b-8137-dc597a054133" providerId="ADAL" clId="{FD26B6FE-BC2F-4E78-88EC-AB644FA3DDFE}" dt="2025-01-29T16:28:38.932" v="747" actId="1076"/>
          <ac:spMkLst>
            <pc:docMk/>
            <pc:sldMk cId="3491079543" sldId="868"/>
            <ac:spMk id="45" creationId="{9A6F4D73-FB12-4538-4CB9-F0DCA5FBE134}"/>
          </ac:spMkLst>
        </pc:spChg>
        <pc:picChg chg="mod">
          <ac:chgData name="Damian Gordon" userId="796278f3-970d-4a3b-8137-dc597a054133" providerId="ADAL" clId="{FD26B6FE-BC2F-4E78-88EC-AB644FA3DDFE}" dt="2025-01-29T16:32:41.644" v="925" actId="1076"/>
          <ac:picMkLst>
            <pc:docMk/>
            <pc:sldMk cId="3491079543" sldId="868"/>
            <ac:picMk id="4" creationId="{40850E62-8E54-22AF-3FB5-94F17469D605}"/>
          </ac:picMkLst>
        </pc:picChg>
        <pc:cxnChg chg="del">
          <ac:chgData name="Damian Gordon" userId="796278f3-970d-4a3b-8137-dc597a054133" providerId="ADAL" clId="{FD26B6FE-BC2F-4E78-88EC-AB644FA3DDFE}" dt="2025-01-29T16:24:00.572" v="664" actId="478"/>
          <ac:cxnSpMkLst>
            <pc:docMk/>
            <pc:sldMk cId="3491079543" sldId="868"/>
            <ac:cxnSpMk id="32" creationId="{4C54467D-7E4C-0012-72F0-BEABFFE7FF52}"/>
          </ac:cxnSpMkLst>
        </pc:cxnChg>
        <pc:cxnChg chg="add mod">
          <ac:chgData name="Damian Gordon" userId="796278f3-970d-4a3b-8137-dc597a054133" providerId="ADAL" clId="{FD26B6FE-BC2F-4E78-88EC-AB644FA3DDFE}" dt="2025-01-29T16:29:48.792" v="772" actId="208"/>
          <ac:cxnSpMkLst>
            <pc:docMk/>
            <pc:sldMk cId="3491079543" sldId="868"/>
            <ac:cxnSpMk id="47" creationId="{40365AE7-3189-77E0-8008-F904CEF59A9D}"/>
          </ac:cxnSpMkLst>
        </pc:cxnChg>
        <pc:cxnChg chg="add mod">
          <ac:chgData name="Damian Gordon" userId="796278f3-970d-4a3b-8137-dc597a054133" providerId="ADAL" clId="{FD26B6FE-BC2F-4E78-88EC-AB644FA3DDFE}" dt="2025-01-29T16:31:03.480" v="902" actId="1038"/>
          <ac:cxnSpMkLst>
            <pc:docMk/>
            <pc:sldMk cId="3491079543" sldId="868"/>
            <ac:cxnSpMk id="48" creationId="{608769D0-A123-BEEF-A19D-E0CAF939787F}"/>
          </ac:cxnSpMkLst>
        </pc:cxnChg>
        <pc:cxnChg chg="add mod">
          <ac:chgData name="Damian Gordon" userId="796278f3-970d-4a3b-8137-dc597a054133" providerId="ADAL" clId="{FD26B6FE-BC2F-4E78-88EC-AB644FA3DDFE}" dt="2025-01-29T16:30:57.147" v="877" actId="1038"/>
          <ac:cxnSpMkLst>
            <pc:docMk/>
            <pc:sldMk cId="3491079543" sldId="868"/>
            <ac:cxnSpMk id="51" creationId="{665803DB-CF8E-95DD-709A-05D7399D9671}"/>
          </ac:cxnSpMkLst>
        </pc:cxnChg>
        <pc:cxnChg chg="add mod">
          <ac:chgData name="Damian Gordon" userId="796278f3-970d-4a3b-8137-dc597a054133" providerId="ADAL" clId="{FD26B6FE-BC2F-4E78-88EC-AB644FA3DDFE}" dt="2025-01-29T16:30:21.886" v="845" actId="14100"/>
          <ac:cxnSpMkLst>
            <pc:docMk/>
            <pc:sldMk cId="3491079543" sldId="868"/>
            <ac:cxnSpMk id="54" creationId="{C7263F97-00E3-CC72-2B1D-02FBDB46436C}"/>
          </ac:cxnSpMkLst>
        </pc:cxnChg>
      </pc:sldChg>
      <pc:sldChg chg="addSp delSp modSp add mod ord">
        <pc:chgData name="Damian Gordon" userId="796278f3-970d-4a3b-8137-dc597a054133" providerId="ADAL" clId="{FD26B6FE-BC2F-4E78-88EC-AB644FA3DDFE}" dt="2025-01-29T16:47:14.252" v="1414" actId="20577"/>
        <pc:sldMkLst>
          <pc:docMk/>
          <pc:sldMk cId="3536359493" sldId="869"/>
        </pc:sldMkLst>
        <pc:spChg chg="mod">
          <ac:chgData name="Damian Gordon" userId="796278f3-970d-4a3b-8137-dc597a054133" providerId="ADAL" clId="{FD26B6FE-BC2F-4E78-88EC-AB644FA3DDFE}" dt="2025-01-29T16:34:44.941" v="963" actId="20577"/>
          <ac:spMkLst>
            <pc:docMk/>
            <pc:sldMk cId="3536359493" sldId="869"/>
            <ac:spMk id="2" creationId="{F65ED780-EEA5-6CC0-8AED-9BEC850034FE}"/>
          </ac:spMkLst>
        </pc:spChg>
        <pc:spChg chg="mod">
          <ac:chgData name="Damian Gordon" userId="796278f3-970d-4a3b-8137-dc597a054133" providerId="ADAL" clId="{FD26B6FE-BC2F-4E78-88EC-AB644FA3DDFE}" dt="2025-01-29T16:47:14.252" v="1414" actId="20577"/>
          <ac:spMkLst>
            <pc:docMk/>
            <pc:sldMk cId="3536359493" sldId="869"/>
            <ac:spMk id="3" creationId="{B42BB1E3-7B04-2395-C615-CEACC96F65D6}"/>
          </ac:spMkLst>
        </pc:spChg>
        <pc:spChg chg="add mod">
          <ac:chgData name="Damian Gordon" userId="796278f3-970d-4a3b-8137-dc597a054133" providerId="ADAL" clId="{FD26B6FE-BC2F-4E78-88EC-AB644FA3DDFE}" dt="2025-01-29T16:34:52.185" v="975" actId="20577"/>
          <ac:spMkLst>
            <pc:docMk/>
            <pc:sldMk cId="3536359493" sldId="869"/>
            <ac:spMk id="5" creationId="{E1EF48BC-0442-5630-19F8-8525B568AB75}"/>
          </ac:spMkLst>
        </pc:spChg>
        <pc:picChg chg="del">
          <ac:chgData name="Damian Gordon" userId="796278f3-970d-4a3b-8137-dc597a054133" providerId="ADAL" clId="{FD26B6FE-BC2F-4E78-88EC-AB644FA3DDFE}" dt="2025-01-29T16:32:06.881" v="911" actId="478"/>
          <ac:picMkLst>
            <pc:docMk/>
            <pc:sldMk cId="3536359493" sldId="869"/>
            <ac:picMk id="4" creationId="{3A63AE7A-75B3-BAE3-C40F-C61B0D08726F}"/>
          </ac:picMkLst>
        </pc:picChg>
      </pc:sldChg>
      <pc:sldChg chg="modSp add mod">
        <pc:chgData name="Damian Gordon" userId="796278f3-970d-4a3b-8137-dc597a054133" providerId="ADAL" clId="{FD26B6FE-BC2F-4E78-88EC-AB644FA3DDFE}" dt="2025-01-29T16:49:36.190" v="1469" actId="20577"/>
        <pc:sldMkLst>
          <pc:docMk/>
          <pc:sldMk cId="3544837392" sldId="870"/>
        </pc:sldMkLst>
        <pc:spChg chg="mod">
          <ac:chgData name="Damian Gordon" userId="796278f3-970d-4a3b-8137-dc597a054133" providerId="ADAL" clId="{FD26B6FE-BC2F-4E78-88EC-AB644FA3DDFE}" dt="2025-01-29T16:35:04.895" v="984" actId="20577"/>
          <ac:spMkLst>
            <pc:docMk/>
            <pc:sldMk cId="3544837392" sldId="870"/>
            <ac:spMk id="2" creationId="{C4842298-5277-CF66-3C2B-8C56CCF97D20}"/>
          </ac:spMkLst>
        </pc:spChg>
        <pc:spChg chg="mod">
          <ac:chgData name="Damian Gordon" userId="796278f3-970d-4a3b-8137-dc597a054133" providerId="ADAL" clId="{FD26B6FE-BC2F-4E78-88EC-AB644FA3DDFE}" dt="2025-01-29T16:49:36.190" v="1469" actId="20577"/>
          <ac:spMkLst>
            <pc:docMk/>
            <pc:sldMk cId="3544837392" sldId="870"/>
            <ac:spMk id="3" creationId="{87999B82-34E1-E7D9-8BE1-EF89ED396290}"/>
          </ac:spMkLst>
        </pc:spChg>
        <pc:spChg chg="mod">
          <ac:chgData name="Damian Gordon" userId="796278f3-970d-4a3b-8137-dc597a054133" providerId="ADAL" clId="{FD26B6FE-BC2F-4E78-88EC-AB644FA3DDFE}" dt="2025-01-29T16:35:31.279" v="988" actId="20577"/>
          <ac:spMkLst>
            <pc:docMk/>
            <pc:sldMk cId="3544837392" sldId="870"/>
            <ac:spMk id="5" creationId="{504CA735-3DD0-6603-09E3-22331D76FB7B}"/>
          </ac:spMkLst>
        </pc:spChg>
      </pc:sldChg>
      <pc:sldChg chg="modSp add mod ord">
        <pc:chgData name="Damian Gordon" userId="796278f3-970d-4a3b-8137-dc597a054133" providerId="ADAL" clId="{FD26B6FE-BC2F-4E78-88EC-AB644FA3DDFE}" dt="2025-01-29T16:43:12.780" v="1244" actId="20577"/>
        <pc:sldMkLst>
          <pc:docMk/>
          <pc:sldMk cId="1252697269" sldId="871"/>
        </pc:sldMkLst>
        <pc:spChg chg="mod">
          <ac:chgData name="Damian Gordon" userId="796278f3-970d-4a3b-8137-dc597a054133" providerId="ADAL" clId="{FD26B6FE-BC2F-4E78-88EC-AB644FA3DDFE}" dt="2025-01-29T16:43:12.780" v="1244" actId="20577"/>
          <ac:spMkLst>
            <pc:docMk/>
            <pc:sldMk cId="1252697269" sldId="871"/>
            <ac:spMk id="3" creationId="{5721A8E4-74AC-097A-137E-26E07EFEB5C6}"/>
          </ac:spMkLst>
        </pc:spChg>
      </pc:sldChg>
      <pc:sldChg chg="modSp add mod">
        <pc:chgData name="Damian Gordon" userId="796278f3-970d-4a3b-8137-dc597a054133" providerId="ADAL" clId="{FD26B6FE-BC2F-4E78-88EC-AB644FA3DDFE}" dt="2025-01-29T16:51:32.406" v="1609" actId="20577"/>
        <pc:sldMkLst>
          <pc:docMk/>
          <pc:sldMk cId="3350975092" sldId="872"/>
        </pc:sldMkLst>
        <pc:spChg chg="mod">
          <ac:chgData name="Damian Gordon" userId="796278f3-970d-4a3b-8137-dc597a054133" providerId="ADAL" clId="{FD26B6FE-BC2F-4E78-88EC-AB644FA3DDFE}" dt="2025-01-29T16:35:35.471" v="990" actId="20577"/>
          <ac:spMkLst>
            <pc:docMk/>
            <pc:sldMk cId="3350975092" sldId="872"/>
            <ac:spMk id="2" creationId="{1371B3FE-7B11-1A7A-03DD-775DE81A98D6}"/>
          </ac:spMkLst>
        </pc:spChg>
        <pc:spChg chg="mod">
          <ac:chgData name="Damian Gordon" userId="796278f3-970d-4a3b-8137-dc597a054133" providerId="ADAL" clId="{FD26B6FE-BC2F-4E78-88EC-AB644FA3DDFE}" dt="2025-01-29T16:51:32.406" v="1609" actId="20577"/>
          <ac:spMkLst>
            <pc:docMk/>
            <pc:sldMk cId="3350975092" sldId="872"/>
            <ac:spMk id="3" creationId="{BD649963-C6ED-B3AD-6EDF-C348674D05EF}"/>
          </ac:spMkLst>
        </pc:spChg>
        <pc:spChg chg="mod">
          <ac:chgData name="Damian Gordon" userId="796278f3-970d-4a3b-8137-dc597a054133" providerId="ADAL" clId="{FD26B6FE-BC2F-4E78-88EC-AB644FA3DDFE}" dt="2025-01-29T16:35:40.691" v="998" actId="20577"/>
          <ac:spMkLst>
            <pc:docMk/>
            <pc:sldMk cId="3350975092" sldId="872"/>
            <ac:spMk id="5" creationId="{E0D7B707-1DC5-B82C-0934-AFECFD8DF8C4}"/>
          </ac:spMkLst>
        </pc:spChg>
      </pc:sldChg>
      <pc:sldChg chg="add">
        <pc:chgData name="Damian Gordon" userId="796278f3-970d-4a3b-8137-dc597a054133" providerId="ADAL" clId="{FD26B6FE-BC2F-4E78-88EC-AB644FA3DDFE}" dt="2025-01-29T16:36:20.946" v="999"/>
        <pc:sldMkLst>
          <pc:docMk/>
          <pc:sldMk cId="4098013078" sldId="873"/>
        </pc:sldMkLst>
      </pc:sldChg>
      <pc:sldChg chg="addSp delSp modSp new mod setBg addAnim setClrOvrMap">
        <pc:chgData name="Damian Gordon" userId="796278f3-970d-4a3b-8137-dc597a054133" providerId="ADAL" clId="{FD26B6FE-BC2F-4E78-88EC-AB644FA3DDFE}" dt="2025-01-29T16:52:18.038" v="1622"/>
        <pc:sldMkLst>
          <pc:docMk/>
          <pc:sldMk cId="3147298530" sldId="874"/>
        </pc:sldMkLst>
        <pc:spChg chg="mod">
          <ac:chgData name="Damian Gordon" userId="796278f3-970d-4a3b-8137-dc597a054133" providerId="ADAL" clId="{FD26B6FE-BC2F-4E78-88EC-AB644FA3DDFE}" dt="2025-01-29T16:52:18.038" v="1621" actId="26606"/>
          <ac:spMkLst>
            <pc:docMk/>
            <pc:sldMk cId="3147298530" sldId="874"/>
            <ac:spMk id="2" creationId="{06522E29-263B-C039-1AD1-82E59BE3D22C}"/>
          </ac:spMkLst>
        </pc:spChg>
        <pc:spChg chg="del">
          <ac:chgData name="Damian Gordon" userId="796278f3-970d-4a3b-8137-dc597a054133" providerId="ADAL" clId="{FD26B6FE-BC2F-4E78-88EC-AB644FA3DDFE}" dt="2025-01-29T16:52:11.014" v="1611" actId="478"/>
          <ac:spMkLst>
            <pc:docMk/>
            <pc:sldMk cId="3147298530" sldId="874"/>
            <ac:spMk id="3" creationId="{A85885C9-76E0-1BBE-1B8C-873361E383F6}"/>
          </ac:spMkLst>
        </pc:spChg>
        <pc:spChg chg="add">
          <ac:chgData name="Damian Gordon" userId="796278f3-970d-4a3b-8137-dc597a054133" providerId="ADAL" clId="{FD26B6FE-BC2F-4E78-88EC-AB644FA3DDFE}" dt="2025-01-29T16:52:18.038" v="1621" actId="26606"/>
          <ac:spMkLst>
            <pc:docMk/>
            <pc:sldMk cId="3147298530" sldId="874"/>
            <ac:spMk id="8" creationId="{71B2258F-86CA-4D4D-8270-BC05FCDEBFB3}"/>
          </ac:spMkLst>
        </pc:spChg>
        <pc:picChg chg="add">
          <ac:chgData name="Damian Gordon" userId="796278f3-970d-4a3b-8137-dc597a054133" providerId="ADAL" clId="{FD26B6FE-BC2F-4E78-88EC-AB644FA3DDFE}" dt="2025-01-29T16:52:18.038" v="1621" actId="26606"/>
          <ac:picMkLst>
            <pc:docMk/>
            <pc:sldMk cId="3147298530" sldId="874"/>
            <ac:picMk id="4" creationId="{F94725DB-CEB9-5D12-0C58-DFFE3C2F0788}"/>
          </ac:picMkLst>
        </pc:picChg>
      </pc:sldChg>
      <pc:sldChg chg="modSp add mod ord">
        <pc:chgData name="Damian Gordon" userId="796278f3-970d-4a3b-8137-dc597a054133" providerId="ADAL" clId="{FD26B6FE-BC2F-4E78-88EC-AB644FA3DDFE}" dt="2025-01-29T16:53:12.913" v="1628"/>
        <pc:sldMkLst>
          <pc:docMk/>
          <pc:sldMk cId="2135473727" sldId="875"/>
        </pc:sldMkLst>
        <pc:spChg chg="mod">
          <ac:chgData name="Damian Gordon" userId="796278f3-970d-4a3b-8137-dc597a054133" providerId="ADAL" clId="{FD26B6FE-BC2F-4E78-88EC-AB644FA3DDFE}" dt="2025-01-29T16:53:12.913" v="1628"/>
          <ac:spMkLst>
            <pc:docMk/>
            <pc:sldMk cId="2135473727" sldId="875"/>
            <ac:spMk id="3" creationId="{5DB111ED-28B6-2F7D-3694-439EA6CCFAAE}"/>
          </ac:spMkLst>
        </pc:spChg>
      </pc:sldChg>
      <pc:sldChg chg="add del">
        <pc:chgData name="Damian Gordon" userId="796278f3-970d-4a3b-8137-dc597a054133" providerId="ADAL" clId="{FD26B6FE-BC2F-4E78-88EC-AB644FA3DDFE}" dt="2025-01-29T16:52:24.651" v="1624" actId="47"/>
        <pc:sldMkLst>
          <pc:docMk/>
          <pc:sldMk cId="2895998139" sldId="875"/>
        </pc:sldMkLst>
      </pc:sldChg>
      <pc:sldChg chg="modSp add mod">
        <pc:chgData name="Damian Gordon" userId="796278f3-970d-4a3b-8137-dc597a054133" providerId="ADAL" clId="{FD26B6FE-BC2F-4E78-88EC-AB644FA3DDFE}" dt="2025-01-29T16:55:12.221" v="1638" actId="20577"/>
        <pc:sldMkLst>
          <pc:docMk/>
          <pc:sldMk cId="2413445027" sldId="876"/>
        </pc:sldMkLst>
        <pc:spChg chg="mod">
          <ac:chgData name="Damian Gordon" userId="796278f3-970d-4a3b-8137-dc597a054133" providerId="ADAL" clId="{FD26B6FE-BC2F-4E78-88EC-AB644FA3DDFE}" dt="2025-01-29T16:55:12.221" v="1638" actId="20577"/>
          <ac:spMkLst>
            <pc:docMk/>
            <pc:sldMk cId="2413445027" sldId="876"/>
            <ac:spMk id="3" creationId="{AEB8FEAA-24A8-89BB-0130-A4FD5F4A62B0}"/>
          </ac:spMkLst>
        </pc:spChg>
      </pc:sldChg>
      <pc:sldChg chg="modSp add mod">
        <pc:chgData name="Damian Gordon" userId="796278f3-970d-4a3b-8137-dc597a054133" providerId="ADAL" clId="{FD26B6FE-BC2F-4E78-88EC-AB644FA3DDFE}" dt="2025-01-29T16:56:16.173" v="1657" actId="20577"/>
        <pc:sldMkLst>
          <pc:docMk/>
          <pc:sldMk cId="2513627216" sldId="877"/>
        </pc:sldMkLst>
        <pc:spChg chg="mod">
          <ac:chgData name="Damian Gordon" userId="796278f3-970d-4a3b-8137-dc597a054133" providerId="ADAL" clId="{FD26B6FE-BC2F-4E78-88EC-AB644FA3DDFE}" dt="2025-01-29T16:56:16.173" v="1657" actId="20577"/>
          <ac:spMkLst>
            <pc:docMk/>
            <pc:sldMk cId="2513627216" sldId="877"/>
            <ac:spMk id="3" creationId="{F699FB7D-AC10-298D-BFBF-8E2F3D9D9F98}"/>
          </ac:spMkLst>
        </pc:spChg>
      </pc:sldChg>
      <pc:sldChg chg="modSp add mod">
        <pc:chgData name="Damian Gordon" userId="796278f3-970d-4a3b-8137-dc597a054133" providerId="ADAL" clId="{FD26B6FE-BC2F-4E78-88EC-AB644FA3DDFE}" dt="2025-01-29T16:57:05.638" v="1665" actId="207"/>
        <pc:sldMkLst>
          <pc:docMk/>
          <pc:sldMk cId="2265180124" sldId="878"/>
        </pc:sldMkLst>
        <pc:spChg chg="mod">
          <ac:chgData name="Damian Gordon" userId="796278f3-970d-4a3b-8137-dc597a054133" providerId="ADAL" clId="{FD26B6FE-BC2F-4E78-88EC-AB644FA3DDFE}" dt="2025-01-29T16:57:05.638" v="1665" actId="207"/>
          <ac:spMkLst>
            <pc:docMk/>
            <pc:sldMk cId="2265180124" sldId="878"/>
            <ac:spMk id="3" creationId="{E98C0EE5-C5E8-DAD6-2573-C38F55454A85}"/>
          </ac:spMkLst>
        </pc:spChg>
      </pc:sldChg>
      <pc:sldChg chg="addSp delSp modSp new mod setBg addAnim setClrOvrMap">
        <pc:chgData name="Damian Gordon" userId="796278f3-970d-4a3b-8137-dc597a054133" providerId="ADAL" clId="{FD26B6FE-BC2F-4E78-88EC-AB644FA3DDFE}" dt="2025-01-29T16:57:36.623" v="1687"/>
        <pc:sldMkLst>
          <pc:docMk/>
          <pc:sldMk cId="3462398928" sldId="879"/>
        </pc:sldMkLst>
        <pc:spChg chg="mod">
          <ac:chgData name="Damian Gordon" userId="796278f3-970d-4a3b-8137-dc597a054133" providerId="ADAL" clId="{FD26B6FE-BC2F-4E78-88EC-AB644FA3DDFE}" dt="2025-01-29T16:57:36.619" v="1686" actId="26606"/>
          <ac:spMkLst>
            <pc:docMk/>
            <pc:sldMk cId="3462398928" sldId="879"/>
            <ac:spMk id="2" creationId="{16F0E68E-04E2-EADA-79B6-70EF11E4C502}"/>
          </ac:spMkLst>
        </pc:spChg>
        <pc:spChg chg="del">
          <ac:chgData name="Damian Gordon" userId="796278f3-970d-4a3b-8137-dc597a054133" providerId="ADAL" clId="{FD26B6FE-BC2F-4E78-88EC-AB644FA3DDFE}" dt="2025-01-29T16:57:23.301" v="1667" actId="478"/>
          <ac:spMkLst>
            <pc:docMk/>
            <pc:sldMk cId="3462398928" sldId="879"/>
            <ac:spMk id="3" creationId="{6DFFC18E-6D1B-4919-1824-1949BE7B09A3}"/>
          </ac:spMkLst>
        </pc:spChg>
        <pc:spChg chg="add">
          <ac:chgData name="Damian Gordon" userId="796278f3-970d-4a3b-8137-dc597a054133" providerId="ADAL" clId="{FD26B6FE-BC2F-4E78-88EC-AB644FA3DDFE}" dt="2025-01-29T16:57:36.619" v="1686" actId="26606"/>
          <ac:spMkLst>
            <pc:docMk/>
            <pc:sldMk cId="3462398928" sldId="879"/>
            <ac:spMk id="8" creationId="{71B2258F-86CA-4D4D-8270-BC05FCDEBFB3}"/>
          </ac:spMkLst>
        </pc:spChg>
        <pc:picChg chg="add">
          <ac:chgData name="Damian Gordon" userId="796278f3-970d-4a3b-8137-dc597a054133" providerId="ADAL" clId="{FD26B6FE-BC2F-4E78-88EC-AB644FA3DDFE}" dt="2025-01-29T16:57:36.619" v="1686" actId="26606"/>
          <ac:picMkLst>
            <pc:docMk/>
            <pc:sldMk cId="3462398928" sldId="879"/>
            <ac:picMk id="4" creationId="{56C48FF1-7089-D7FB-C470-2A277FE80CD2}"/>
          </ac:picMkLst>
        </pc:picChg>
      </pc:sldChg>
      <pc:sldChg chg="modSp add mod ord">
        <pc:chgData name="Damian Gordon" userId="796278f3-970d-4a3b-8137-dc597a054133" providerId="ADAL" clId="{FD26B6FE-BC2F-4E78-88EC-AB644FA3DDFE}" dt="2025-01-29T19:05:58.527" v="2232" actId="20577"/>
        <pc:sldMkLst>
          <pc:docMk/>
          <pc:sldMk cId="4186437778" sldId="880"/>
        </pc:sldMkLst>
        <pc:spChg chg="mod">
          <ac:chgData name="Damian Gordon" userId="796278f3-970d-4a3b-8137-dc597a054133" providerId="ADAL" clId="{FD26B6FE-BC2F-4E78-88EC-AB644FA3DDFE}" dt="2025-01-29T19:05:58.527" v="2232" actId="20577"/>
          <ac:spMkLst>
            <pc:docMk/>
            <pc:sldMk cId="4186437778" sldId="880"/>
            <ac:spMk id="3" creationId="{5B07F2E3-3E3F-FC83-278B-DFA4439E7B18}"/>
          </ac:spMkLst>
        </pc:spChg>
      </pc:sldChg>
      <pc:sldChg chg="modSp add mod">
        <pc:chgData name="Damian Gordon" userId="796278f3-970d-4a3b-8137-dc597a054133" providerId="ADAL" clId="{FD26B6FE-BC2F-4E78-88EC-AB644FA3DDFE}" dt="2025-01-29T19:06:13.067" v="2277" actId="20577"/>
        <pc:sldMkLst>
          <pc:docMk/>
          <pc:sldMk cId="1886014535" sldId="881"/>
        </pc:sldMkLst>
        <pc:spChg chg="mod">
          <ac:chgData name="Damian Gordon" userId="796278f3-970d-4a3b-8137-dc597a054133" providerId="ADAL" clId="{FD26B6FE-BC2F-4E78-88EC-AB644FA3DDFE}" dt="2025-01-29T19:06:13.067" v="2277" actId="20577"/>
          <ac:spMkLst>
            <pc:docMk/>
            <pc:sldMk cId="1886014535" sldId="881"/>
            <ac:spMk id="3" creationId="{58351EC6-BE14-14F7-DF86-7C9781D2A5A4}"/>
          </ac:spMkLst>
        </pc:spChg>
      </pc:sldChg>
      <pc:sldChg chg="modSp add mod">
        <pc:chgData name="Damian Gordon" userId="796278f3-970d-4a3b-8137-dc597a054133" providerId="ADAL" clId="{FD26B6FE-BC2F-4E78-88EC-AB644FA3DDFE}" dt="2025-01-29T17:02:13.257" v="1861" actId="20577"/>
        <pc:sldMkLst>
          <pc:docMk/>
          <pc:sldMk cId="1387945648" sldId="882"/>
        </pc:sldMkLst>
        <pc:spChg chg="mod">
          <ac:chgData name="Damian Gordon" userId="796278f3-970d-4a3b-8137-dc597a054133" providerId="ADAL" clId="{FD26B6FE-BC2F-4E78-88EC-AB644FA3DDFE}" dt="2025-01-29T17:02:13.257" v="1861" actId="20577"/>
          <ac:spMkLst>
            <pc:docMk/>
            <pc:sldMk cId="1387945648" sldId="882"/>
            <ac:spMk id="3" creationId="{7C50B424-BA64-8D56-A32F-C8069A6F15B0}"/>
          </ac:spMkLst>
        </pc:spChg>
      </pc:sldChg>
      <pc:sldChg chg="modSp add mod">
        <pc:chgData name="Damian Gordon" userId="796278f3-970d-4a3b-8137-dc597a054133" providerId="ADAL" clId="{FD26B6FE-BC2F-4E78-88EC-AB644FA3DDFE}" dt="2025-01-29T17:07:00.168" v="2212" actId="27636"/>
        <pc:sldMkLst>
          <pc:docMk/>
          <pc:sldMk cId="2776644946" sldId="883"/>
        </pc:sldMkLst>
        <pc:spChg chg="mod">
          <ac:chgData name="Damian Gordon" userId="796278f3-970d-4a3b-8137-dc597a054133" providerId="ADAL" clId="{FD26B6FE-BC2F-4E78-88EC-AB644FA3DDFE}" dt="2025-01-29T17:07:00.168" v="2212" actId="27636"/>
          <ac:spMkLst>
            <pc:docMk/>
            <pc:sldMk cId="2776644946" sldId="883"/>
            <ac:spMk id="3" creationId="{9B38838F-7357-B81A-495B-C4D71DE23F0C}"/>
          </ac:spMkLst>
        </pc:spChg>
      </pc:sldChg>
      <pc:sldMasterChg chg="delSldLayout">
        <pc:chgData name="Damian Gordon" userId="796278f3-970d-4a3b-8137-dc597a054133" providerId="ADAL" clId="{FD26B6FE-BC2F-4E78-88EC-AB644FA3DDFE}" dt="2025-01-29T16:07:29.078" v="225" actId="47"/>
        <pc:sldMasterMkLst>
          <pc:docMk/>
          <pc:sldMasterMk cId="3735153791" sldId="2147483854"/>
        </pc:sldMasterMkLst>
        <pc:sldLayoutChg chg="del">
          <pc:chgData name="Damian Gordon" userId="796278f3-970d-4a3b-8137-dc597a054133" providerId="ADAL" clId="{FD26B6FE-BC2F-4E78-88EC-AB644FA3DDFE}" dt="2025-01-29T16:07:29.078" v="225" actId="47"/>
          <pc:sldLayoutMkLst>
            <pc:docMk/>
            <pc:sldMasterMk cId="3735153791" sldId="2147483854"/>
            <pc:sldLayoutMk cId="795895576" sldId="2147483866"/>
          </pc:sldLayoutMkLst>
        </pc:sldLayoutChg>
        <pc:sldLayoutChg chg="del">
          <pc:chgData name="Damian Gordon" userId="796278f3-970d-4a3b-8137-dc597a054133" providerId="ADAL" clId="{FD26B6FE-BC2F-4E78-88EC-AB644FA3DDFE}" dt="2025-01-29T16:07:29.078" v="225" actId="47"/>
          <pc:sldLayoutMkLst>
            <pc:docMk/>
            <pc:sldMasterMk cId="3735153791" sldId="2147483854"/>
            <pc:sldLayoutMk cId="3798157974" sldId="21474838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EE96E-B7A3-40FC-B40C-1652DBD09953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2C7E2-A38D-4063-B2B8-A2A9C0F33D9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954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E9AF-CB4E-EE88-5C28-8EB9AAB71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4D08C-F61A-80AE-7741-CA98AFCF9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83A9A-B9B6-6821-F14F-2337B511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2CE58-3173-252F-260B-EC2EF33A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70B4-1859-3CD3-EDA4-518EAE75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555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B57-75F7-399E-31FD-28CAB1B8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68199-5870-B66C-926B-270A2D846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EBC15-D4B2-AAD8-0938-F2C4DADB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7BD26-DB71-E532-1542-6B4C4B9A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D9F2C-B24E-A7E0-3E88-AF76A59E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61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D2C0F-6950-3416-5867-405851228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8154C-47C0-3699-E0FC-70750124A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38D0F-3412-EBE4-A19C-6035AD57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3C96-66D3-A8D0-30D3-8F7062AA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74B9E-37F7-ED0E-84FF-6984E429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998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B02B-26AF-E9E1-1174-B811F5FB0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FC42-8B6F-4745-547F-C2A5A01EE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B5CC2-4BE5-431A-4605-08DF5833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67125-C2D6-8B9E-650B-20440F00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BF08-11C9-0FB1-BD64-882300DA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315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74C3-46B9-F784-5865-4B526A7A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5F51D-80E1-EA89-2F25-7020EC18E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C3407-73E5-88DB-8CDF-35D503E6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A6CF5-03BE-E2C4-C11E-0BFF2BBFD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9FC19-9A45-0B1B-0DB1-9F8B38E0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374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251B4-77E4-F39D-FECB-E7B05645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27BCA-3664-E016-E1A3-957780EB6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2FD9-C230-46DA-D1B2-549D6C264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48F1C-3DAD-B1CD-C2BE-51807BE16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643EF-492E-494C-1A99-6FC8D3BE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EE717-EA5E-0EEF-174A-C8A30EE6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99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A6395-9ADD-B42E-A338-D2790D69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D0227-C4EC-4537-0A8B-0B7797CD2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1F779-1EE1-6B90-B8A2-72DD766FB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93EAC-9EC9-B849-0F91-48A7134EC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A108FB-7A92-128F-427C-998EFCD3B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36E0C-B793-7C31-E2D8-21B4F7B9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F26B4-AEEE-FF59-05CB-E4743B0E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149E3-1A65-CCBC-C207-D020D717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271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853C1-3CC5-D644-1012-62F9210A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C63773-A2DC-6B41-49F0-12AD01E2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15FB4-F025-1861-EEC7-3846A551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9E412A-D779-7962-379C-4F39A892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286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6BDB6-3799-0EF9-CC27-F240BB46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4B176B-A92E-903B-E822-5FB20C37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CE636-69D9-09BE-8DE1-DC3E0F2A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005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3AA0-483C-A4FF-5D38-2B97CD6BA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E1571-B5B0-0165-0DFD-D0CAD612B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8F883-05C0-35AE-F0EC-F9D4E6749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05053-6687-8318-11D7-C627B9D4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85E4C-2476-CD78-0AD1-D2FCAD01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B0D3E-3090-4468-7777-204950B3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077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904F-85E9-31FC-A396-692D618C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3398C-87A3-163F-29AF-4B781DE83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144A1-B476-26F1-0EEA-A0D3AF1BE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786B3-D58F-E65E-5B74-9B4DE547B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CFA7B-DACE-17A9-D39A-985F54F9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BF574-C76A-7999-7ED6-8B9427F5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66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7BCDB-7CBC-DC52-E897-259036F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67DEE-52B2-9CC7-172E-DB1FC673C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21748-92A0-ADBE-1DC3-E2798FD6F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4DC863-B66C-4FC5-96B9-3A86DF010AD4}" type="datetimeFigureOut">
              <a:rPr lang="en-IE" smtClean="0"/>
              <a:t>29/01/2025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D10C2-19DB-A478-DEE3-275BDB9B1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23352-AA13-538B-36A7-B2D68CDF1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515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seek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AF802-1FD5-1E70-940A-2DF641692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br>
              <a:rPr lang="en-IE" sz="6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ja-JP" altLang="en-US" sz="6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深度求索</a:t>
            </a:r>
            <a:endParaRPr lang="en-IE" sz="66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6E67C-6691-6E69-516C-2202AB658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IE" b="1">
              <a:solidFill>
                <a:srgbClr val="FFFFFF"/>
              </a:solidFill>
            </a:endParaRPr>
          </a:p>
          <a:p>
            <a:pPr algn="r"/>
            <a:r>
              <a:rPr lang="en-IE" b="1" i="1">
                <a:solidFill>
                  <a:srgbClr val="FFFFFF"/>
                </a:solidFill>
              </a:rPr>
              <a:t>Damian Gordon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8FA1D9-C19D-F821-0908-DA9AB271B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02" y="800377"/>
            <a:ext cx="8394699" cy="17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64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EDCE3-4E9E-37AD-F858-03085B65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8C8B94C-E35B-C48E-DDA7-217ED809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D6E05-9D2E-A060-FCE3-E1912A3F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3680E-6B9F-6F5C-9437-45C4DD4F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dirty="0"/>
              <a:t>So the American AI companies feel </a:t>
            </a:r>
            <a:r>
              <a:rPr lang="en-US" sz="4400" dirty="0" err="1"/>
              <a:t>DeepSeek's</a:t>
            </a:r>
            <a:r>
              <a:rPr lang="en-US" sz="4400" dirty="0"/>
              <a:t> success has changed the game completely. </a:t>
            </a:r>
          </a:p>
          <a:p>
            <a:endParaRPr lang="en-US" sz="4400" dirty="0"/>
          </a:p>
          <a:p>
            <a:r>
              <a:rPr lang="en-US" sz="4400" dirty="0"/>
              <a:t>Nvidia claims this is "</a:t>
            </a:r>
            <a:r>
              <a:rPr lang="en-US" sz="4400" i="1" dirty="0"/>
              <a:t>the first shot at what is emerging as a global AI space race</a:t>
            </a:r>
            <a:r>
              <a:rPr lang="en-US" sz="4400" dirty="0"/>
              <a:t>“.</a:t>
            </a:r>
          </a:p>
          <a:p>
            <a:endParaRPr lang="en-IE" sz="2400" dirty="0"/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73BABCDF-26AB-BB8C-C765-60ED5B47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060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8AAB3-1A8B-EE70-72C0-70EF42313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6035DA1C-22EC-69EA-044F-5F52B2111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0154C3-A76E-B462-E47D-006658F0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0FE5F-FFEA-3F2E-D04B-1528BC900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r>
              <a:rPr lang="en-US" sz="4400" dirty="0"/>
              <a:t>The company reportedly vigorously recruits young A.I. researchers from top Chinese universities, and hires from outside the computer science field to diversify its models' knowledge and abilities.</a:t>
            </a:r>
          </a:p>
          <a:p>
            <a:r>
              <a:rPr lang="en-US" sz="4400" dirty="0"/>
              <a:t>It is helping retain talent and reduce the brain drain from nations like India and China.</a:t>
            </a:r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E3403085-71B7-9549-EA0E-9000FF3EA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473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etters in shelves">
            <a:extLst>
              <a:ext uri="{FF2B5EF4-FFF2-40B4-BE49-F238E27FC236}">
                <a16:creationId xmlns:a16="http://schemas.microsoft.com/office/drawing/2014/main" id="{13F314CC-799F-FD3F-4D09-46756D8D9A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73" b="1534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A18A50-D9AD-53A2-676A-D9620569A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Version History</a:t>
            </a:r>
            <a:endParaRPr lang="en-I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20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B2E9C-1E9E-91C4-66F9-5E83E675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4AE4572D-35E6-5327-E1B5-68F3513D2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19205C-E9F3-CDC5-4152-9AF415A7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r>
              <a:rPr lang="en-IE" dirty="0"/>
              <a:t>: Timeline</a:t>
            </a:r>
          </a:p>
        </p:txBody>
      </p:sp>
      <p:pic>
        <p:nvPicPr>
          <p:cNvPr id="4" name="Picture 2" descr="DeepSeek">
            <a:extLst>
              <a:ext uri="{FF2B5EF4-FFF2-40B4-BE49-F238E27FC236}">
                <a16:creationId xmlns:a16="http://schemas.microsoft.com/office/drawing/2014/main" id="{40850E62-8E54-22AF-3FB5-94F17469D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1DCC89A-2B0C-0C70-7490-3449C9F7544F}"/>
              </a:ext>
            </a:extLst>
          </p:cNvPr>
          <p:cNvSpPr/>
          <p:nvPr/>
        </p:nvSpPr>
        <p:spPr>
          <a:xfrm>
            <a:off x="163297" y="3800949"/>
            <a:ext cx="11941609" cy="531564"/>
          </a:xfrm>
          <a:prstGeom prst="flowChartAlternate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778B52-FDE8-1DF8-7BF7-EEF1EEE7C85A}"/>
              </a:ext>
            </a:extLst>
          </p:cNvPr>
          <p:cNvSpPr/>
          <p:nvPr/>
        </p:nvSpPr>
        <p:spPr>
          <a:xfrm>
            <a:off x="2518433" y="3858120"/>
            <a:ext cx="405077" cy="423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6E97DA7-CEB4-2DD0-4675-163A837F3648}"/>
              </a:ext>
            </a:extLst>
          </p:cNvPr>
          <p:cNvSpPr/>
          <p:nvPr/>
        </p:nvSpPr>
        <p:spPr>
          <a:xfrm>
            <a:off x="5754393" y="3854844"/>
            <a:ext cx="405077" cy="423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FF6B3B3-E7C7-46C0-B5BB-9E9CF8BC6C90}"/>
              </a:ext>
            </a:extLst>
          </p:cNvPr>
          <p:cNvSpPr/>
          <p:nvPr/>
        </p:nvSpPr>
        <p:spPr>
          <a:xfrm>
            <a:off x="9031612" y="3849784"/>
            <a:ext cx="405077" cy="423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AACF88B-8373-B76A-7579-2347F267CDE8}"/>
              </a:ext>
            </a:extLst>
          </p:cNvPr>
          <p:cNvSpPr/>
          <p:nvPr/>
        </p:nvSpPr>
        <p:spPr>
          <a:xfrm>
            <a:off x="9708287" y="3833606"/>
            <a:ext cx="405077" cy="423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F07040C-355E-F240-5CBC-6A2CC5D45738}"/>
              </a:ext>
            </a:extLst>
          </p:cNvPr>
          <p:cNvSpPr/>
          <p:nvPr/>
        </p:nvSpPr>
        <p:spPr>
          <a:xfrm>
            <a:off x="1637842" y="2409351"/>
            <a:ext cx="2166257" cy="107768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Nov 2023</a:t>
            </a:r>
          </a:p>
          <a:p>
            <a:pPr algn="ctr"/>
            <a:r>
              <a:rPr lang="en-US" sz="2400" b="1" dirty="0"/>
              <a:t>Version 1</a:t>
            </a:r>
            <a:endParaRPr lang="en-IE" sz="2400" b="1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A6893C3-069B-8B8B-B533-91CC0BC8AE3F}"/>
              </a:ext>
            </a:extLst>
          </p:cNvPr>
          <p:cNvSpPr/>
          <p:nvPr/>
        </p:nvSpPr>
        <p:spPr>
          <a:xfrm>
            <a:off x="4873802" y="4746171"/>
            <a:ext cx="2166257" cy="107768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May 2024</a:t>
            </a:r>
          </a:p>
          <a:p>
            <a:pPr algn="ctr"/>
            <a:r>
              <a:rPr lang="en-US" sz="2400" b="1" dirty="0"/>
              <a:t>Version 2</a:t>
            </a:r>
            <a:endParaRPr lang="en-IE" sz="2400" b="1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B9FB61C-4828-167B-BE63-C4746EDBF3B9}"/>
              </a:ext>
            </a:extLst>
          </p:cNvPr>
          <p:cNvSpPr/>
          <p:nvPr/>
        </p:nvSpPr>
        <p:spPr>
          <a:xfrm>
            <a:off x="8151021" y="2409351"/>
            <a:ext cx="2166257" cy="107768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Nov 2024</a:t>
            </a:r>
          </a:p>
          <a:p>
            <a:pPr algn="ctr"/>
            <a:r>
              <a:rPr lang="en-US" sz="2400" b="1" dirty="0"/>
              <a:t>R1-Lite</a:t>
            </a:r>
            <a:endParaRPr lang="en-IE" sz="2400" b="1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A6F4D73-FB12-4538-4CB9-F0DCA5FBE134}"/>
              </a:ext>
            </a:extLst>
          </p:cNvPr>
          <p:cNvSpPr/>
          <p:nvPr/>
        </p:nvSpPr>
        <p:spPr>
          <a:xfrm>
            <a:off x="8820149" y="4746171"/>
            <a:ext cx="2166257" cy="107768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Dec 2024</a:t>
            </a:r>
          </a:p>
          <a:p>
            <a:pPr algn="ctr"/>
            <a:r>
              <a:rPr lang="en-US" sz="2400" b="1" dirty="0"/>
              <a:t>Version 3</a:t>
            </a:r>
            <a:endParaRPr lang="en-IE" sz="2400" b="1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0365AE7-3189-77E0-8008-F904CEF59A9D}"/>
              </a:ext>
            </a:extLst>
          </p:cNvPr>
          <p:cNvCxnSpPr>
            <a:stCxn id="42" idx="2"/>
            <a:endCxn id="18" idx="0"/>
          </p:cNvCxnSpPr>
          <p:nvPr/>
        </p:nvCxnSpPr>
        <p:spPr>
          <a:xfrm>
            <a:off x="2720971" y="3487037"/>
            <a:ext cx="1" cy="37108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8769D0-A123-BEEF-A19D-E0CAF939787F}"/>
              </a:ext>
            </a:extLst>
          </p:cNvPr>
          <p:cNvCxnSpPr>
            <a:cxnSpLocks/>
            <a:stCxn id="39" idx="4"/>
            <a:endCxn id="43" idx="0"/>
          </p:cNvCxnSpPr>
          <p:nvPr/>
        </p:nvCxnSpPr>
        <p:spPr>
          <a:xfrm flipH="1">
            <a:off x="5956931" y="4278618"/>
            <a:ext cx="1" cy="46755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65803DB-CF8E-95DD-709A-05D7399D9671}"/>
              </a:ext>
            </a:extLst>
          </p:cNvPr>
          <p:cNvCxnSpPr>
            <a:cxnSpLocks/>
            <a:stCxn id="44" idx="2"/>
            <a:endCxn id="40" idx="0"/>
          </p:cNvCxnSpPr>
          <p:nvPr/>
        </p:nvCxnSpPr>
        <p:spPr>
          <a:xfrm>
            <a:off x="9234150" y="3487037"/>
            <a:ext cx="1" cy="3627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7263F97-00E3-CC72-2B1D-02FBDB46436C}"/>
              </a:ext>
            </a:extLst>
          </p:cNvPr>
          <p:cNvCxnSpPr>
            <a:cxnSpLocks/>
            <a:stCxn id="41" idx="4"/>
            <a:endCxn id="45" idx="0"/>
          </p:cNvCxnSpPr>
          <p:nvPr/>
        </p:nvCxnSpPr>
        <p:spPr>
          <a:xfrm flipH="1">
            <a:off x="9903278" y="4257380"/>
            <a:ext cx="7548" cy="4887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07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C859-754A-F34B-62AF-88A64C61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AABC7EB3-F6F3-9C2E-B841-9BDD6338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C94F0-F125-50FF-DE49-A4CE97B4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r>
              <a:rPr lang="en-IE" dirty="0"/>
              <a:t> V1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1A8E4-74AC-097A-137E-26E07EFE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/>
              <a:t>In November 2023, </a:t>
            </a:r>
            <a:r>
              <a:rPr lang="en-US" sz="4400" dirty="0" err="1"/>
              <a:t>DeepSeek</a:t>
            </a:r>
            <a:r>
              <a:rPr lang="en-US" sz="4400" dirty="0"/>
              <a:t> released its first model, which is available for free to both researchers and commercial users. </a:t>
            </a:r>
          </a:p>
          <a:p>
            <a:r>
              <a:rPr lang="en-US" sz="4400" dirty="0"/>
              <a:t>The code for the model is open-source under the MIT license.</a:t>
            </a:r>
          </a:p>
          <a:p>
            <a:r>
              <a:rPr lang="en-US" sz="4400" dirty="0"/>
              <a:t>The architecture is essentially the same as those of the which is used by the Meta (Facebook) AI models (called the </a:t>
            </a:r>
            <a:r>
              <a:rPr lang="en-US" sz="4400" i="1" dirty="0"/>
              <a:t>Llama series</a:t>
            </a:r>
            <a:r>
              <a:rPr lang="en-US" sz="4400" dirty="0"/>
              <a:t>).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CA7D24-4461-A0D1-EBDB-DFF6525A60A6}"/>
              </a:ext>
            </a:extLst>
          </p:cNvPr>
          <p:cNvSpPr/>
          <p:nvPr/>
        </p:nvSpPr>
        <p:spPr>
          <a:xfrm>
            <a:off x="8469086" y="533400"/>
            <a:ext cx="2569028" cy="9797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Nov 2023</a:t>
            </a:r>
            <a:endParaRPr lang="en-IE" sz="3600" b="1" dirty="0"/>
          </a:p>
        </p:txBody>
      </p:sp>
    </p:spTree>
    <p:extLst>
      <p:ext uri="{BB962C8B-B14F-4D97-AF65-F5344CB8AC3E}">
        <p14:creationId xmlns:p14="http://schemas.microsoft.com/office/powerpoint/2010/main" val="1252697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ABC15-5E05-8DD1-BE08-E9D40957B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B80E110-B5ED-62FD-A3E6-21A309AC6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ED780-EEA5-6CC0-8AED-9BEC8500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r>
              <a:rPr lang="en-IE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BB1E3-7B04-2395-C615-CEACC96F6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In May 2024, </a:t>
            </a:r>
            <a:r>
              <a:rPr lang="en-US" sz="4400" dirty="0" err="1"/>
              <a:t>DeepSeek</a:t>
            </a:r>
            <a:r>
              <a:rPr lang="en-US" sz="4400" dirty="0"/>
              <a:t> released version 2, which is available for free to both researchers and commercial users. </a:t>
            </a:r>
          </a:p>
          <a:p>
            <a:r>
              <a:rPr lang="en-US" sz="4400" dirty="0"/>
              <a:t>The V2 model uses a different AI architecture than version 1, and it is called </a:t>
            </a:r>
            <a:r>
              <a:rPr lang="en-US" sz="4400" i="1" dirty="0">
                <a:solidFill>
                  <a:srgbClr val="FF0000"/>
                </a:solidFill>
              </a:rPr>
              <a:t>multi-head latent attention</a:t>
            </a:r>
            <a:r>
              <a:rPr lang="en-US" sz="4400" dirty="0"/>
              <a:t> (MLA), and uses a new machine learning algorithm called </a:t>
            </a:r>
            <a:r>
              <a:rPr lang="en-US" sz="4400" i="1" dirty="0">
                <a:solidFill>
                  <a:srgbClr val="FF0000"/>
                </a:solidFill>
              </a:rPr>
              <a:t>mixture of experts</a:t>
            </a:r>
            <a:r>
              <a:rPr lang="en-US" sz="4400" dirty="0"/>
              <a:t> (</a:t>
            </a:r>
            <a:r>
              <a:rPr lang="en-US" sz="4400" dirty="0" err="1"/>
              <a:t>MoE</a:t>
            </a:r>
            <a:r>
              <a:rPr lang="en-US" sz="4400" dirty="0"/>
              <a:t>).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EF48BC-0442-5630-19F8-8525B568AB75}"/>
              </a:ext>
            </a:extLst>
          </p:cNvPr>
          <p:cNvSpPr/>
          <p:nvPr/>
        </p:nvSpPr>
        <p:spPr>
          <a:xfrm>
            <a:off x="8469086" y="533400"/>
            <a:ext cx="2569028" cy="9797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May 2024</a:t>
            </a:r>
            <a:endParaRPr lang="en-IE" sz="3600" b="1" dirty="0"/>
          </a:p>
        </p:txBody>
      </p:sp>
    </p:spTree>
    <p:extLst>
      <p:ext uri="{BB962C8B-B14F-4D97-AF65-F5344CB8AC3E}">
        <p14:creationId xmlns:p14="http://schemas.microsoft.com/office/powerpoint/2010/main" val="3536359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3F8C5-CAB5-32BB-0E6E-BE821E2CA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08EDE6E9-D02D-7776-A3EC-E2253137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842298-5277-CF66-3C2B-8C56CCF97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r>
              <a:rPr lang="en-IE" dirty="0"/>
              <a:t> R1-Lite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99B82-34E1-E7D9-8BE1-EF89ED396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sz="4400" dirty="0"/>
              <a:t>In November 2024, </a:t>
            </a:r>
            <a:r>
              <a:rPr lang="en-US" sz="4400" dirty="0" err="1"/>
              <a:t>DeepSeek</a:t>
            </a:r>
            <a:r>
              <a:rPr lang="en-US" sz="4400" dirty="0"/>
              <a:t> released </a:t>
            </a:r>
            <a:r>
              <a:rPr lang="en-US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DeepSeek-R1-Lite-Preview</a:t>
            </a:r>
            <a:r>
              <a:rPr lang="en-US" sz="4400" dirty="0"/>
              <a:t> via their API. </a:t>
            </a:r>
          </a:p>
          <a:p>
            <a:r>
              <a:rPr lang="en-US" sz="4400" dirty="0"/>
              <a:t>It was trained for logical inference, mathematical reasoning, and real-time problem-solving. </a:t>
            </a:r>
          </a:p>
          <a:p>
            <a:r>
              <a:rPr lang="en-US" sz="4400" dirty="0" err="1"/>
              <a:t>DeepSeek</a:t>
            </a:r>
            <a:r>
              <a:rPr lang="en-US" sz="4400" dirty="0"/>
              <a:t> claimed that it exceeded performance of OpenAI on benchmarks such as American Invitational Mathematics Examination (AIME) and MATH.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4CA735-3DD0-6603-09E3-22331D76FB7B}"/>
              </a:ext>
            </a:extLst>
          </p:cNvPr>
          <p:cNvSpPr/>
          <p:nvPr/>
        </p:nvSpPr>
        <p:spPr>
          <a:xfrm>
            <a:off x="8469086" y="533400"/>
            <a:ext cx="2569028" cy="9797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Nov 2024</a:t>
            </a:r>
            <a:endParaRPr lang="en-IE" sz="3600" b="1" dirty="0"/>
          </a:p>
        </p:txBody>
      </p:sp>
    </p:spTree>
    <p:extLst>
      <p:ext uri="{BB962C8B-B14F-4D97-AF65-F5344CB8AC3E}">
        <p14:creationId xmlns:p14="http://schemas.microsoft.com/office/powerpoint/2010/main" val="3544837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6D473-4828-3FF1-BF20-07E236B2E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4E6CC89B-7021-2CE4-8011-375CB2DD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1B3FE-7B11-1A7A-03DD-775DE81A9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r>
              <a:rPr lang="en-IE" dirty="0"/>
              <a:t> V3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49963-C6ED-B3AD-6EDF-C348674D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dirty="0"/>
              <a:t>In December 2024, </a:t>
            </a:r>
            <a:r>
              <a:rPr lang="en-US" sz="4400" dirty="0" err="1"/>
              <a:t>DeepSeek</a:t>
            </a:r>
            <a:r>
              <a:rPr lang="en-US" sz="4400" dirty="0"/>
              <a:t> released version 3, which is available for free to both researchers and commercial users. </a:t>
            </a:r>
          </a:p>
          <a:p>
            <a:r>
              <a:rPr lang="en-US" sz="4400" dirty="0"/>
              <a:t>It uses that same AI architecture as version 2, but is trained on a wider range of datasets, including mostly English and Chinese datasets.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D7B707-1DC5-B82C-0934-AFECFD8DF8C4}"/>
              </a:ext>
            </a:extLst>
          </p:cNvPr>
          <p:cNvSpPr/>
          <p:nvPr/>
        </p:nvSpPr>
        <p:spPr>
          <a:xfrm>
            <a:off x="8469086" y="533400"/>
            <a:ext cx="2569028" cy="9797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Dec 2024</a:t>
            </a:r>
            <a:endParaRPr lang="en-IE" sz="3600" b="1" dirty="0"/>
          </a:p>
        </p:txBody>
      </p:sp>
    </p:spTree>
    <p:extLst>
      <p:ext uri="{BB962C8B-B14F-4D97-AF65-F5344CB8AC3E}">
        <p14:creationId xmlns:p14="http://schemas.microsoft.com/office/powerpoint/2010/main" val="3350975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725DB-CEB9-5D12-0C58-DFFE3C2F0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553" b="204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522E29-263B-C039-1AD1-82E59BE3D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Reactions</a:t>
            </a:r>
            <a:endParaRPr lang="en-I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98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4E9B0-2DDA-987D-C0AF-ACE233F22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431AEAA2-36D1-3E54-500C-6E100E7F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6C2D68-6F15-113D-D7B5-FDF7FE65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111ED-28B6-2F7D-3694-439EA6CCF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r>
              <a:rPr lang="en-US" sz="4400" dirty="0"/>
              <a:t>By 27 January 2025 the app had surpassed ChatGPT as the highest-rated free app on the iOS App Store in the United States; its chatbot reportedly answers questions, solves logic problems and writes computer programs on par with other chatbots on the market, according to benchmark tests used by American A.I. companies.</a:t>
            </a:r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0F9B5E6C-C71E-2B5C-7EAB-93D100DA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7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02F4F-911D-258E-BF11-41E73641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249FC0C-A171-3769-3733-2BF1331C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57E3E6-A476-3430-D32A-4EDAB008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1A98-7D26-55F8-68C1-CCAB204AE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Basics</a:t>
            </a:r>
          </a:p>
          <a:p>
            <a:r>
              <a:rPr lang="en-US" sz="4000" dirty="0"/>
              <a:t>Version History</a:t>
            </a:r>
          </a:p>
          <a:p>
            <a:r>
              <a:rPr lang="en-US" sz="4000" dirty="0"/>
              <a:t>Reactions</a:t>
            </a:r>
          </a:p>
          <a:p>
            <a:r>
              <a:rPr lang="en-US" sz="4000" dirty="0"/>
              <a:t>Concerns and Myths</a:t>
            </a:r>
          </a:p>
        </p:txBody>
      </p:sp>
      <p:pic>
        <p:nvPicPr>
          <p:cNvPr id="4" name="Picture 2" descr="DeepSeek">
            <a:extLst>
              <a:ext uri="{FF2B5EF4-FFF2-40B4-BE49-F238E27FC236}">
                <a16:creationId xmlns:a16="http://schemas.microsoft.com/office/drawing/2014/main" id="{6A6674D0-7214-3D6D-06B5-B62630BBE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293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2CE09-450A-A428-DD3C-528879F0B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AA89AC69-3DE1-0F96-9B1E-19225D502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9D71EA-859C-66D5-79CC-14997D31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8FEAA-24A8-89BB-0130-A4FD5F4A6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dirty="0" err="1"/>
              <a:t>DeepSeek's</a:t>
            </a:r>
            <a:r>
              <a:rPr lang="en-US" sz="4400" dirty="0"/>
              <a:t> founder, Liang </a:t>
            </a:r>
            <a:r>
              <a:rPr lang="en-US" sz="4400" dirty="0" err="1"/>
              <a:t>Wenfeng</a:t>
            </a:r>
            <a:r>
              <a:rPr lang="en-US" sz="4400" dirty="0"/>
              <a:t> has been compared to Open AI CEO Sam Altman. With CNN calling him the Sam Altman of China and an evangelist for AI.</a:t>
            </a:r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87795012-F406-C591-477D-321E6018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445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F4CEB-95B9-ACC6-E0A3-A419D8687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3368229-E4C2-AE83-41CE-1B2FCD9F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C2F62-3D17-8078-9B21-F908E1F3F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FB7D-AC10-298D-BFBF-8E2F3D9D9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dirty="0"/>
              <a:t>The success of the company's A.I. models consequently sparked market turmoil and caused shares in major global technology companies to plunge on 27 January: Nvidia's stock fell by as much as 18%,as did the stock of rival Broadcom.</a:t>
            </a:r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8545BD5E-3E86-B6B9-2A01-A1AA9DB03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627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BD869-7746-3487-A365-109237BEE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A421E9F-0240-534B-A9ED-DD1F9D8A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7606A-FE02-81CE-E908-FD33284E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C0EE5-C5E8-DAD6-2573-C38F55454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On 27 January, </a:t>
            </a:r>
            <a:r>
              <a:rPr lang="en-US" sz="4400" b="1" i="1" dirty="0" err="1">
                <a:solidFill>
                  <a:srgbClr val="FF0000"/>
                </a:solidFill>
              </a:rPr>
              <a:t>DeepSeek</a:t>
            </a:r>
            <a:r>
              <a:rPr lang="en-US" sz="4400" b="1" i="1" dirty="0">
                <a:solidFill>
                  <a:srgbClr val="FF0000"/>
                </a:solidFill>
              </a:rPr>
              <a:t> limited its new user registration to Chinese mainland phone numbers, email, and Google login after a reported cyberattack that caused a slowdown to its servers and services.</a:t>
            </a:r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4611DD6B-698B-7841-A4BA-26EF0B45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180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uestion marks in a line and one question mark is lit">
            <a:extLst>
              <a:ext uri="{FF2B5EF4-FFF2-40B4-BE49-F238E27FC236}">
                <a16:creationId xmlns:a16="http://schemas.microsoft.com/office/drawing/2014/main" id="{56C48FF1-7089-D7FB-C470-2A277FE8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056" b="136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0E68E-04E2-EADA-79B6-70EF11E4C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Concerns and Myths</a:t>
            </a:r>
            <a:endParaRPr lang="en-I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98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8D3C4-E565-9579-5F58-F726D6403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31816097-A306-A636-6C57-C375FC58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B4166-89D6-84BF-9EFD-2A3C322E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7F2E3-3E3F-FC83-278B-DFA4439E7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sz="4400" b="1" u="sng" dirty="0"/>
              <a:t>Censorship</a:t>
            </a:r>
          </a:p>
          <a:p>
            <a:r>
              <a:rPr lang="en-US" sz="4400" dirty="0"/>
              <a:t>Some sources have observed that the official API version of R1 uses censorship mechanisms for topics that are considered politically sensitive.</a:t>
            </a:r>
          </a:p>
          <a:p>
            <a:r>
              <a:rPr lang="en-US" sz="4400" dirty="0"/>
              <a:t>Western researchers were able in January 2025 to trick </a:t>
            </a:r>
            <a:r>
              <a:rPr lang="en-US" sz="4400" dirty="0" err="1"/>
              <a:t>DeepSeek</a:t>
            </a:r>
            <a:r>
              <a:rPr lang="en-US" sz="4400" dirty="0"/>
              <a:t> into giving accurate answers to some of these topics by tailoring the question asked (using </a:t>
            </a:r>
            <a:r>
              <a:rPr lang="en-US" sz="4400" dirty="0" err="1"/>
              <a:t>LeetSpeak</a:t>
            </a:r>
            <a:r>
              <a:rPr lang="en-US" sz="4400" dirty="0"/>
              <a:t>).</a:t>
            </a:r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E1475F22-AEE9-54CB-B633-5EBAC496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437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540FD-2863-8877-9CE2-15CC7491F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B5AE679-B901-65FA-8D4C-71F11A45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94B27A-4167-2942-89A6-15D9213B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51EC6-BE14-14F7-DF86-7C9781D2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u="sng" dirty="0"/>
              <a:t>Security</a:t>
            </a:r>
          </a:p>
          <a:p>
            <a:r>
              <a:rPr lang="en-US" sz="4400" dirty="0"/>
              <a:t>There have been fears expressed that it could be used for foreign influence operations, spreading disinformation, surveillance and the development of cyberweapons.</a:t>
            </a:r>
          </a:p>
          <a:p>
            <a:r>
              <a:rPr lang="en-US" sz="4400" dirty="0"/>
              <a:t>We’ll see about this, time will tell.</a:t>
            </a:r>
          </a:p>
          <a:p>
            <a:endParaRPr lang="en-US" sz="4400" dirty="0"/>
          </a:p>
          <a:p>
            <a:endParaRPr lang="en-US" sz="4400" dirty="0"/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0D0F76EF-8537-0DCE-E9AD-E2E02B578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14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DF99C-75B8-BA42-23C7-6F1D2AE39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D59BA3EE-72FC-C4B3-4912-CAA867D0E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CEF08-72F9-2962-61CB-A8C7710B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0B424-BA64-8D56-A32F-C8069A6F1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u="sng" dirty="0"/>
              <a:t>Privacy</a:t>
            </a:r>
          </a:p>
          <a:p>
            <a:r>
              <a:rPr lang="en-US" sz="4400" dirty="0" err="1"/>
              <a:t>DeepSeek's</a:t>
            </a:r>
            <a:r>
              <a:rPr lang="en-US" sz="4400" dirty="0"/>
              <a:t> privacy terms and conditions say: "We may collect your text or audio input, prompt, uploaded files, feedback, chat history, or other content that you provide to our model and Services“.</a:t>
            </a:r>
          </a:p>
          <a:p>
            <a:r>
              <a:rPr lang="en-US" sz="4400" dirty="0"/>
              <a:t>This is the same as most LLMs.</a:t>
            </a:r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6A2C0911-56AF-8035-7EA1-21A5FEA78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945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B43D5-B10D-C58B-5707-B77586D99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9D3DBF50-B4D2-8168-AC73-2CE360408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AE7BBD-D04A-759E-F4EF-42992A765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8838F-7357-B81A-495B-C4D71DE2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u="sng" dirty="0"/>
              <a:t>Language</a:t>
            </a:r>
          </a:p>
          <a:p>
            <a:r>
              <a:rPr lang="en-US" sz="4400" dirty="0"/>
              <a:t>One of the reasons for the significantly improved training speed may be that since some of the content is trained in Chinese.</a:t>
            </a:r>
          </a:p>
          <a:p>
            <a:r>
              <a:rPr lang="en-US" sz="4400" dirty="0"/>
              <a:t>The Chinese language uses symbols that incorporate a lot of information in each single character. This needs </a:t>
            </a:r>
            <a:r>
              <a:rPr lang="en-US" sz="4400"/>
              <a:t>more exploration.</a:t>
            </a:r>
            <a:endParaRPr lang="en-US" sz="4400" dirty="0"/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A0F4D8A4-DED5-D0C0-C58A-CB2EDF53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44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Computer Servers">
            <a:extLst>
              <a:ext uri="{FF2B5EF4-FFF2-40B4-BE49-F238E27FC236}">
                <a16:creationId xmlns:a16="http://schemas.microsoft.com/office/drawing/2014/main" id="{87940DE9-72D6-4EDB-F41D-518FAFAAEA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C08DDC7-0428-F3D5-02A2-A178A4166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IE" sz="5200" b="1" dirty="0">
                <a:solidFill>
                  <a:srgbClr val="FFFFFF"/>
                </a:solidFill>
              </a:rPr>
              <a:t>Thanks !!!</a:t>
            </a:r>
            <a:endParaRPr lang="en-IE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9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rson writing on a notepad">
            <a:extLst>
              <a:ext uri="{FF2B5EF4-FFF2-40B4-BE49-F238E27FC236}">
                <a16:creationId xmlns:a16="http://schemas.microsoft.com/office/drawing/2014/main" id="{2D479728-85E1-D7DB-1DF5-14C445C976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3177" b="1584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351621-316F-F1BC-93D9-438BD559C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Basics</a:t>
            </a:r>
            <a:endParaRPr lang="en-I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7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1C5D1-61AE-E06D-0799-7A303297B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83F6C63-4269-AF65-7CE6-DE290C709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BCDC-3EE4-E9AC-828C-7C9D73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346C5-C75B-47E9-34E6-8B3604297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800" dirty="0" err="1"/>
              <a:t>DeepSeek</a:t>
            </a:r>
            <a:r>
              <a:rPr lang="en-US" sz="4800" dirty="0"/>
              <a:t> (</a:t>
            </a:r>
            <a:r>
              <a:rPr lang="ja-JP" altLang="en-US" sz="4800" dirty="0"/>
              <a:t>深度求索</a:t>
            </a:r>
            <a:r>
              <a:rPr lang="en-US" sz="4800" dirty="0"/>
              <a:t>) is a Chinese Artificial Intelligence company that develops </a:t>
            </a:r>
            <a:r>
              <a:rPr lang="en-US" sz="4800" b="1" u="sng" dirty="0"/>
              <a:t>open-source</a:t>
            </a:r>
            <a:r>
              <a:rPr lang="en-US" sz="4800" dirty="0"/>
              <a:t> large language models (LLMs).</a:t>
            </a:r>
          </a:p>
          <a:p>
            <a:endParaRPr lang="en-US" sz="4800" dirty="0">
              <a:hlinkClick r:id="rId3"/>
            </a:endParaRPr>
          </a:p>
          <a:p>
            <a:r>
              <a:rPr lang="en-US" sz="4800" dirty="0">
                <a:hlinkClick r:id="rId3"/>
              </a:rPr>
              <a:t>https://www.deepseek.com/</a:t>
            </a:r>
            <a:endParaRPr lang="en-US" sz="4800" dirty="0"/>
          </a:p>
          <a:p>
            <a:endParaRPr lang="en-US" sz="4800" dirty="0"/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19801837-B7D9-8512-3E42-928B899F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3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5A476-A3A6-4C22-AFAF-9A6F6F513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7926E7C-E825-08C5-6E5E-54B855D89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3AE93-8E4A-F2AC-58D7-52381612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5F209-B493-6A79-AC8E-B2DAC549E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6629" cy="4667250"/>
          </a:xfrm>
        </p:spPr>
        <p:txBody>
          <a:bodyPr>
            <a:normAutofit/>
          </a:bodyPr>
          <a:lstStyle/>
          <a:p>
            <a:r>
              <a:rPr lang="en-US" sz="4000" dirty="0"/>
              <a:t>It is owned and solely funded by Chinese hedge fund </a:t>
            </a:r>
            <a:r>
              <a:rPr lang="en-US" sz="4000" b="1" dirty="0"/>
              <a:t>High-Flyer</a:t>
            </a:r>
            <a:r>
              <a:rPr lang="en-US" sz="4000" dirty="0"/>
              <a:t>, whose co-founder, Liang </a:t>
            </a:r>
            <a:r>
              <a:rPr lang="en-US" sz="4000" dirty="0" err="1"/>
              <a:t>Wenfeng</a:t>
            </a:r>
            <a:r>
              <a:rPr lang="en-US" sz="4000" dirty="0"/>
              <a:t>, established the company in 2023 and serves as its CEO.</a:t>
            </a:r>
            <a:endParaRPr lang="en-IE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0399D-BDBF-6555-F442-1E953114A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434" y="1953157"/>
            <a:ext cx="4069362" cy="4143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B46568-C3F8-277E-45A5-F4536F49A829}"/>
              </a:ext>
            </a:extLst>
          </p:cNvPr>
          <p:cNvSpPr txBox="1"/>
          <p:nvPr/>
        </p:nvSpPr>
        <p:spPr>
          <a:xfrm>
            <a:off x="8394301" y="6069177"/>
            <a:ext cx="18496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Liang </a:t>
            </a:r>
            <a:r>
              <a:rPr lang="en-US" sz="2000" dirty="0" err="1"/>
              <a:t>Wenfeng</a:t>
            </a:r>
            <a:endParaRPr lang="en-IE" sz="2000" dirty="0"/>
          </a:p>
        </p:txBody>
      </p:sp>
      <p:pic>
        <p:nvPicPr>
          <p:cNvPr id="10" name="Picture 2" descr="DeepSeek">
            <a:extLst>
              <a:ext uri="{FF2B5EF4-FFF2-40B4-BE49-F238E27FC236}">
                <a16:creationId xmlns:a16="http://schemas.microsoft.com/office/drawing/2014/main" id="{F2D08FF2-D393-AB6A-D406-1C863FC1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3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5B77-C760-F5E4-57D8-82188BA7C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So, what’s the big deal?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4747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5BC0E-ACFB-2915-5A9F-ADC108C48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913E4812-5F8A-E6AF-FB4A-95C36DA5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933796-BDFD-F5F3-3612-07DCC525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CC9EF-7681-1BC4-4E02-E2F2AA47F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dirty="0"/>
              <a:t>The DeepSeek-R1 model provides responses comparable to other contemporary LLMs, such ChatGPT-4o.</a:t>
            </a:r>
          </a:p>
          <a:p>
            <a:endParaRPr lang="en-US" sz="4400" dirty="0"/>
          </a:p>
          <a:p>
            <a:r>
              <a:rPr lang="en-US" sz="4400" dirty="0"/>
              <a:t>But there are some important differences</a:t>
            </a:r>
          </a:p>
          <a:p>
            <a:r>
              <a:rPr lang="en-US" sz="4400" dirty="0"/>
              <a:t>&gt;&gt;&gt;&gt;&gt;&gt;&gt;&gt;&gt;&gt;&gt;&gt;&gt;&gt;&gt;&gt;&gt;&gt;&gt;&gt;&gt;&gt;&gt;&gt;&gt;&gt;&gt;&gt;&gt;&gt;&gt;</a:t>
            </a:r>
            <a:endParaRPr lang="en-US" sz="4800" dirty="0"/>
          </a:p>
          <a:p>
            <a:endParaRPr lang="en-IE" sz="2400" dirty="0"/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674C415B-9FB0-E24C-8E27-CFCE7A776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53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B47BE-6C43-033A-3A36-F18B52A01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9EF27B62-6252-261D-E1EB-C364CE8E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19D42-0506-B7D0-A04E-63CE8345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E87DA-F80E-1A87-F06A-53CA8277D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dirty="0"/>
              <a:t>It is claimed that </a:t>
            </a:r>
            <a:r>
              <a:rPr lang="en-US" sz="4400" dirty="0" err="1"/>
              <a:t>DeepSeek</a:t>
            </a:r>
            <a:r>
              <a:rPr lang="en-US" sz="4400" dirty="0"/>
              <a:t> requires </a:t>
            </a:r>
            <a:r>
              <a:rPr lang="en-US" sz="4400" b="1" u="sng" dirty="0">
                <a:solidFill>
                  <a:schemeClr val="accent6"/>
                </a:solidFill>
              </a:rPr>
              <a:t>one tenth</a:t>
            </a:r>
            <a:r>
              <a:rPr lang="en-US" sz="4400" dirty="0"/>
              <a:t> of the computing power of a comparable LLM (e.g. ChatGPT-4o).</a:t>
            </a:r>
          </a:p>
          <a:p>
            <a:r>
              <a:rPr lang="en-US" sz="4400" dirty="0"/>
              <a:t>It is also claimed that it was trained at a significantly lower cost (US$6 million) compared to $100 million for OpenAI's GPT-4 in 2023.</a:t>
            </a:r>
          </a:p>
          <a:p>
            <a:endParaRPr lang="en-US" sz="4800" dirty="0"/>
          </a:p>
          <a:p>
            <a:endParaRPr lang="en-IE" sz="2400" dirty="0"/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58AA1D99-455B-1F23-3601-A50AC742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013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A9024-6F09-1A66-F59F-2E271C4B4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66E4DB9-7038-8017-B6AC-271418D4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FBD50-F8FF-6864-5521-D58D50C0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DeepSeek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A865-61EE-5198-66B8-38618B46D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/>
              <a:t>On 10th January 2025, </a:t>
            </a:r>
            <a:r>
              <a:rPr lang="en-US" sz="4400" dirty="0" err="1"/>
              <a:t>DeepSeek</a:t>
            </a:r>
            <a:r>
              <a:rPr lang="en-US" sz="4400" dirty="0"/>
              <a:t> released its first free chatbot app, based on the DeepSeek-R1 model, for iOS and Android.</a:t>
            </a:r>
          </a:p>
          <a:p>
            <a:r>
              <a:rPr lang="en-US" sz="4400" dirty="0"/>
              <a:t>By 27th January 2025, DeepSeek-R1 had surpassed ChatGPT as the most downloaded free app on the iOS App Store in the United States, </a:t>
            </a:r>
            <a:r>
              <a:rPr lang="en-US" sz="4400" b="1" dirty="0">
                <a:solidFill>
                  <a:srgbClr val="FF0000"/>
                </a:solidFill>
              </a:rPr>
              <a:t>causing Nvidia's share price to drop by 18%</a:t>
            </a:r>
            <a:r>
              <a:rPr lang="en-US" sz="4400" dirty="0"/>
              <a:t>. As Nvidia is the dominant supplier of AI hardware and software in the world.</a:t>
            </a:r>
          </a:p>
          <a:p>
            <a:endParaRPr lang="en-US" sz="4800" dirty="0"/>
          </a:p>
          <a:p>
            <a:endParaRPr lang="en-IE" sz="2400" dirty="0"/>
          </a:p>
        </p:txBody>
      </p:sp>
      <p:pic>
        <p:nvPicPr>
          <p:cNvPr id="5" name="Picture 2" descr="DeepSeek">
            <a:extLst>
              <a:ext uri="{FF2B5EF4-FFF2-40B4-BE49-F238E27FC236}">
                <a16:creationId xmlns:a16="http://schemas.microsoft.com/office/drawing/2014/main" id="{E21A053A-8E74-77FA-08E6-4C03BC79D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8" y="533938"/>
            <a:ext cx="4670242" cy="9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20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30BABF2-89BD-42D4-9591-20755445A904}">
  <we:reference id="wa200006038" version="1.0.0.3" store="en-US" storeType="OMEX"/>
  <we:alternateReferences>
    <we:reference id="wa200006038" version="1.0.0.3" store="en-US" storeType="OMEX"/>
  </we:alternateReferences>
  <we:properties>
    <we:property name="pptx_export_from_biorender" value="false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1" runtimeId="Taskpane.Url"/>
    </a:ext>
  </we:extLst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5524</TotalTime>
  <Words>934</Words>
  <Application>Microsoft Office PowerPoint</Application>
  <PresentationFormat>Widescreen</PresentationFormat>
  <Paragraphs>90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Courier New</vt:lpstr>
      <vt:lpstr>Office Theme</vt:lpstr>
      <vt:lpstr> 深度求索</vt:lpstr>
      <vt:lpstr>Contents</vt:lpstr>
      <vt:lpstr>The Basics</vt:lpstr>
      <vt:lpstr>DeepSeek</vt:lpstr>
      <vt:lpstr>DeepSeek</vt:lpstr>
      <vt:lpstr>So, what’s the big deal?</vt:lpstr>
      <vt:lpstr>DeepSeek</vt:lpstr>
      <vt:lpstr>DeepSeek</vt:lpstr>
      <vt:lpstr>DeepSeek</vt:lpstr>
      <vt:lpstr>DeepSeek</vt:lpstr>
      <vt:lpstr>DeepSeek</vt:lpstr>
      <vt:lpstr>Version History</vt:lpstr>
      <vt:lpstr>DeepSeek: Timeline</vt:lpstr>
      <vt:lpstr>DeepSeek V1</vt:lpstr>
      <vt:lpstr>DeepSeek V2</vt:lpstr>
      <vt:lpstr>DeepSeek R1-Lite</vt:lpstr>
      <vt:lpstr>DeepSeek V3</vt:lpstr>
      <vt:lpstr>Reactions</vt:lpstr>
      <vt:lpstr>DeepSeek</vt:lpstr>
      <vt:lpstr>DeepSeek</vt:lpstr>
      <vt:lpstr>DeepSeek</vt:lpstr>
      <vt:lpstr>DeepSeek</vt:lpstr>
      <vt:lpstr>Concerns and Myths</vt:lpstr>
      <vt:lpstr>DeepSeek</vt:lpstr>
      <vt:lpstr>DeepSeek</vt:lpstr>
      <vt:lpstr>DeepSeek</vt:lpstr>
      <vt:lpstr>DeepSeek</vt:lpstr>
      <vt:lpstr>Thanks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TU850 Sustainable Data Science and Artificial Intelligence</dc:title>
  <dc:creator>Damian Gordon</dc:creator>
  <cp:lastModifiedBy>Damian Gordon</cp:lastModifiedBy>
  <cp:revision>7</cp:revision>
  <dcterms:created xsi:type="dcterms:W3CDTF">2024-05-27T14:30:37Z</dcterms:created>
  <dcterms:modified xsi:type="dcterms:W3CDTF">2025-01-29T19:06:22Z</dcterms:modified>
</cp:coreProperties>
</file>