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75" r:id="rId3"/>
    <p:sldId id="264" r:id="rId4"/>
    <p:sldId id="277" r:id="rId5"/>
    <p:sldId id="279" r:id="rId6"/>
    <p:sldId id="271" r:id="rId7"/>
    <p:sldId id="266" r:id="rId8"/>
    <p:sldId id="272" r:id="rId9"/>
    <p:sldId id="273" r:id="rId10"/>
    <p:sldId id="274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5E7BA-E484-4B59-B30F-D7AB1B769329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2F-5BFD-4269-A2CC-E46B57DA032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652F-5BFD-4269-A2CC-E46B57DA0320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B261495-66C7-464B-9806-627B4D83F008}" type="datetimeFigureOut">
              <a:rPr lang="en-IE" smtClean="0"/>
              <a:pPr/>
              <a:t>05/02/2013</a:t>
            </a:fld>
            <a:endParaRPr lang="en-I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F2D113-8DFF-41C7-A317-9B5FB065E5D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Week 1 Exercises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tuartHughes-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452" y="476672"/>
            <a:ext cx="8289012" cy="586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omEastaway-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40" y="762205"/>
            <a:ext cx="8388424" cy="54030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Advanced Software Development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ohnCostello-AS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" y="476250"/>
            <a:ext cx="8458200" cy="590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amhMcLafferty-AS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0968" y="620688"/>
            <a:ext cx="8362064" cy="5616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amesNdukw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76672"/>
            <a:ext cx="8233096" cy="5904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Data Analytics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ianLeahy-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2061" y="837288"/>
            <a:ext cx="8431499" cy="518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riqueDeGraciaHernández-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404664"/>
            <a:ext cx="7359379" cy="6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neetNarula-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815530"/>
            <a:ext cx="8388424" cy="5205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19</Words>
  <Application>Microsoft Office PowerPoint</Application>
  <PresentationFormat>On-screen Show (4:3)</PresentationFormat>
  <Paragraphs>14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Week 1 Exercises</vt:lpstr>
      <vt:lpstr>Advanced Software Development</vt:lpstr>
      <vt:lpstr>Slide 3</vt:lpstr>
      <vt:lpstr>Slide 4</vt:lpstr>
      <vt:lpstr>Slide 5</vt:lpstr>
      <vt:lpstr>Data Analytics</vt:lpstr>
      <vt:lpstr>Slide 7</vt:lpstr>
      <vt:lpstr>Slide 8</vt:lpstr>
      <vt:lpstr>Slide 9</vt:lpstr>
      <vt:lpstr>Slide 10</vt:lpstr>
      <vt:lpstr>Slide 11</vt:lpstr>
    </vt:vector>
  </TitlesOfParts>
  <Company>DIT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 Exercises</dc:title>
  <dc:creator>DIT</dc:creator>
  <cp:lastModifiedBy>DIT</cp:lastModifiedBy>
  <cp:revision>11</cp:revision>
  <dcterms:created xsi:type="dcterms:W3CDTF">2012-09-24T14:51:21Z</dcterms:created>
  <dcterms:modified xsi:type="dcterms:W3CDTF">2013-02-05T12:13:12Z</dcterms:modified>
</cp:coreProperties>
</file>