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9" r:id="rId3"/>
    <p:sldId id="267" r:id="rId4"/>
    <p:sldId id="257" r:id="rId5"/>
    <p:sldId id="268" r:id="rId6"/>
    <p:sldId id="270" r:id="rId7"/>
    <p:sldId id="258" r:id="rId8"/>
    <p:sldId id="262" r:id="rId9"/>
    <p:sldId id="264" r:id="rId10"/>
    <p:sldId id="259" r:id="rId11"/>
    <p:sldId id="265" r:id="rId12"/>
    <p:sldId id="271" r:id="rId13"/>
    <p:sldId id="260" r:id="rId14"/>
    <p:sldId id="263" r:id="rId15"/>
    <p:sldId id="26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E7BA-E484-4B59-B30F-D7AB1B769329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652F-5BFD-4269-A2CC-E46B57DA032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652F-5BFD-4269-A2CC-E46B57DA0320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261495-66C7-464B-9806-627B4D83F008}" type="datetimeFigureOut">
              <a:rPr lang="en-IE" smtClean="0"/>
              <a:pPr/>
              <a:t>24/09/2012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F2D113-8DFF-41C7-A317-9B5FB065E5D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Week 1 Exercises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47775"/>
            <a:ext cx="8395469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97" y="476672"/>
            <a:ext cx="8366867" cy="592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Data Analytics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 Mindmap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432048"/>
            <a:ext cx="789175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40749" cy="55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33" y="615702"/>
            <a:ext cx="7460483" cy="54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7544" y="1628800"/>
            <a:ext cx="828092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Universal Design and </a:t>
            </a:r>
            <a:br>
              <a:rPr lang="en-IE" dirty="0" smtClean="0"/>
            </a:br>
            <a:r>
              <a:rPr lang="en-IE" dirty="0" smtClean="0"/>
              <a:t>Assistive Technology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7" y="433387"/>
            <a:ext cx="7934325" cy="599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asternstate.wikispaces.com/file/view/Universal_Design_Mind_Map.jpg/299082134/1520x786/Universal_Design_Mind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862653" cy="629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168" y="0"/>
            <a:ext cx="84196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Information and Knowledge Management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16632"/>
            <a:ext cx="8712969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" y="332656"/>
            <a:ext cx="907326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iyemo\Downloads\KM Mind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064895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28</Words>
  <Application>Microsoft Office PowerPoint</Application>
  <PresentationFormat>On-screen Show (4:3)</PresentationFormat>
  <Paragraphs>20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Week 1 Exercises</vt:lpstr>
      <vt:lpstr>Universal Design and  Assistive Technology</vt:lpstr>
      <vt:lpstr>Slide 3</vt:lpstr>
      <vt:lpstr>Slide 4</vt:lpstr>
      <vt:lpstr>Slide 5</vt:lpstr>
      <vt:lpstr>Information and Knowledge Management</vt:lpstr>
      <vt:lpstr>Slide 7</vt:lpstr>
      <vt:lpstr>Slide 8</vt:lpstr>
      <vt:lpstr>Slide 9</vt:lpstr>
      <vt:lpstr>Slide 10</vt:lpstr>
      <vt:lpstr>Slide 11</vt:lpstr>
      <vt:lpstr>Data Analytics</vt:lpstr>
      <vt:lpstr>Slide 13</vt:lpstr>
      <vt:lpstr>Slide 14</vt:lpstr>
      <vt:lpstr>Slide 15</vt:lpstr>
      <vt:lpstr>Slide 16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Exercises</dc:title>
  <dc:creator>DIT</dc:creator>
  <cp:lastModifiedBy>DIT</cp:lastModifiedBy>
  <cp:revision>6</cp:revision>
  <dcterms:created xsi:type="dcterms:W3CDTF">2012-09-24T14:51:21Z</dcterms:created>
  <dcterms:modified xsi:type="dcterms:W3CDTF">2012-09-24T18:27:21Z</dcterms:modified>
</cp:coreProperties>
</file>