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DB26-7F08-44FC-8684-793EC0F00F71}" type="datetimeFigureOut">
              <a:rPr lang="en-IE" smtClean="0"/>
              <a:t>04/09/2014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A5B3E-761C-4BB6-BE9E-D52CA24E8E1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27030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DB26-7F08-44FC-8684-793EC0F00F71}" type="datetimeFigureOut">
              <a:rPr lang="en-IE" smtClean="0"/>
              <a:t>04/09/2014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A5B3E-761C-4BB6-BE9E-D52CA24E8E1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04831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DB26-7F08-44FC-8684-793EC0F00F71}" type="datetimeFigureOut">
              <a:rPr lang="en-IE" smtClean="0"/>
              <a:t>04/09/2014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A5B3E-761C-4BB6-BE9E-D52CA24E8E1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39070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DB26-7F08-44FC-8684-793EC0F00F71}" type="datetimeFigureOut">
              <a:rPr lang="en-IE" smtClean="0"/>
              <a:t>04/09/2014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A5B3E-761C-4BB6-BE9E-D52CA24E8E1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9064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DB26-7F08-44FC-8684-793EC0F00F71}" type="datetimeFigureOut">
              <a:rPr lang="en-IE" smtClean="0"/>
              <a:t>04/09/2014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A5B3E-761C-4BB6-BE9E-D52CA24E8E1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89967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DB26-7F08-44FC-8684-793EC0F00F71}" type="datetimeFigureOut">
              <a:rPr lang="en-IE" smtClean="0"/>
              <a:t>04/09/2014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A5B3E-761C-4BB6-BE9E-D52CA24E8E1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37250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DB26-7F08-44FC-8684-793EC0F00F71}" type="datetimeFigureOut">
              <a:rPr lang="en-IE" smtClean="0"/>
              <a:t>04/09/2014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A5B3E-761C-4BB6-BE9E-D52CA24E8E1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15812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DB26-7F08-44FC-8684-793EC0F00F71}" type="datetimeFigureOut">
              <a:rPr lang="en-IE" smtClean="0"/>
              <a:t>04/09/2014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A5B3E-761C-4BB6-BE9E-D52CA24E8E1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21098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DB26-7F08-44FC-8684-793EC0F00F71}" type="datetimeFigureOut">
              <a:rPr lang="en-IE" smtClean="0"/>
              <a:t>04/09/2014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A5B3E-761C-4BB6-BE9E-D52CA24E8E1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08144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DB26-7F08-44FC-8684-793EC0F00F71}" type="datetimeFigureOut">
              <a:rPr lang="en-IE" smtClean="0"/>
              <a:t>04/09/2014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A5B3E-761C-4BB6-BE9E-D52CA24E8E1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64277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DB26-7F08-44FC-8684-793EC0F00F71}" type="datetimeFigureOut">
              <a:rPr lang="en-IE" smtClean="0"/>
              <a:t>04/09/2014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A5B3E-761C-4BB6-BE9E-D52CA24E8E1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84292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EDB26-7F08-44FC-8684-793EC0F00F71}" type="datetimeFigureOut">
              <a:rPr lang="en-IE" smtClean="0"/>
              <a:t>04/09/2014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A5B3E-761C-4BB6-BE9E-D52CA24E8E1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10526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Practice Presentation Questions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09197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Conclusions/Implications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What are the empirical, practice, and theoretical implications of your findings?</a:t>
            </a:r>
          </a:p>
          <a:p>
            <a:r>
              <a:rPr lang="en-IE" dirty="0" smtClean="0"/>
              <a:t>How would you hope that this research could be followed up and taken further?</a:t>
            </a:r>
          </a:p>
        </p:txBody>
      </p:sp>
    </p:spTree>
    <p:extLst>
      <p:ext uri="{BB962C8B-B14F-4D97-AF65-F5344CB8AC3E}">
        <p14:creationId xmlns:p14="http://schemas.microsoft.com/office/powerpoint/2010/main" val="2605713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Introduction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When you are doing a presentation of your research, it is important to remember that the way you present your work is as important as you work you have done.</a:t>
            </a:r>
          </a:p>
          <a:p>
            <a:r>
              <a:rPr lang="en-IE" dirty="0" smtClean="0"/>
              <a:t>In academia the ability to articulate research (written and spoken) is as important as the work itself.</a:t>
            </a:r>
          </a:p>
        </p:txBody>
      </p:sp>
    </p:spTree>
    <p:extLst>
      <p:ext uri="{BB962C8B-B14F-4D97-AF65-F5344CB8AC3E}">
        <p14:creationId xmlns:p14="http://schemas.microsoft.com/office/powerpoint/2010/main" val="4189023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Introduction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As well as the presentation, you should consider what types of questions you will be asked</a:t>
            </a:r>
          </a:p>
          <a:p>
            <a:r>
              <a:rPr lang="en-IE" dirty="0" smtClean="0"/>
              <a:t>There’s a great resource here:</a:t>
            </a:r>
          </a:p>
          <a:p>
            <a:r>
              <a:rPr lang="en-IE" dirty="0" smtClean="0"/>
              <a:t>http://www2.le.ac.uk/departments/gradschool/training/eresources/study-guides/viva/prepare/questions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61760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General Themes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What is </a:t>
            </a:r>
            <a:r>
              <a:rPr lang="en-IE" dirty="0" smtClean="0"/>
              <a:t>your </a:t>
            </a:r>
            <a:r>
              <a:rPr lang="en-IE" dirty="0" smtClean="0"/>
              <a:t>research about?</a:t>
            </a:r>
          </a:p>
          <a:p>
            <a:r>
              <a:rPr lang="en-IE" dirty="0" smtClean="0"/>
              <a:t>What did you do </a:t>
            </a:r>
            <a:r>
              <a:rPr lang="en-IE" dirty="0" smtClean="0"/>
              <a:t>in the </a:t>
            </a:r>
            <a:r>
              <a:rPr lang="en-IE" dirty="0" smtClean="0"/>
              <a:t>research?</a:t>
            </a:r>
          </a:p>
          <a:p>
            <a:r>
              <a:rPr lang="en-IE" dirty="0" smtClean="0"/>
              <a:t>What did you find in your research?</a:t>
            </a:r>
          </a:p>
          <a:p>
            <a:r>
              <a:rPr lang="en-IE" dirty="0" smtClean="0"/>
              <a:t>Why does this research matter?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09796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General Questions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E" dirty="0" smtClean="0"/>
              <a:t>Why did you decide on this particular research question?</a:t>
            </a:r>
          </a:p>
          <a:p>
            <a:r>
              <a:rPr lang="en-IE" dirty="0" smtClean="0"/>
              <a:t>What have you found the most interesting aspect of your research?</a:t>
            </a:r>
          </a:p>
          <a:p>
            <a:r>
              <a:rPr lang="en-IE" dirty="0" smtClean="0"/>
              <a:t>How did your thinking about this topic develop as you went through this research process?</a:t>
            </a:r>
          </a:p>
          <a:p>
            <a:r>
              <a:rPr lang="en-IE" dirty="0" smtClean="0"/>
              <a:t>Now that you have completed the research, which part of the process would you say you enjoyed most and why?</a:t>
            </a:r>
          </a:p>
          <a:p>
            <a:r>
              <a:rPr lang="en-IE" dirty="0" smtClean="0"/>
              <a:t>Were there any surprises along the way?</a:t>
            </a:r>
          </a:p>
          <a:p>
            <a:r>
              <a:rPr lang="en-IE" dirty="0" smtClean="0"/>
              <a:t>How did doing this research change you as a researcher?</a:t>
            </a:r>
          </a:p>
        </p:txBody>
      </p:sp>
    </p:spTree>
    <p:extLst>
      <p:ext uri="{BB962C8B-B14F-4D97-AF65-F5344CB8AC3E}">
        <p14:creationId xmlns:p14="http://schemas.microsoft.com/office/powerpoint/2010/main" val="1395555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Research 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E" dirty="0" smtClean="0"/>
              <a:t>You refer to ... as a key influence on your research - can you summarise the particular relevance of their work?</a:t>
            </a:r>
          </a:p>
          <a:p>
            <a:r>
              <a:rPr lang="en-IE" dirty="0" smtClean="0"/>
              <a:t>What developments have there been in this field since you began your doctorate? How have these changed the research context in which you are working?</a:t>
            </a:r>
          </a:p>
          <a:p>
            <a:r>
              <a:rPr lang="en-IE" dirty="0" smtClean="0"/>
              <a:t>You make only passing reference to the field of ... why do you think that field is less relevant than the others you have given more space to?</a:t>
            </a:r>
          </a:p>
          <a:p>
            <a:r>
              <a:rPr lang="en-IE" dirty="0" smtClean="0"/>
              <a:t>You do not say much about the ... theory in your thesis - can you explain why you have not focused more on that?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56212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Research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 smtClean="0"/>
              <a:t>How well did the study design work in practice?</a:t>
            </a:r>
          </a:p>
          <a:p>
            <a:r>
              <a:rPr lang="en-IE" dirty="0" smtClean="0"/>
              <a:t>Did you have any problems with the data collection process?</a:t>
            </a:r>
          </a:p>
          <a:p>
            <a:r>
              <a:rPr lang="en-IE" dirty="0" smtClean="0"/>
              <a:t>You used an existing research method and developed it further - can you tell us why this further development was needed?</a:t>
            </a:r>
          </a:p>
          <a:p>
            <a:r>
              <a:rPr lang="en-IE" dirty="0" smtClean="0"/>
              <a:t>What were the main ethical issues of conducting this research?</a:t>
            </a:r>
          </a:p>
          <a:p>
            <a:r>
              <a:rPr lang="en-IE" dirty="0" smtClean="0"/>
              <a:t>How did you establish the limits around the scope of your data collection?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55403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Analysis and 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dirty="0" smtClean="0"/>
              <a:t>Can you talk us through your methods of analysis?</a:t>
            </a:r>
          </a:p>
          <a:p>
            <a:r>
              <a:rPr lang="en-IE" dirty="0" smtClean="0"/>
              <a:t>Did you encounter any problems with applying this method of analysis?</a:t>
            </a:r>
          </a:p>
          <a:p>
            <a:r>
              <a:rPr lang="en-IE" dirty="0" smtClean="0"/>
              <a:t>Do you think the data you collected were the most appropriate to answer your research question or are there any other data you would have liked to have collected?</a:t>
            </a:r>
          </a:p>
          <a:p>
            <a:r>
              <a:rPr lang="en-IE" dirty="0" smtClean="0"/>
              <a:t>Can you describe your main findings in a few sentences?</a:t>
            </a:r>
          </a:p>
        </p:txBody>
      </p:sp>
    </p:spTree>
    <p:extLst>
      <p:ext uri="{BB962C8B-B14F-4D97-AF65-F5344CB8AC3E}">
        <p14:creationId xmlns:p14="http://schemas.microsoft.com/office/powerpoint/2010/main" val="555616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E" dirty="0" smtClean="0"/>
              <a:t>If you were starting your research again now, are there any changes in the way you would plan it?</a:t>
            </a:r>
          </a:p>
          <a:p>
            <a:r>
              <a:rPr lang="en-IE" dirty="0" smtClean="0"/>
              <a:t>You interpret these findings as ... but do you think there could be an argument for interpreting them as ... instead?</a:t>
            </a:r>
          </a:p>
          <a:p>
            <a:r>
              <a:rPr lang="en-IE" dirty="0" smtClean="0"/>
              <a:t>You said in your thesis that ... - can you expand on that point?</a:t>
            </a:r>
          </a:p>
          <a:p>
            <a:r>
              <a:rPr lang="en-IE" dirty="0" smtClean="0"/>
              <a:t>In what way do you consider your thesis to be original?</a:t>
            </a:r>
          </a:p>
        </p:txBody>
      </p:sp>
    </p:spTree>
    <p:extLst>
      <p:ext uri="{BB962C8B-B14F-4D97-AF65-F5344CB8AC3E}">
        <p14:creationId xmlns:p14="http://schemas.microsoft.com/office/powerpoint/2010/main" val="3482222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538</Words>
  <Application>Microsoft Office PowerPoint</Application>
  <PresentationFormat>On-screen Show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Practice Presentation Questions</vt:lpstr>
      <vt:lpstr>Introduction</vt:lpstr>
      <vt:lpstr>Introduction</vt:lpstr>
      <vt:lpstr>General Themes</vt:lpstr>
      <vt:lpstr>General Questions</vt:lpstr>
      <vt:lpstr>Research Context</vt:lpstr>
      <vt:lpstr>Research Methods</vt:lpstr>
      <vt:lpstr>Analysis and Findings</vt:lpstr>
      <vt:lpstr>Discussion</vt:lpstr>
      <vt:lpstr>Conclusions/Implications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Practice Presentation Questions</dc:title>
  <dc:creator>Damian Gordon</dc:creator>
  <cp:lastModifiedBy>Damian Gordon</cp:lastModifiedBy>
  <cp:revision>2</cp:revision>
  <dcterms:created xsi:type="dcterms:W3CDTF">2014-08-29T19:31:40Z</dcterms:created>
  <dcterms:modified xsi:type="dcterms:W3CDTF">2014-09-04T17:50:27Z</dcterms:modified>
</cp:coreProperties>
</file>