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6" r:id="rId2"/>
    <p:sldId id="288" r:id="rId3"/>
    <p:sldId id="289" r:id="rId4"/>
    <p:sldId id="290" r:id="rId5"/>
    <p:sldId id="291" r:id="rId6"/>
    <p:sldId id="292" r:id="rId7"/>
    <p:sldId id="293" r:id="rId8"/>
    <p:sldId id="304" r:id="rId9"/>
    <p:sldId id="295" r:id="rId10"/>
    <p:sldId id="294" r:id="rId11"/>
    <p:sldId id="287" r:id="rId12"/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303" r:id="rId24"/>
    <p:sldId id="296" r:id="rId25"/>
    <p:sldId id="297" r:id="rId26"/>
    <p:sldId id="298" r:id="rId27"/>
    <p:sldId id="299" r:id="rId28"/>
    <p:sldId id="300" r:id="rId29"/>
    <p:sldId id="301" r:id="rId30"/>
    <p:sldId id="30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BE615-5AF5-4792-81F9-BD1C5B4C6876}" type="datetimeFigureOut">
              <a:rPr lang="en-IE" smtClean="0"/>
              <a:pPr/>
              <a:t>14/10/2013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B456D-B99C-4370-A5AA-805B7D657339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456D-B99C-4370-A5AA-805B7D657339}" type="slidenum">
              <a:rPr lang="en-IE" smtClean="0"/>
              <a:pPr/>
              <a:t>1</a:t>
            </a:fld>
            <a:endParaRPr lang="en-I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456D-B99C-4370-A5AA-805B7D657339}" type="slidenum">
              <a:rPr lang="en-IE" smtClean="0"/>
              <a:pPr/>
              <a:t>10</a:t>
            </a:fld>
            <a:endParaRPr lang="en-I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456D-B99C-4370-A5AA-805B7D657339}" type="slidenum">
              <a:rPr lang="en-IE" smtClean="0"/>
              <a:pPr/>
              <a:t>11</a:t>
            </a:fld>
            <a:endParaRPr lang="en-I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456D-B99C-4370-A5AA-805B7D657339}" type="slidenum">
              <a:rPr lang="en-IE" smtClean="0"/>
              <a:pPr/>
              <a:t>12</a:t>
            </a:fld>
            <a:endParaRPr lang="en-I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456D-B99C-4370-A5AA-805B7D657339}" type="slidenum">
              <a:rPr lang="en-IE" smtClean="0"/>
              <a:pPr/>
              <a:t>13</a:t>
            </a:fld>
            <a:endParaRPr lang="en-I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456D-B99C-4370-A5AA-805B7D657339}" type="slidenum">
              <a:rPr lang="en-IE" smtClean="0"/>
              <a:pPr/>
              <a:t>14</a:t>
            </a:fld>
            <a:endParaRPr lang="en-I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456D-B99C-4370-A5AA-805B7D657339}" type="slidenum">
              <a:rPr lang="en-IE" smtClean="0"/>
              <a:pPr/>
              <a:t>15</a:t>
            </a:fld>
            <a:endParaRPr lang="en-I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456D-B99C-4370-A5AA-805B7D657339}" type="slidenum">
              <a:rPr lang="en-IE" smtClean="0"/>
              <a:pPr/>
              <a:t>16</a:t>
            </a:fld>
            <a:endParaRPr lang="en-I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456D-B99C-4370-A5AA-805B7D657339}" type="slidenum">
              <a:rPr lang="en-IE" smtClean="0"/>
              <a:pPr/>
              <a:t>17</a:t>
            </a:fld>
            <a:endParaRPr lang="en-I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456D-B99C-4370-A5AA-805B7D657339}" type="slidenum">
              <a:rPr lang="en-IE" smtClean="0"/>
              <a:pPr/>
              <a:t>18</a:t>
            </a:fld>
            <a:endParaRPr lang="en-I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456D-B99C-4370-A5AA-805B7D657339}" type="slidenum">
              <a:rPr lang="en-IE" smtClean="0"/>
              <a:pPr/>
              <a:t>19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456D-B99C-4370-A5AA-805B7D657339}" type="slidenum">
              <a:rPr lang="en-IE" smtClean="0"/>
              <a:pPr/>
              <a:t>2</a:t>
            </a:fld>
            <a:endParaRPr lang="en-I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456D-B99C-4370-A5AA-805B7D657339}" type="slidenum">
              <a:rPr lang="en-IE" smtClean="0"/>
              <a:pPr/>
              <a:t>20</a:t>
            </a:fld>
            <a:endParaRPr lang="en-I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456D-B99C-4370-A5AA-805B7D657339}" type="slidenum">
              <a:rPr lang="en-IE" smtClean="0"/>
              <a:pPr/>
              <a:t>21</a:t>
            </a:fld>
            <a:endParaRPr lang="en-I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456D-B99C-4370-A5AA-805B7D657339}" type="slidenum">
              <a:rPr lang="en-IE" smtClean="0"/>
              <a:pPr/>
              <a:t>22</a:t>
            </a:fld>
            <a:endParaRPr lang="en-I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456D-B99C-4370-A5AA-805B7D657339}" type="slidenum">
              <a:rPr lang="en-IE" smtClean="0"/>
              <a:pPr/>
              <a:t>23</a:t>
            </a:fld>
            <a:endParaRPr lang="en-I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456D-B99C-4370-A5AA-805B7D657339}" type="slidenum">
              <a:rPr lang="en-IE" smtClean="0"/>
              <a:pPr/>
              <a:t>24</a:t>
            </a:fld>
            <a:endParaRPr lang="en-I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456D-B99C-4370-A5AA-805B7D657339}" type="slidenum">
              <a:rPr lang="en-IE" smtClean="0"/>
              <a:pPr/>
              <a:t>25</a:t>
            </a:fld>
            <a:endParaRPr lang="en-I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456D-B99C-4370-A5AA-805B7D657339}" type="slidenum">
              <a:rPr lang="en-IE" smtClean="0"/>
              <a:pPr/>
              <a:t>26</a:t>
            </a:fld>
            <a:endParaRPr lang="en-I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456D-B99C-4370-A5AA-805B7D657339}" type="slidenum">
              <a:rPr lang="en-IE" smtClean="0"/>
              <a:pPr/>
              <a:t>27</a:t>
            </a:fld>
            <a:endParaRPr lang="en-I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456D-B99C-4370-A5AA-805B7D657339}" type="slidenum">
              <a:rPr lang="en-IE" smtClean="0"/>
              <a:pPr/>
              <a:t>28</a:t>
            </a:fld>
            <a:endParaRPr lang="en-I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456D-B99C-4370-A5AA-805B7D657339}" type="slidenum">
              <a:rPr lang="en-IE" smtClean="0"/>
              <a:pPr/>
              <a:t>29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456D-B99C-4370-A5AA-805B7D657339}" type="slidenum">
              <a:rPr lang="en-IE" smtClean="0"/>
              <a:pPr/>
              <a:t>3</a:t>
            </a:fld>
            <a:endParaRPr lang="en-I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456D-B99C-4370-A5AA-805B7D657339}" type="slidenum">
              <a:rPr lang="en-IE" smtClean="0"/>
              <a:pPr/>
              <a:t>30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456D-B99C-4370-A5AA-805B7D657339}" type="slidenum">
              <a:rPr lang="en-IE" smtClean="0"/>
              <a:pPr/>
              <a:t>4</a:t>
            </a:fld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456D-B99C-4370-A5AA-805B7D657339}" type="slidenum">
              <a:rPr lang="en-IE" smtClean="0"/>
              <a:pPr/>
              <a:t>5</a:t>
            </a:fld>
            <a:endParaRPr lang="en-I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456D-B99C-4370-A5AA-805B7D657339}" type="slidenum">
              <a:rPr lang="en-IE" smtClean="0"/>
              <a:pPr/>
              <a:t>6</a:t>
            </a:fld>
            <a:endParaRPr lang="en-I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456D-B99C-4370-A5AA-805B7D657339}" type="slidenum">
              <a:rPr lang="en-IE" smtClean="0"/>
              <a:pPr/>
              <a:t>7</a:t>
            </a:fld>
            <a:endParaRPr lang="en-I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456D-B99C-4370-A5AA-805B7D657339}" type="slidenum">
              <a:rPr lang="en-IE" smtClean="0"/>
              <a:pPr/>
              <a:t>8</a:t>
            </a:fld>
            <a:endParaRPr lang="en-I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456D-B99C-4370-A5AA-805B7D657339}" type="slidenum">
              <a:rPr lang="en-IE" smtClean="0"/>
              <a:pPr/>
              <a:t>9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515A-1BD1-4FB8-B8AD-0BEFC5A15EF5}" type="datetimeFigureOut">
              <a:rPr lang="en-IE" smtClean="0"/>
              <a:pPr/>
              <a:t>14/10/2013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CAB7-C867-46CA-95E3-FC1801E72DE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48367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515A-1BD1-4FB8-B8AD-0BEFC5A15EF5}" type="datetimeFigureOut">
              <a:rPr lang="en-IE" smtClean="0"/>
              <a:pPr/>
              <a:t>14/10/2013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CAB7-C867-46CA-95E3-FC1801E72DE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86821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515A-1BD1-4FB8-B8AD-0BEFC5A15EF5}" type="datetimeFigureOut">
              <a:rPr lang="en-IE" smtClean="0"/>
              <a:pPr/>
              <a:t>14/10/2013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CAB7-C867-46CA-95E3-FC1801E72DE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87757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515A-1BD1-4FB8-B8AD-0BEFC5A15EF5}" type="datetimeFigureOut">
              <a:rPr lang="en-IE" smtClean="0"/>
              <a:pPr/>
              <a:t>14/10/2013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CAB7-C867-46CA-95E3-FC1801E72DE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98528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515A-1BD1-4FB8-B8AD-0BEFC5A15EF5}" type="datetimeFigureOut">
              <a:rPr lang="en-IE" smtClean="0"/>
              <a:pPr/>
              <a:t>14/10/2013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CAB7-C867-46CA-95E3-FC1801E72DE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75942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515A-1BD1-4FB8-B8AD-0BEFC5A15EF5}" type="datetimeFigureOut">
              <a:rPr lang="en-IE" smtClean="0"/>
              <a:pPr/>
              <a:t>14/10/2013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CAB7-C867-46CA-95E3-FC1801E72DE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46953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515A-1BD1-4FB8-B8AD-0BEFC5A15EF5}" type="datetimeFigureOut">
              <a:rPr lang="en-IE" smtClean="0"/>
              <a:pPr/>
              <a:t>14/10/2013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CAB7-C867-46CA-95E3-FC1801E72DE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57432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515A-1BD1-4FB8-B8AD-0BEFC5A15EF5}" type="datetimeFigureOut">
              <a:rPr lang="en-IE" smtClean="0"/>
              <a:pPr/>
              <a:t>14/10/2013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CAB7-C867-46CA-95E3-FC1801E72DE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3361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515A-1BD1-4FB8-B8AD-0BEFC5A15EF5}" type="datetimeFigureOut">
              <a:rPr lang="en-IE" smtClean="0"/>
              <a:pPr/>
              <a:t>14/10/2013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CAB7-C867-46CA-95E3-FC1801E72DE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50447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515A-1BD1-4FB8-B8AD-0BEFC5A15EF5}" type="datetimeFigureOut">
              <a:rPr lang="en-IE" smtClean="0"/>
              <a:pPr/>
              <a:t>14/10/2013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CAB7-C867-46CA-95E3-FC1801E72DE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47825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515A-1BD1-4FB8-B8AD-0BEFC5A15EF5}" type="datetimeFigureOut">
              <a:rPr lang="en-IE" smtClean="0"/>
              <a:pPr/>
              <a:t>14/10/2013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CAB7-C867-46CA-95E3-FC1801E72DE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68815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B515A-1BD1-4FB8-B8AD-0BEFC5A15EF5}" type="datetimeFigureOut">
              <a:rPr lang="en-IE" smtClean="0"/>
              <a:pPr/>
              <a:t>14/10/2013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8CAB7-C867-46CA-95E3-FC1801E72DE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67044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E" sz="8000" dirty="0" smtClean="0">
                <a:solidFill>
                  <a:schemeClr val="bg1"/>
                </a:solidFill>
              </a:rPr>
              <a:t>Advanced </a:t>
            </a:r>
            <a:br>
              <a:rPr lang="en-IE" sz="8000" dirty="0" smtClean="0">
                <a:solidFill>
                  <a:schemeClr val="bg1"/>
                </a:solidFill>
              </a:rPr>
            </a:br>
            <a:r>
              <a:rPr lang="en-IE" sz="8000" dirty="0" smtClean="0">
                <a:solidFill>
                  <a:schemeClr val="bg1"/>
                </a:solidFill>
              </a:rPr>
              <a:t>Software Development</a:t>
            </a:r>
            <a:endParaRPr lang="en-IE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62399"/>
            <a:ext cx="9144000" cy="4133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8000" dirty="0" smtClean="0">
                <a:solidFill>
                  <a:schemeClr val="bg1"/>
                </a:solidFill>
              </a:rPr>
              <a:t>Data Analytics</a:t>
            </a:r>
            <a:endParaRPr lang="en-IE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779912" y="2564904"/>
            <a:ext cx="1728192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Data</a:t>
            </a:r>
          </a:p>
          <a:p>
            <a:pPr algn="ctr"/>
            <a:r>
              <a:rPr lang="en-IE" dirty="0" smtClean="0"/>
              <a:t>Analytics </a:t>
            </a:r>
            <a:endParaRPr lang="en-IE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275856" y="3140968"/>
            <a:ext cx="432048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493658" y="2762926"/>
            <a:ext cx="1677431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Databases</a:t>
            </a:r>
            <a:endParaRPr lang="en-IE" dirty="0"/>
          </a:p>
        </p:txBody>
      </p:sp>
      <p:sp>
        <p:nvSpPr>
          <p:cNvPr id="11" name="Oval 10"/>
          <p:cNvSpPr/>
          <p:nvPr/>
        </p:nvSpPr>
        <p:spPr>
          <a:xfrm>
            <a:off x="2185443" y="4473116"/>
            <a:ext cx="176419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Different Domains</a:t>
            </a:r>
            <a:endParaRPr lang="en-IE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577930" y="4020595"/>
            <a:ext cx="778047" cy="414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724128" y="5074453"/>
            <a:ext cx="1800200" cy="769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Statistics</a:t>
            </a:r>
            <a:endParaRPr lang="en-IE" dirty="0"/>
          </a:p>
        </p:txBody>
      </p:sp>
      <p:sp>
        <p:nvSpPr>
          <p:cNvPr id="18" name="Oval 17"/>
          <p:cNvSpPr/>
          <p:nvPr/>
        </p:nvSpPr>
        <p:spPr>
          <a:xfrm>
            <a:off x="5724128" y="4110767"/>
            <a:ext cx="172819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S</a:t>
            </a:r>
            <a:r>
              <a:rPr lang="en-IE" dirty="0" smtClean="0"/>
              <a:t>cience</a:t>
            </a:r>
            <a:endParaRPr lang="en-IE" dirty="0"/>
          </a:p>
        </p:txBody>
      </p:sp>
      <p:sp>
        <p:nvSpPr>
          <p:cNvPr id="19" name="Oval 18"/>
          <p:cNvSpPr/>
          <p:nvPr/>
        </p:nvSpPr>
        <p:spPr>
          <a:xfrm>
            <a:off x="6156176" y="2852936"/>
            <a:ext cx="180020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Technology</a:t>
            </a:r>
            <a:endParaRPr lang="en-IE" dirty="0"/>
          </a:p>
        </p:txBody>
      </p:sp>
      <p:sp>
        <p:nvSpPr>
          <p:cNvPr id="20" name="Oval 19"/>
          <p:cNvSpPr/>
          <p:nvPr/>
        </p:nvSpPr>
        <p:spPr>
          <a:xfrm>
            <a:off x="7343800" y="3688363"/>
            <a:ext cx="1800200" cy="664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Machine Learning</a:t>
            </a:r>
            <a:endParaRPr lang="en-IE" dirty="0"/>
          </a:p>
        </p:txBody>
      </p:sp>
      <p:sp>
        <p:nvSpPr>
          <p:cNvPr id="23" name="Flowchart: Alternate Process 22"/>
          <p:cNvSpPr/>
          <p:nvPr/>
        </p:nvSpPr>
        <p:spPr>
          <a:xfrm>
            <a:off x="411820" y="1877630"/>
            <a:ext cx="91440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Design</a:t>
            </a:r>
            <a:endParaRPr lang="en-IE" dirty="0"/>
          </a:p>
        </p:txBody>
      </p:sp>
      <p:sp>
        <p:nvSpPr>
          <p:cNvPr id="24" name="Flowchart: Alternate Process 23"/>
          <p:cNvSpPr/>
          <p:nvPr/>
        </p:nvSpPr>
        <p:spPr>
          <a:xfrm>
            <a:off x="480443" y="2681482"/>
            <a:ext cx="91440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Big Data</a:t>
            </a:r>
            <a:endParaRPr lang="en-IE" dirty="0"/>
          </a:p>
        </p:txBody>
      </p:sp>
      <p:sp>
        <p:nvSpPr>
          <p:cNvPr id="26" name="Flowchart: Alternate Process 25"/>
          <p:cNvSpPr/>
          <p:nvPr/>
        </p:nvSpPr>
        <p:spPr>
          <a:xfrm>
            <a:off x="737968" y="3572404"/>
            <a:ext cx="1313751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Datasets</a:t>
            </a:r>
            <a:endParaRPr lang="en-IE" dirty="0"/>
          </a:p>
        </p:txBody>
      </p:sp>
      <p:sp>
        <p:nvSpPr>
          <p:cNvPr id="27" name="Flowchart: Alternate Process 26"/>
          <p:cNvSpPr/>
          <p:nvPr/>
        </p:nvSpPr>
        <p:spPr>
          <a:xfrm>
            <a:off x="1602304" y="1880248"/>
            <a:ext cx="1196568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Lifecycles</a:t>
            </a:r>
            <a:endParaRPr lang="en-IE" dirty="0"/>
          </a:p>
        </p:txBody>
      </p:sp>
      <p:sp>
        <p:nvSpPr>
          <p:cNvPr id="28" name="Rounded Rectangle 27"/>
          <p:cNvSpPr/>
          <p:nvPr/>
        </p:nvSpPr>
        <p:spPr>
          <a:xfrm>
            <a:off x="280768" y="908720"/>
            <a:ext cx="1411803" cy="526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Pre-processing</a:t>
            </a:r>
            <a:endParaRPr lang="en-IE" dirty="0"/>
          </a:p>
        </p:txBody>
      </p:sp>
      <p:cxnSp>
        <p:nvCxnSpPr>
          <p:cNvPr id="30" name="Straight Arrow Connector 29"/>
          <p:cNvCxnSpPr>
            <a:stCxn id="10" idx="2"/>
            <a:endCxn id="24" idx="3"/>
          </p:cNvCxnSpPr>
          <p:nvPr/>
        </p:nvCxnSpPr>
        <p:spPr>
          <a:xfrm flipH="1" flipV="1">
            <a:off x="1394843" y="2987806"/>
            <a:ext cx="98815" cy="27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281209" y="3167355"/>
            <a:ext cx="364849" cy="405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0"/>
          </p:cNvCxnSpPr>
          <p:nvPr/>
        </p:nvCxnSpPr>
        <p:spPr>
          <a:xfrm flipH="1" flipV="1">
            <a:off x="2332373" y="2492896"/>
            <a:ext cx="1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1646058" y="1435676"/>
            <a:ext cx="333654" cy="444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1326220" y="2511299"/>
            <a:ext cx="293452" cy="426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332374" y="1172198"/>
            <a:ext cx="79386" cy="708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owchart: Alternate Process 41"/>
          <p:cNvSpPr/>
          <p:nvPr/>
        </p:nvSpPr>
        <p:spPr>
          <a:xfrm>
            <a:off x="1996506" y="781328"/>
            <a:ext cx="1119370" cy="4156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Mining</a:t>
            </a:r>
            <a:endParaRPr lang="en-IE" dirty="0"/>
          </a:p>
        </p:txBody>
      </p:sp>
      <p:sp>
        <p:nvSpPr>
          <p:cNvPr id="43" name="Flowchart: Alternate Process 42"/>
          <p:cNvSpPr/>
          <p:nvPr/>
        </p:nvSpPr>
        <p:spPr>
          <a:xfrm>
            <a:off x="417241" y="260648"/>
            <a:ext cx="1315366" cy="30632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classifying</a:t>
            </a:r>
            <a:endParaRPr lang="en-IE" dirty="0"/>
          </a:p>
        </p:txBody>
      </p:sp>
      <p:sp>
        <p:nvSpPr>
          <p:cNvPr id="44" name="Flowchart: Alternate Process 43"/>
          <p:cNvSpPr/>
          <p:nvPr/>
        </p:nvSpPr>
        <p:spPr>
          <a:xfrm>
            <a:off x="3353284" y="237794"/>
            <a:ext cx="1290724" cy="30632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associating</a:t>
            </a:r>
            <a:endParaRPr lang="en-IE" dirty="0"/>
          </a:p>
        </p:txBody>
      </p:sp>
      <p:sp>
        <p:nvSpPr>
          <p:cNvPr id="45" name="Flowchart: Alternate Process 44"/>
          <p:cNvSpPr/>
          <p:nvPr/>
        </p:nvSpPr>
        <p:spPr>
          <a:xfrm>
            <a:off x="1979713" y="237794"/>
            <a:ext cx="1208264" cy="30632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clustering</a:t>
            </a:r>
            <a:endParaRPr lang="en-IE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1493658" y="566972"/>
            <a:ext cx="486055" cy="125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2" idx="3"/>
          </p:cNvCxnSpPr>
          <p:nvPr/>
        </p:nvCxnSpPr>
        <p:spPr>
          <a:xfrm flipV="1">
            <a:off x="3115876" y="704758"/>
            <a:ext cx="536815" cy="284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2" idx="0"/>
            <a:endCxn id="45" idx="2"/>
          </p:cNvCxnSpPr>
          <p:nvPr/>
        </p:nvCxnSpPr>
        <p:spPr>
          <a:xfrm flipV="1">
            <a:off x="2556191" y="544118"/>
            <a:ext cx="27654" cy="237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508104" y="3014954"/>
            <a:ext cx="720080" cy="126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9" idx="7"/>
          </p:cNvCxnSpPr>
          <p:nvPr/>
        </p:nvCxnSpPr>
        <p:spPr>
          <a:xfrm flipV="1">
            <a:off x="7692743" y="2492896"/>
            <a:ext cx="263633" cy="4444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owchart: Alternate Process 58"/>
          <p:cNvSpPr/>
          <p:nvPr/>
        </p:nvSpPr>
        <p:spPr>
          <a:xfrm>
            <a:off x="7380312" y="1937024"/>
            <a:ext cx="1440160" cy="5021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Mining tools</a:t>
            </a:r>
            <a:endParaRPr lang="en-IE" dirty="0"/>
          </a:p>
        </p:txBody>
      </p:sp>
      <p:sp>
        <p:nvSpPr>
          <p:cNvPr id="60" name="Flowchart: Alternate Process 59"/>
          <p:cNvSpPr/>
          <p:nvPr/>
        </p:nvSpPr>
        <p:spPr>
          <a:xfrm>
            <a:off x="7298693" y="1043822"/>
            <a:ext cx="1315366" cy="30632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sas</a:t>
            </a:r>
            <a:endParaRPr lang="en-IE" dirty="0"/>
          </a:p>
        </p:txBody>
      </p:sp>
      <p:sp>
        <p:nvSpPr>
          <p:cNvPr id="61" name="Flowchart: Alternate Process 60"/>
          <p:cNvSpPr/>
          <p:nvPr/>
        </p:nvSpPr>
        <p:spPr>
          <a:xfrm>
            <a:off x="7817880" y="566210"/>
            <a:ext cx="1315366" cy="30632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weka</a:t>
            </a:r>
            <a:endParaRPr lang="en-IE" dirty="0"/>
          </a:p>
        </p:txBody>
      </p:sp>
      <p:cxnSp>
        <p:nvCxnSpPr>
          <p:cNvPr id="63" name="Straight Arrow Connector 62"/>
          <p:cNvCxnSpPr/>
          <p:nvPr/>
        </p:nvCxnSpPr>
        <p:spPr>
          <a:xfrm flipH="1" flipV="1">
            <a:off x="6890633" y="846957"/>
            <a:ext cx="471307" cy="1142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8676456" y="908720"/>
            <a:ext cx="288032" cy="971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364088" y="3744840"/>
            <a:ext cx="504056" cy="440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20" idx="2"/>
          </p:cNvCxnSpPr>
          <p:nvPr/>
        </p:nvCxnSpPr>
        <p:spPr>
          <a:xfrm flipV="1">
            <a:off x="6890633" y="4020595"/>
            <a:ext cx="453167" cy="107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588224" y="4797152"/>
            <a:ext cx="0" cy="190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lowchart: Alternate Process 73"/>
          <p:cNvSpPr/>
          <p:nvPr/>
        </p:nvSpPr>
        <p:spPr>
          <a:xfrm>
            <a:off x="5616116" y="1990740"/>
            <a:ext cx="1440160" cy="5021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Current Technology</a:t>
            </a:r>
            <a:endParaRPr lang="en-IE" dirty="0"/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6717634" y="2511299"/>
            <a:ext cx="0" cy="5013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20" idx="4"/>
          </p:cNvCxnSpPr>
          <p:nvPr/>
        </p:nvCxnSpPr>
        <p:spPr>
          <a:xfrm>
            <a:off x="8243900" y="4352827"/>
            <a:ext cx="0" cy="406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lowchart: Alternate Process 79"/>
          <p:cNvSpPr/>
          <p:nvPr/>
        </p:nvSpPr>
        <p:spPr>
          <a:xfrm>
            <a:off x="7532712" y="4797152"/>
            <a:ext cx="1440160" cy="5021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Algorithms</a:t>
            </a:r>
            <a:endParaRPr lang="en-IE" dirty="0"/>
          </a:p>
        </p:txBody>
      </p:sp>
      <p:sp>
        <p:nvSpPr>
          <p:cNvPr id="81" name="Flowchart: Alternate Process 80"/>
          <p:cNvSpPr/>
          <p:nvPr/>
        </p:nvSpPr>
        <p:spPr>
          <a:xfrm>
            <a:off x="5277474" y="6104286"/>
            <a:ext cx="1440160" cy="5021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Hypothesis</a:t>
            </a:r>
            <a:endParaRPr lang="en-IE" dirty="0"/>
          </a:p>
        </p:txBody>
      </p:sp>
      <p:sp>
        <p:nvSpPr>
          <p:cNvPr id="82" name="Flowchart: Alternate Process 81"/>
          <p:cNvSpPr/>
          <p:nvPr/>
        </p:nvSpPr>
        <p:spPr>
          <a:xfrm>
            <a:off x="7195190" y="6065276"/>
            <a:ext cx="1440160" cy="5021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Measures</a:t>
            </a:r>
            <a:endParaRPr lang="en-IE" dirty="0"/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6228184" y="5843641"/>
            <a:ext cx="0" cy="190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7296772" y="5758465"/>
            <a:ext cx="0" cy="190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 flipV="1">
            <a:off x="8243900" y="1394484"/>
            <a:ext cx="8892" cy="6949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lowchart: Alternate Process 86"/>
          <p:cNvSpPr/>
          <p:nvPr/>
        </p:nvSpPr>
        <p:spPr>
          <a:xfrm>
            <a:off x="6195062" y="413810"/>
            <a:ext cx="1315366" cy="30632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</a:t>
            </a:r>
            <a:endParaRPr lang="en-IE" dirty="0"/>
          </a:p>
        </p:txBody>
      </p:sp>
      <p:sp>
        <p:nvSpPr>
          <p:cNvPr id="89" name="Flowchart: Alternate Process 88"/>
          <p:cNvSpPr/>
          <p:nvPr/>
        </p:nvSpPr>
        <p:spPr>
          <a:xfrm>
            <a:off x="2200588" y="3528534"/>
            <a:ext cx="1559859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Management</a:t>
            </a:r>
            <a:endParaRPr lang="en-IE" dirty="0"/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2736917" y="3140968"/>
            <a:ext cx="463764" cy="387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Flowchart: Alternate Process 92"/>
          <p:cNvSpPr/>
          <p:nvPr/>
        </p:nvSpPr>
        <p:spPr>
          <a:xfrm>
            <a:off x="3115876" y="5551758"/>
            <a:ext cx="1290724" cy="30632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health</a:t>
            </a:r>
            <a:endParaRPr lang="en-IE" dirty="0"/>
          </a:p>
        </p:txBody>
      </p:sp>
      <p:sp>
        <p:nvSpPr>
          <p:cNvPr id="94" name="Flowchart: Alternate Process 93"/>
          <p:cNvSpPr/>
          <p:nvPr/>
        </p:nvSpPr>
        <p:spPr>
          <a:xfrm>
            <a:off x="1692571" y="5518382"/>
            <a:ext cx="1290724" cy="30632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education</a:t>
            </a:r>
            <a:endParaRPr lang="en-IE" dirty="0"/>
          </a:p>
        </p:txBody>
      </p:sp>
      <p:sp>
        <p:nvSpPr>
          <p:cNvPr id="95" name="Flowchart: Alternate Process 94"/>
          <p:cNvSpPr/>
          <p:nvPr/>
        </p:nvSpPr>
        <p:spPr>
          <a:xfrm>
            <a:off x="1041649" y="5169289"/>
            <a:ext cx="1290724" cy="30632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business</a:t>
            </a:r>
            <a:endParaRPr lang="en-IE" dirty="0"/>
          </a:p>
        </p:txBody>
      </p:sp>
      <p:cxnSp>
        <p:nvCxnSpPr>
          <p:cNvPr id="96" name="Straight Arrow Connector 95"/>
          <p:cNvCxnSpPr/>
          <p:nvPr/>
        </p:nvCxnSpPr>
        <p:spPr>
          <a:xfrm flipH="1">
            <a:off x="3275856" y="5074453"/>
            <a:ext cx="364849" cy="405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2286823" y="5054354"/>
            <a:ext cx="364849" cy="405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2051719" y="4823429"/>
            <a:ext cx="148871" cy="2977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Flowchart: Alternate Process 99"/>
          <p:cNvSpPr/>
          <p:nvPr/>
        </p:nvSpPr>
        <p:spPr>
          <a:xfrm>
            <a:off x="3094350" y="2047641"/>
            <a:ext cx="1559859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Visualization</a:t>
            </a:r>
            <a:endParaRPr lang="en-IE" dirty="0"/>
          </a:p>
        </p:txBody>
      </p:sp>
      <p:cxnSp>
        <p:nvCxnSpPr>
          <p:cNvPr id="101" name="Straight Arrow Connector 100"/>
          <p:cNvCxnSpPr>
            <a:stCxn id="10" idx="7"/>
          </p:cNvCxnSpPr>
          <p:nvPr/>
        </p:nvCxnSpPr>
        <p:spPr>
          <a:xfrm flipV="1">
            <a:off x="2925435" y="2627911"/>
            <a:ext cx="168915" cy="208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Flowchart: Alternate Process 102"/>
          <p:cNvSpPr/>
          <p:nvPr/>
        </p:nvSpPr>
        <p:spPr>
          <a:xfrm>
            <a:off x="2420831" y="1261030"/>
            <a:ext cx="1575105" cy="4156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Implementing</a:t>
            </a:r>
            <a:endParaRPr lang="en-IE" dirty="0"/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2583845" y="1657962"/>
            <a:ext cx="135654" cy="279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V="1">
            <a:off x="2799884" y="1612408"/>
            <a:ext cx="1556092" cy="482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Flowchart: Alternate Process 108"/>
          <p:cNvSpPr/>
          <p:nvPr/>
        </p:nvSpPr>
        <p:spPr>
          <a:xfrm>
            <a:off x="4211960" y="1142318"/>
            <a:ext cx="1575105" cy="4156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deploying</a:t>
            </a:r>
            <a:endParaRPr lang="en-IE" dirty="0"/>
          </a:p>
        </p:txBody>
      </p:sp>
      <p:cxnSp>
        <p:nvCxnSpPr>
          <p:cNvPr id="112" name="Straight Arrow Connector 111"/>
          <p:cNvCxnSpPr/>
          <p:nvPr/>
        </p:nvCxnSpPr>
        <p:spPr>
          <a:xfrm flipH="1" flipV="1">
            <a:off x="1394843" y="1797493"/>
            <a:ext cx="207461" cy="1395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Flowchart: Alternate Process 112"/>
          <p:cNvSpPr/>
          <p:nvPr/>
        </p:nvSpPr>
        <p:spPr>
          <a:xfrm>
            <a:off x="0" y="1391264"/>
            <a:ext cx="1602304" cy="4062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Requirements </a:t>
            </a:r>
            <a:endParaRPr lang="en-IE" dirty="0"/>
          </a:p>
        </p:txBody>
      </p:sp>
      <p:cxnSp>
        <p:nvCxnSpPr>
          <p:cNvPr id="118" name="Straight Arrow Connector 117"/>
          <p:cNvCxnSpPr/>
          <p:nvPr/>
        </p:nvCxnSpPr>
        <p:spPr>
          <a:xfrm flipH="1">
            <a:off x="312661" y="2478957"/>
            <a:ext cx="182426" cy="2076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Flowchart: Alternate Process 119"/>
          <p:cNvSpPr/>
          <p:nvPr/>
        </p:nvSpPr>
        <p:spPr>
          <a:xfrm>
            <a:off x="172909" y="4564673"/>
            <a:ext cx="1325664" cy="5097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Data Warehouse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34798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504056"/>
            <a:ext cx="9101781" cy="580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12" y="1604962"/>
            <a:ext cx="9096375" cy="364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548680"/>
            <a:ext cx="9105225" cy="558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7286" y="0"/>
            <a:ext cx="484942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7511"/>
            <a:ext cx="9144000" cy="6002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99" y="188640"/>
            <a:ext cx="8955497" cy="640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620" y="0"/>
            <a:ext cx="84207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37153"/>
            <a:ext cx="9144000" cy="4183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2178"/>
            <a:ext cx="9144000" cy="6273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9841" y="0"/>
            <a:ext cx="634431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444"/>
            <a:ext cx="9144000" cy="6747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89691"/>
            <a:ext cx="9144000" cy="3478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E" sz="7200" dirty="0" smtClean="0">
                <a:solidFill>
                  <a:schemeClr val="bg1"/>
                </a:solidFill>
              </a:rPr>
              <a:t>Knowledge Management</a:t>
            </a:r>
            <a:endParaRPr lang="en-IE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850" y="603845"/>
            <a:ext cx="8496300" cy="570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M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9474"/>
            <a:ext cx="9144000" cy="6439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M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0983"/>
            <a:ext cx="9144000" cy="3756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M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163"/>
            <a:ext cx="9144000" cy="6765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M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37" y="985837"/>
            <a:ext cx="9077325" cy="488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368" y="16346"/>
            <a:ext cx="8019072" cy="6653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M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500" y="27384"/>
            <a:ext cx="8847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D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87534"/>
            <a:ext cx="9144000" cy="4082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D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D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423" y="0"/>
            <a:ext cx="844115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D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9307"/>
            <a:ext cx="9144000" cy="6599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SD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97017"/>
            <a:ext cx="9144000" cy="3144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7200" dirty="0" smtClean="0">
                <a:solidFill>
                  <a:schemeClr val="bg1"/>
                </a:solidFill>
              </a:rPr>
              <a:t>Assistive Technology</a:t>
            </a:r>
            <a:endParaRPr lang="en-IE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77</Words>
  <Application>Microsoft Office PowerPoint</Application>
  <PresentationFormat>On-screen Show (4:3)</PresentationFormat>
  <Paragraphs>68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Advanced  Software Development</vt:lpstr>
      <vt:lpstr>Slide 2</vt:lpstr>
      <vt:lpstr>Slide 3</vt:lpstr>
      <vt:lpstr>Slide 4</vt:lpstr>
      <vt:lpstr>Slide 5</vt:lpstr>
      <vt:lpstr>Slide 6</vt:lpstr>
      <vt:lpstr>Slide 7</vt:lpstr>
      <vt:lpstr>Slide 8</vt:lpstr>
      <vt:lpstr>Assistive Technology</vt:lpstr>
      <vt:lpstr>Slide 10</vt:lpstr>
      <vt:lpstr>Data Analytics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Knowledge Management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Joyce</dc:creator>
  <cp:lastModifiedBy>DIT</cp:lastModifiedBy>
  <cp:revision>9</cp:revision>
  <dcterms:created xsi:type="dcterms:W3CDTF">2013-09-21T13:54:12Z</dcterms:created>
  <dcterms:modified xsi:type="dcterms:W3CDTF">2013-10-14T20:21:00Z</dcterms:modified>
</cp:coreProperties>
</file>