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79"/>
  </p:notesMasterIdLst>
  <p:handoutMasterIdLst>
    <p:handoutMasterId r:id="rId80"/>
  </p:handoutMasterIdLst>
  <p:sldIdLst>
    <p:sldId id="274" r:id="rId2"/>
    <p:sldId id="256" r:id="rId3"/>
    <p:sldId id="321" r:id="rId4"/>
    <p:sldId id="322" r:id="rId5"/>
    <p:sldId id="372" r:id="rId6"/>
    <p:sldId id="275" r:id="rId7"/>
    <p:sldId id="373" r:id="rId8"/>
    <p:sldId id="298" r:id="rId9"/>
    <p:sldId id="301" r:id="rId10"/>
    <p:sldId id="302" r:id="rId11"/>
    <p:sldId id="299" r:id="rId12"/>
    <p:sldId id="304" r:id="rId13"/>
    <p:sldId id="326" r:id="rId14"/>
    <p:sldId id="303" r:id="rId15"/>
    <p:sldId id="296" r:id="rId16"/>
    <p:sldId id="305" r:id="rId17"/>
    <p:sldId id="306" r:id="rId18"/>
    <p:sldId id="278" r:id="rId19"/>
    <p:sldId id="307" r:id="rId20"/>
    <p:sldId id="327" r:id="rId21"/>
    <p:sldId id="308" r:id="rId22"/>
    <p:sldId id="311" r:id="rId23"/>
    <p:sldId id="309" r:id="rId24"/>
    <p:sldId id="310" r:id="rId25"/>
    <p:sldId id="312" r:id="rId26"/>
    <p:sldId id="323" r:id="rId27"/>
    <p:sldId id="313" r:id="rId28"/>
    <p:sldId id="371" r:id="rId29"/>
    <p:sldId id="324" r:id="rId30"/>
    <p:sldId id="325" r:id="rId31"/>
    <p:sldId id="276" r:id="rId32"/>
    <p:sldId id="297" r:id="rId33"/>
    <p:sldId id="329" r:id="rId34"/>
    <p:sldId id="277" r:id="rId35"/>
    <p:sldId id="294" r:id="rId36"/>
    <p:sldId id="288" r:id="rId37"/>
    <p:sldId id="290" r:id="rId38"/>
    <p:sldId id="291" r:id="rId39"/>
    <p:sldId id="285" r:id="rId40"/>
    <p:sldId id="314" r:id="rId41"/>
    <p:sldId id="295" r:id="rId42"/>
    <p:sldId id="330" r:id="rId43"/>
    <p:sldId id="328" r:id="rId44"/>
    <p:sldId id="332" r:id="rId45"/>
    <p:sldId id="334" r:id="rId46"/>
    <p:sldId id="333"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31" r:id="rId66"/>
    <p:sldId id="279" r:id="rId67"/>
    <p:sldId id="280" r:id="rId68"/>
    <p:sldId id="281" r:id="rId69"/>
    <p:sldId id="320" r:id="rId70"/>
    <p:sldId id="282" r:id="rId71"/>
    <p:sldId id="315" r:id="rId72"/>
    <p:sldId id="316" r:id="rId73"/>
    <p:sldId id="317" r:id="rId74"/>
    <p:sldId id="319" r:id="rId75"/>
    <p:sldId id="257" r:id="rId76"/>
    <p:sldId id="267" r:id="rId77"/>
    <p:sldId id="286" r:id="rId7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22"/>
    <a:srgbClr val="00003A"/>
    <a:srgbClr val="000066"/>
    <a:srgbClr val="000099"/>
    <a:srgbClr val="003399"/>
    <a:srgbClr val="180C00"/>
    <a:srgbClr val="542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5714" autoAdjust="0"/>
  </p:normalViewPr>
  <p:slideViewPr>
    <p:cSldViewPr>
      <p:cViewPr varScale="1">
        <p:scale>
          <a:sx n="54" d="100"/>
          <a:sy n="54" d="100"/>
        </p:scale>
        <p:origin x="172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15ED5F6-EA67-5472-A790-B43904C365B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49155" name="Rectangle 3">
            <a:extLst>
              <a:ext uri="{FF2B5EF4-FFF2-40B4-BE49-F238E27FC236}">
                <a16:creationId xmlns:a16="http://schemas.microsoft.com/office/drawing/2014/main" id="{2313E8F1-3891-8C02-C7DE-0A92AE1EDCA5}"/>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GB"/>
          </a:p>
        </p:txBody>
      </p:sp>
      <p:sp>
        <p:nvSpPr>
          <p:cNvPr id="49156" name="Rectangle 4">
            <a:extLst>
              <a:ext uri="{FF2B5EF4-FFF2-40B4-BE49-F238E27FC236}">
                <a16:creationId xmlns:a16="http://schemas.microsoft.com/office/drawing/2014/main" id="{0B5C1D91-F9D6-4659-427F-9D4EC831C2B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49157" name="Rectangle 5">
            <a:extLst>
              <a:ext uri="{FF2B5EF4-FFF2-40B4-BE49-F238E27FC236}">
                <a16:creationId xmlns:a16="http://schemas.microsoft.com/office/drawing/2014/main" id="{259D85EC-49AE-F215-4DB2-07B25C2EF08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EB80F6D5-4C3F-4A9F-B3A5-A7FE7B3528F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BB5438A-034E-3408-0293-273C14AFCAD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9699" name="Rectangle 3">
            <a:extLst>
              <a:ext uri="{FF2B5EF4-FFF2-40B4-BE49-F238E27FC236}">
                <a16:creationId xmlns:a16="http://schemas.microsoft.com/office/drawing/2014/main" id="{A22D60CF-A3B3-891D-F6F8-604D493ABC8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81367307-7F25-4A0E-26D7-6A06A7450CC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D24C4975-3643-7C9C-FB29-B2C1582047C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343DBBF8-9588-A471-CE8C-46671BF25CA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9703" name="Rectangle 7">
            <a:extLst>
              <a:ext uri="{FF2B5EF4-FFF2-40B4-BE49-F238E27FC236}">
                <a16:creationId xmlns:a16="http://schemas.microsoft.com/office/drawing/2014/main" id="{F65FAAD5-FCFE-344F-7E4C-CA7AD0F2C7F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D96C831A-245B-4BBC-BF00-9CF3B71CFC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EFC124A-24EA-3FED-FB08-85D927116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547FBF-A797-4688-BE5C-9D0C1A2C2097}" type="slidenum">
              <a:rPr lang="en-US" altLang="en-US"/>
              <a:pPr>
                <a:spcBef>
                  <a:spcPct val="0"/>
                </a:spcBef>
              </a:pPr>
              <a:t>1</a:t>
            </a:fld>
            <a:endParaRPr lang="en-US" altLang="en-US"/>
          </a:p>
        </p:txBody>
      </p:sp>
      <p:sp>
        <p:nvSpPr>
          <p:cNvPr id="6147" name="Rectangle 2">
            <a:extLst>
              <a:ext uri="{FF2B5EF4-FFF2-40B4-BE49-F238E27FC236}">
                <a16:creationId xmlns:a16="http://schemas.microsoft.com/office/drawing/2014/main" id="{BE305841-0804-87E6-1BD8-EA79A719ED62}"/>
              </a:ext>
            </a:extLst>
          </p:cNvPr>
          <p:cNvSpPr>
            <a:spLocks noRot="1" noChangeArrowheads="1" noTextEdit="1"/>
          </p:cNvSpPr>
          <p:nvPr>
            <p:ph type="sldImg"/>
          </p:nvPr>
        </p:nvSpPr>
        <p:spPr>
          <a:ln/>
        </p:spPr>
      </p:sp>
      <p:sp>
        <p:nvSpPr>
          <p:cNvPr id="6148" name="Rectangle 3">
            <a:extLst>
              <a:ext uri="{FF2B5EF4-FFF2-40B4-BE49-F238E27FC236}">
                <a16:creationId xmlns:a16="http://schemas.microsoft.com/office/drawing/2014/main" id="{8413A2E2-2101-A64C-0A07-61057C21AB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2C900F4-60AF-F28E-49A0-8291C25D3A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0940B0-21F6-44AD-B995-0DA5ADB37029}" type="slidenum">
              <a:rPr lang="en-US" altLang="en-US"/>
              <a:pPr>
                <a:spcBef>
                  <a:spcPct val="0"/>
                </a:spcBef>
              </a:pPr>
              <a:t>10</a:t>
            </a:fld>
            <a:endParaRPr lang="en-US" altLang="en-US"/>
          </a:p>
        </p:txBody>
      </p:sp>
      <p:sp>
        <p:nvSpPr>
          <p:cNvPr id="24579" name="Rectangle 2">
            <a:extLst>
              <a:ext uri="{FF2B5EF4-FFF2-40B4-BE49-F238E27FC236}">
                <a16:creationId xmlns:a16="http://schemas.microsoft.com/office/drawing/2014/main" id="{A144C623-4AC0-8B30-582E-E6AE41AC01E3}"/>
              </a:ext>
            </a:extLst>
          </p:cNvPr>
          <p:cNvSpPr>
            <a:spLocks noRot="1" noChangeArrowheads="1" noTextEdit="1"/>
          </p:cNvSpPr>
          <p:nvPr>
            <p:ph type="sldImg"/>
          </p:nvPr>
        </p:nvSpPr>
        <p:spPr>
          <a:ln/>
        </p:spPr>
      </p:sp>
      <p:sp>
        <p:nvSpPr>
          <p:cNvPr id="24580" name="Rectangle 3">
            <a:extLst>
              <a:ext uri="{FF2B5EF4-FFF2-40B4-BE49-F238E27FC236}">
                <a16:creationId xmlns:a16="http://schemas.microsoft.com/office/drawing/2014/main" id="{10E54DD4-46AD-BAED-3FBB-E6FE05AA0D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7D0CC4D-6576-B408-2B29-230FEEFB7C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19DCF3-B225-40AB-9957-888BEE98BA48}" type="slidenum">
              <a:rPr lang="en-US" altLang="en-US"/>
              <a:pPr>
                <a:spcBef>
                  <a:spcPct val="0"/>
                </a:spcBef>
              </a:pPr>
              <a:t>11</a:t>
            </a:fld>
            <a:endParaRPr lang="en-US" altLang="en-US"/>
          </a:p>
        </p:txBody>
      </p:sp>
      <p:sp>
        <p:nvSpPr>
          <p:cNvPr id="26627" name="Rectangle 2">
            <a:extLst>
              <a:ext uri="{FF2B5EF4-FFF2-40B4-BE49-F238E27FC236}">
                <a16:creationId xmlns:a16="http://schemas.microsoft.com/office/drawing/2014/main" id="{B2A91FAB-7B03-2164-41AC-890B27803F26}"/>
              </a:ext>
            </a:extLst>
          </p:cNvPr>
          <p:cNvSpPr>
            <a:spLocks noRot="1" noChangeArrowheads="1" noTextEdit="1"/>
          </p:cNvSpPr>
          <p:nvPr>
            <p:ph type="sldImg"/>
          </p:nvPr>
        </p:nvSpPr>
        <p:spPr>
          <a:ln/>
        </p:spPr>
      </p:sp>
      <p:sp>
        <p:nvSpPr>
          <p:cNvPr id="26628" name="Rectangle 3">
            <a:extLst>
              <a:ext uri="{FF2B5EF4-FFF2-40B4-BE49-F238E27FC236}">
                <a16:creationId xmlns:a16="http://schemas.microsoft.com/office/drawing/2014/main" id="{D1FF076A-84DA-DF3F-A7B1-8358BF489F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D5123B3-DD91-27EC-748F-B55D95542ACE}"/>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E0489ACD-11C6-CE54-B20C-3990E79379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28676" name="Slide Number Placeholder 3">
            <a:extLst>
              <a:ext uri="{FF2B5EF4-FFF2-40B4-BE49-F238E27FC236}">
                <a16:creationId xmlns:a16="http://schemas.microsoft.com/office/drawing/2014/main" id="{1334F7C2-CDB6-512F-589E-04B4B17FB4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6A4827-54D7-457B-AAB0-373119860B1F}"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CE0E6D8-E1CF-2B12-66A8-972CB470DE7A}"/>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8F4B7B93-F171-85A8-B54D-373998BA38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30724" name="Slide Number Placeholder 3">
            <a:extLst>
              <a:ext uri="{FF2B5EF4-FFF2-40B4-BE49-F238E27FC236}">
                <a16:creationId xmlns:a16="http://schemas.microsoft.com/office/drawing/2014/main" id="{D5139ECF-6445-26AA-368B-8D1C23A01D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1F33EA-1C87-4CD2-9504-DEAD85975FF9}"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F22E799-FFED-3DD4-2EE8-E529BD5CDA44}"/>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3BEC3747-F529-C158-D669-CB26BE34A5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32772" name="Slide Number Placeholder 3">
            <a:extLst>
              <a:ext uri="{FF2B5EF4-FFF2-40B4-BE49-F238E27FC236}">
                <a16:creationId xmlns:a16="http://schemas.microsoft.com/office/drawing/2014/main" id="{90AF00B5-43AA-FA27-AA73-C26BDC6A37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E5767B-BE40-43E3-90AC-8CC733538AF7}"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E3174B6-CAE9-80D6-ABFC-E0340EFB5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AFBD0E-6600-4B6E-824A-6648084A1D86}" type="slidenum">
              <a:rPr lang="en-US" altLang="en-US"/>
              <a:pPr>
                <a:spcBef>
                  <a:spcPct val="0"/>
                </a:spcBef>
              </a:pPr>
              <a:t>15</a:t>
            </a:fld>
            <a:endParaRPr lang="en-US" altLang="en-US"/>
          </a:p>
        </p:txBody>
      </p:sp>
      <p:sp>
        <p:nvSpPr>
          <p:cNvPr id="34819" name="Rectangle 2">
            <a:extLst>
              <a:ext uri="{FF2B5EF4-FFF2-40B4-BE49-F238E27FC236}">
                <a16:creationId xmlns:a16="http://schemas.microsoft.com/office/drawing/2014/main" id="{583D82F0-13BB-4FEE-910B-FBB9115039D1}"/>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14F1D96A-241E-FB9F-229B-A0AAA4CC81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79767EE-92E3-990A-D61D-932778A4DD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5DFCF1-1DC0-47E1-8B8F-CC9070B54058}" type="slidenum">
              <a:rPr lang="en-US" altLang="en-US"/>
              <a:pPr>
                <a:spcBef>
                  <a:spcPct val="0"/>
                </a:spcBef>
              </a:pPr>
              <a:t>16</a:t>
            </a:fld>
            <a:endParaRPr lang="en-US" altLang="en-US"/>
          </a:p>
        </p:txBody>
      </p:sp>
      <p:sp>
        <p:nvSpPr>
          <p:cNvPr id="36867" name="Rectangle 2">
            <a:extLst>
              <a:ext uri="{FF2B5EF4-FFF2-40B4-BE49-F238E27FC236}">
                <a16:creationId xmlns:a16="http://schemas.microsoft.com/office/drawing/2014/main" id="{1378E27E-8C20-BF2D-F3BD-C86404834CE4}"/>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C7DCEFC9-7E5D-6124-22E0-425C0882D9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6FEA76D-EEB2-0D97-810D-02DB465F5D23}"/>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583F89AE-B81B-C5CA-1E83-26D4A7DFE9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38916" name="Slide Number Placeholder 3">
            <a:extLst>
              <a:ext uri="{FF2B5EF4-FFF2-40B4-BE49-F238E27FC236}">
                <a16:creationId xmlns:a16="http://schemas.microsoft.com/office/drawing/2014/main" id="{B2DBAE10-B448-D21A-0C4B-F7C29D0226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2E276D-761F-477B-B91C-355277D68FD3}"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118C191-8B36-E997-E03C-780397BD7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B7769F-2CEB-4095-BC94-AF9784D9F50A}" type="slidenum">
              <a:rPr lang="en-US" altLang="en-US"/>
              <a:pPr>
                <a:spcBef>
                  <a:spcPct val="0"/>
                </a:spcBef>
              </a:pPr>
              <a:t>18</a:t>
            </a:fld>
            <a:endParaRPr lang="en-US" altLang="en-US"/>
          </a:p>
        </p:txBody>
      </p:sp>
      <p:sp>
        <p:nvSpPr>
          <p:cNvPr id="40963" name="Rectangle 2">
            <a:extLst>
              <a:ext uri="{FF2B5EF4-FFF2-40B4-BE49-F238E27FC236}">
                <a16:creationId xmlns:a16="http://schemas.microsoft.com/office/drawing/2014/main" id="{27DC2C22-3920-9124-14BC-4FA124962BD2}"/>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691E9B3D-1AC3-AAE4-42C6-8B624A2388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C35A62B-255B-B9F1-6AAF-EB6E741755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DDA90D-9465-447F-9716-C35D6A6B7CDD}" type="slidenum">
              <a:rPr lang="en-US" altLang="en-US"/>
              <a:pPr>
                <a:spcBef>
                  <a:spcPct val="0"/>
                </a:spcBef>
              </a:pPr>
              <a:t>19</a:t>
            </a:fld>
            <a:endParaRPr lang="en-US" altLang="en-US"/>
          </a:p>
        </p:txBody>
      </p:sp>
      <p:sp>
        <p:nvSpPr>
          <p:cNvPr id="43011" name="Rectangle 2">
            <a:extLst>
              <a:ext uri="{FF2B5EF4-FFF2-40B4-BE49-F238E27FC236}">
                <a16:creationId xmlns:a16="http://schemas.microsoft.com/office/drawing/2014/main" id="{6E0D77E0-E524-3C81-3C3A-B4FAF4744F9B}"/>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B6C4E43B-18F3-27C3-FA95-25A98D3CB5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11AFC68-52A9-9EBC-C1AA-739FE14046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3FF761-2967-4169-9000-4C1DD8BA3FF4}" type="slidenum">
              <a:rPr lang="en-US" altLang="en-US"/>
              <a:pPr>
                <a:spcBef>
                  <a:spcPct val="0"/>
                </a:spcBef>
              </a:pPr>
              <a:t>2</a:t>
            </a:fld>
            <a:endParaRPr lang="en-US" altLang="en-US"/>
          </a:p>
        </p:txBody>
      </p:sp>
      <p:sp>
        <p:nvSpPr>
          <p:cNvPr id="8195" name="Rectangle 2">
            <a:extLst>
              <a:ext uri="{FF2B5EF4-FFF2-40B4-BE49-F238E27FC236}">
                <a16:creationId xmlns:a16="http://schemas.microsoft.com/office/drawing/2014/main" id="{274BF0AD-43E3-DF11-87AF-3C584F200168}"/>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80907FEE-C887-B6C6-9463-9491D7929B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05986F3-1180-EE48-031D-7C904E44BB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3433EB-C463-4000-90ED-3BAA4D360FC0}" type="slidenum">
              <a:rPr lang="en-US" altLang="en-US"/>
              <a:pPr>
                <a:spcBef>
                  <a:spcPct val="0"/>
                </a:spcBef>
              </a:pPr>
              <a:t>20</a:t>
            </a:fld>
            <a:endParaRPr lang="en-US" altLang="en-US"/>
          </a:p>
        </p:txBody>
      </p:sp>
      <p:sp>
        <p:nvSpPr>
          <p:cNvPr id="45059" name="Rectangle 2">
            <a:extLst>
              <a:ext uri="{FF2B5EF4-FFF2-40B4-BE49-F238E27FC236}">
                <a16:creationId xmlns:a16="http://schemas.microsoft.com/office/drawing/2014/main" id="{17723BBB-3841-CC69-7A62-2850CED9CAF4}"/>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7CC153D0-D27E-0A7E-E295-0B1CD415A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66D96A0-26B4-EB0D-F2B7-B605D66757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F4F02E-24D5-49DE-B0BC-5BDFB600233B}" type="slidenum">
              <a:rPr lang="en-US" altLang="en-US"/>
              <a:pPr>
                <a:spcBef>
                  <a:spcPct val="0"/>
                </a:spcBef>
              </a:pPr>
              <a:t>21</a:t>
            </a:fld>
            <a:endParaRPr lang="en-US" altLang="en-US"/>
          </a:p>
        </p:txBody>
      </p:sp>
      <p:sp>
        <p:nvSpPr>
          <p:cNvPr id="47107" name="Rectangle 2">
            <a:extLst>
              <a:ext uri="{FF2B5EF4-FFF2-40B4-BE49-F238E27FC236}">
                <a16:creationId xmlns:a16="http://schemas.microsoft.com/office/drawing/2014/main" id="{3F78F15C-C5C0-5A66-EFC2-7143321EB8E8}"/>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28435500-B939-8F44-3DD4-63FDBE2719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7754370D-B9C5-B3B2-1FAE-5D34AB3101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105D05-CED7-4552-A282-00E14BD883DC}" type="slidenum">
              <a:rPr lang="en-US" altLang="en-US"/>
              <a:pPr>
                <a:spcBef>
                  <a:spcPct val="0"/>
                </a:spcBef>
              </a:pPr>
              <a:t>22</a:t>
            </a:fld>
            <a:endParaRPr lang="en-US" altLang="en-US"/>
          </a:p>
        </p:txBody>
      </p:sp>
      <p:sp>
        <p:nvSpPr>
          <p:cNvPr id="49155" name="Rectangle 2">
            <a:extLst>
              <a:ext uri="{FF2B5EF4-FFF2-40B4-BE49-F238E27FC236}">
                <a16:creationId xmlns:a16="http://schemas.microsoft.com/office/drawing/2014/main" id="{9F44C64F-5D85-066A-0BB4-66C9E56B292C}"/>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5CF5FBCE-5554-A73F-3F0F-87C758B5B9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3554AD7-F89B-7432-2559-930942EADBF5}"/>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C9A68D90-8DBE-F662-5A3E-63A8B6DE9D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51204" name="Slide Number Placeholder 3">
            <a:extLst>
              <a:ext uri="{FF2B5EF4-FFF2-40B4-BE49-F238E27FC236}">
                <a16:creationId xmlns:a16="http://schemas.microsoft.com/office/drawing/2014/main" id="{2065E445-EE25-FE91-9F61-BF02EC43A6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4CF3D7-D90B-4826-91A8-263DDE2D87A4}"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6AB83E7-BD60-38E7-91D6-E2B7CB0BA863}"/>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BAB75699-392A-02CE-D819-F493AADB9B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53252" name="Slide Number Placeholder 3">
            <a:extLst>
              <a:ext uri="{FF2B5EF4-FFF2-40B4-BE49-F238E27FC236}">
                <a16:creationId xmlns:a16="http://schemas.microsoft.com/office/drawing/2014/main" id="{BCB96623-2C19-FDA3-74CA-681264E8CC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F0C98D-48C9-4690-B893-3052A81F95CE}"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96BF908-87F6-F1D4-C62A-C721F25B9CD7}"/>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CA545EB1-43CB-90C8-AD0F-05A0A6C330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55300" name="Slide Number Placeholder 3">
            <a:extLst>
              <a:ext uri="{FF2B5EF4-FFF2-40B4-BE49-F238E27FC236}">
                <a16:creationId xmlns:a16="http://schemas.microsoft.com/office/drawing/2014/main" id="{E8FDF5B2-94B1-A606-CB7D-C1C8E77649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D865B1-EAF9-4D77-B67E-16CDB0F0B340}" type="slidenum">
              <a:rPr lang="en-US" altLang="en-US"/>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DAB6CD7-6711-589D-1FD1-EC67425C79A9}"/>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AC88FD4F-6700-BE43-5EA1-7E224070AA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57348" name="Slide Number Placeholder 3">
            <a:extLst>
              <a:ext uri="{FF2B5EF4-FFF2-40B4-BE49-F238E27FC236}">
                <a16:creationId xmlns:a16="http://schemas.microsoft.com/office/drawing/2014/main" id="{09D8DA46-8662-CAF0-DA40-20C24851D2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EC6316-C31A-4961-AB0D-D2508784FDE8}" type="slidenum">
              <a:rPr lang="en-US" altLang="en-US"/>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BE2E436-696A-82CD-2676-9D046496E176}"/>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DB9309FC-3B09-9556-D8B5-9F6B81FC6F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59396" name="Slide Number Placeholder 3">
            <a:extLst>
              <a:ext uri="{FF2B5EF4-FFF2-40B4-BE49-F238E27FC236}">
                <a16:creationId xmlns:a16="http://schemas.microsoft.com/office/drawing/2014/main" id="{D0875DB6-0B61-5F61-C4A3-A2BB817050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207202-318C-46C7-BB54-880A31F50D97}" type="slidenum">
              <a:rPr lang="en-US" altLang="en-US"/>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4275D53-6F01-003F-4DF3-464825D4882B}"/>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B3928FAF-FF1D-1DB5-6F59-709E4587B5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61444" name="Slide Number Placeholder 3">
            <a:extLst>
              <a:ext uri="{FF2B5EF4-FFF2-40B4-BE49-F238E27FC236}">
                <a16:creationId xmlns:a16="http://schemas.microsoft.com/office/drawing/2014/main" id="{BAB4972B-F6D7-3951-64B5-D28C176922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527FAB-828C-4537-80AD-C631AF1FFB88}" type="slidenum">
              <a:rPr lang="en-US" altLang="en-US"/>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C27309B-064B-120E-DB72-41AD318C6B0B}"/>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21FF8102-76AE-AF54-E57C-CCE5CB3713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63492" name="Slide Number Placeholder 3">
            <a:extLst>
              <a:ext uri="{FF2B5EF4-FFF2-40B4-BE49-F238E27FC236}">
                <a16:creationId xmlns:a16="http://schemas.microsoft.com/office/drawing/2014/main" id="{25E783EC-B0CC-C657-EF04-6D074476C2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FDF929-8E38-4169-BB41-F748DA2BF768}" type="slidenum">
              <a:rPr lang="en-US" altLang="en-US"/>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1E796A5-6F18-BCA8-12E7-E5C927A276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F45376-5D2A-44DD-8F87-24A87E06130D}" type="slidenum">
              <a:rPr lang="en-US" altLang="en-US"/>
              <a:pPr>
                <a:spcBef>
                  <a:spcPct val="0"/>
                </a:spcBef>
              </a:pPr>
              <a:t>3</a:t>
            </a:fld>
            <a:endParaRPr lang="en-US" altLang="en-US"/>
          </a:p>
        </p:txBody>
      </p:sp>
      <p:sp>
        <p:nvSpPr>
          <p:cNvPr id="10243" name="Rectangle 2">
            <a:extLst>
              <a:ext uri="{FF2B5EF4-FFF2-40B4-BE49-F238E27FC236}">
                <a16:creationId xmlns:a16="http://schemas.microsoft.com/office/drawing/2014/main" id="{BBE5B459-549D-B75C-DA74-B76A3BBF6124}"/>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E0782C80-AF24-6F5A-24ED-B18E22619C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DEA4564-0ACE-31DE-6273-48F8A6EDCB5D}"/>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255F5FC3-821D-DEE8-5C45-EF248C2889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65540" name="Slide Number Placeholder 3">
            <a:extLst>
              <a:ext uri="{FF2B5EF4-FFF2-40B4-BE49-F238E27FC236}">
                <a16:creationId xmlns:a16="http://schemas.microsoft.com/office/drawing/2014/main" id="{C1A55BEA-63AA-9A5B-A0E4-B8562F464A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0A8D89-A173-468F-B76B-6D5258BE6E4D}" type="slidenum">
              <a:rPr lang="en-US" altLang="en-US"/>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BCCAEF9-04AE-8CCC-E379-DAC6DDE49B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F374B8-3E21-414E-80BB-049F1C26E284}" type="slidenum">
              <a:rPr lang="en-US" altLang="en-US"/>
              <a:pPr>
                <a:spcBef>
                  <a:spcPct val="0"/>
                </a:spcBef>
              </a:pPr>
              <a:t>31</a:t>
            </a:fld>
            <a:endParaRPr lang="en-US" altLang="en-US"/>
          </a:p>
        </p:txBody>
      </p:sp>
      <p:sp>
        <p:nvSpPr>
          <p:cNvPr id="67587" name="Rectangle 2">
            <a:extLst>
              <a:ext uri="{FF2B5EF4-FFF2-40B4-BE49-F238E27FC236}">
                <a16:creationId xmlns:a16="http://schemas.microsoft.com/office/drawing/2014/main" id="{CE8F614C-0546-2AE5-41BE-56FEB0A765B6}"/>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14813847-BC5D-6A72-9CFB-0235A219CC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04E9611-4ABF-92FF-41C8-0AB975DE02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51F004E-3C23-4422-AD4D-D6CCD9E25B8D}" type="slidenum">
              <a:rPr lang="en-US" altLang="en-US"/>
              <a:pPr>
                <a:spcBef>
                  <a:spcPct val="0"/>
                </a:spcBef>
              </a:pPr>
              <a:t>32</a:t>
            </a:fld>
            <a:endParaRPr lang="en-US" altLang="en-US"/>
          </a:p>
        </p:txBody>
      </p:sp>
      <p:sp>
        <p:nvSpPr>
          <p:cNvPr id="69635" name="Rectangle 2">
            <a:extLst>
              <a:ext uri="{FF2B5EF4-FFF2-40B4-BE49-F238E27FC236}">
                <a16:creationId xmlns:a16="http://schemas.microsoft.com/office/drawing/2014/main" id="{4B5D2071-55CC-0A0B-915A-D479FE0DBB18}"/>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86AC56F4-202C-6685-8950-7F330D4DE5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999F5D6-8A7E-EB90-3036-8D2A02141B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49A30F-8E8A-44B4-AFF9-8156C0A2C32B}" type="slidenum">
              <a:rPr lang="en-US" altLang="en-US"/>
              <a:pPr>
                <a:spcBef>
                  <a:spcPct val="0"/>
                </a:spcBef>
              </a:pPr>
              <a:t>33</a:t>
            </a:fld>
            <a:endParaRPr lang="en-US" altLang="en-US"/>
          </a:p>
        </p:txBody>
      </p:sp>
      <p:sp>
        <p:nvSpPr>
          <p:cNvPr id="71683" name="Rectangle 2">
            <a:extLst>
              <a:ext uri="{FF2B5EF4-FFF2-40B4-BE49-F238E27FC236}">
                <a16:creationId xmlns:a16="http://schemas.microsoft.com/office/drawing/2014/main" id="{ACDF9323-8286-CB0C-C81A-39B21244E13C}"/>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A71FD1A1-B791-E0E7-3D05-C2E46B5B93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E87A2976-69D8-0059-D89A-D466D5E977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65B58F-A7D0-4387-A906-4727D6B34036}" type="slidenum">
              <a:rPr lang="en-US" altLang="en-US"/>
              <a:pPr>
                <a:spcBef>
                  <a:spcPct val="0"/>
                </a:spcBef>
              </a:pPr>
              <a:t>34</a:t>
            </a:fld>
            <a:endParaRPr lang="en-US" altLang="en-US"/>
          </a:p>
        </p:txBody>
      </p:sp>
      <p:sp>
        <p:nvSpPr>
          <p:cNvPr id="73731" name="Rectangle 2">
            <a:extLst>
              <a:ext uri="{FF2B5EF4-FFF2-40B4-BE49-F238E27FC236}">
                <a16:creationId xmlns:a16="http://schemas.microsoft.com/office/drawing/2014/main" id="{D70A0DEF-164B-B23A-92A9-C4EF06B94E1E}"/>
              </a:ext>
            </a:extLst>
          </p:cNvPr>
          <p:cNvSpPr>
            <a:spLocks noRot="1" noChangeArrowheads="1" noTextEdit="1"/>
          </p:cNvSpPr>
          <p:nvPr>
            <p:ph type="sldImg"/>
          </p:nvPr>
        </p:nvSpPr>
        <p:spPr>
          <a:ln/>
        </p:spPr>
      </p:sp>
      <p:sp>
        <p:nvSpPr>
          <p:cNvPr id="73732" name="Rectangle 3">
            <a:extLst>
              <a:ext uri="{FF2B5EF4-FFF2-40B4-BE49-F238E27FC236}">
                <a16:creationId xmlns:a16="http://schemas.microsoft.com/office/drawing/2014/main" id="{A33BC1AD-D6BA-57B2-5F6C-95F764C562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CEA925D0-2688-E3A3-5794-2F61918A21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C575CD-D7E7-4492-8E10-E7424D078D39}" type="slidenum">
              <a:rPr lang="en-US" altLang="en-US"/>
              <a:pPr>
                <a:spcBef>
                  <a:spcPct val="0"/>
                </a:spcBef>
              </a:pPr>
              <a:t>35</a:t>
            </a:fld>
            <a:endParaRPr lang="en-US" altLang="en-US"/>
          </a:p>
        </p:txBody>
      </p:sp>
      <p:sp>
        <p:nvSpPr>
          <p:cNvPr id="75779" name="Rectangle 2">
            <a:extLst>
              <a:ext uri="{FF2B5EF4-FFF2-40B4-BE49-F238E27FC236}">
                <a16:creationId xmlns:a16="http://schemas.microsoft.com/office/drawing/2014/main" id="{481FA96D-683A-34C6-9294-883D41348D83}"/>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C03A0F78-44C8-94B5-EF2E-0353DD8B44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88303AF6-8567-9CAE-669D-97A864B50D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983CFB-3900-4175-825C-EA3FA04E0C1D}" type="slidenum">
              <a:rPr lang="en-US" altLang="en-US"/>
              <a:pPr>
                <a:spcBef>
                  <a:spcPct val="0"/>
                </a:spcBef>
              </a:pPr>
              <a:t>36</a:t>
            </a:fld>
            <a:endParaRPr lang="en-US" altLang="en-US"/>
          </a:p>
        </p:txBody>
      </p:sp>
      <p:sp>
        <p:nvSpPr>
          <p:cNvPr id="77827" name="Rectangle 2">
            <a:extLst>
              <a:ext uri="{FF2B5EF4-FFF2-40B4-BE49-F238E27FC236}">
                <a16:creationId xmlns:a16="http://schemas.microsoft.com/office/drawing/2014/main" id="{20414E0C-C3C1-D4CE-FC4C-4F201142A976}"/>
              </a:ext>
            </a:extLst>
          </p:cNvPr>
          <p:cNvSpPr>
            <a:spLocks noRot="1" noChangeArrowheads="1" noTextEdit="1"/>
          </p:cNvSpPr>
          <p:nvPr>
            <p:ph type="sldImg"/>
          </p:nvPr>
        </p:nvSpPr>
        <p:spPr>
          <a:ln/>
        </p:spPr>
      </p:sp>
      <p:sp>
        <p:nvSpPr>
          <p:cNvPr id="77828" name="Rectangle 3">
            <a:extLst>
              <a:ext uri="{FF2B5EF4-FFF2-40B4-BE49-F238E27FC236}">
                <a16:creationId xmlns:a16="http://schemas.microsoft.com/office/drawing/2014/main" id="{B17FF64E-DA93-A92D-4D6F-FD97E41EC2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F0773A9-4B1E-C35D-727A-983E5B60C2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A520CA-F254-4D7A-BD53-752E12599318}" type="slidenum">
              <a:rPr lang="en-US" altLang="en-US"/>
              <a:pPr>
                <a:spcBef>
                  <a:spcPct val="0"/>
                </a:spcBef>
              </a:pPr>
              <a:t>37</a:t>
            </a:fld>
            <a:endParaRPr lang="en-US" altLang="en-US"/>
          </a:p>
        </p:txBody>
      </p:sp>
      <p:sp>
        <p:nvSpPr>
          <p:cNvPr id="79875" name="Rectangle 2">
            <a:extLst>
              <a:ext uri="{FF2B5EF4-FFF2-40B4-BE49-F238E27FC236}">
                <a16:creationId xmlns:a16="http://schemas.microsoft.com/office/drawing/2014/main" id="{BE2E940A-95FC-39D9-0248-96E2C91FC3E5}"/>
              </a:ext>
            </a:extLst>
          </p:cNvPr>
          <p:cNvSpPr>
            <a:spLocks noRot="1" noChangeArrowheads="1" noTextEdit="1"/>
          </p:cNvSpPr>
          <p:nvPr>
            <p:ph type="sldImg"/>
          </p:nvPr>
        </p:nvSpPr>
        <p:spPr>
          <a:ln/>
        </p:spPr>
      </p:sp>
      <p:sp>
        <p:nvSpPr>
          <p:cNvPr id="79876" name="Rectangle 3">
            <a:extLst>
              <a:ext uri="{FF2B5EF4-FFF2-40B4-BE49-F238E27FC236}">
                <a16:creationId xmlns:a16="http://schemas.microsoft.com/office/drawing/2014/main" id="{E686B072-05A4-DFC2-FB4C-01A95BE584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5F11039-68FD-4E8B-1448-6791B76E19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8715C5-1A4E-4C2D-94E8-5705D9BC045F}" type="slidenum">
              <a:rPr lang="en-US" altLang="en-US"/>
              <a:pPr>
                <a:spcBef>
                  <a:spcPct val="0"/>
                </a:spcBef>
              </a:pPr>
              <a:t>38</a:t>
            </a:fld>
            <a:endParaRPr lang="en-US" altLang="en-US"/>
          </a:p>
        </p:txBody>
      </p:sp>
      <p:sp>
        <p:nvSpPr>
          <p:cNvPr id="81923" name="Rectangle 2">
            <a:extLst>
              <a:ext uri="{FF2B5EF4-FFF2-40B4-BE49-F238E27FC236}">
                <a16:creationId xmlns:a16="http://schemas.microsoft.com/office/drawing/2014/main" id="{D06640F7-C13B-64E4-4620-7D495493686C}"/>
              </a:ext>
            </a:extLst>
          </p:cNvPr>
          <p:cNvSpPr>
            <a:spLocks noRot="1" noChangeArrowheads="1" noTextEdit="1"/>
          </p:cNvSpPr>
          <p:nvPr>
            <p:ph type="sldImg"/>
          </p:nvPr>
        </p:nvSpPr>
        <p:spPr>
          <a:ln/>
        </p:spPr>
      </p:sp>
      <p:sp>
        <p:nvSpPr>
          <p:cNvPr id="81924" name="Rectangle 3">
            <a:extLst>
              <a:ext uri="{FF2B5EF4-FFF2-40B4-BE49-F238E27FC236}">
                <a16:creationId xmlns:a16="http://schemas.microsoft.com/office/drawing/2014/main" id="{CCD08B1D-5771-6D0D-F369-30BFFF8797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D1B8525-1296-B684-E1C5-77783E4226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8E0F44-7AC1-4774-A51C-517972FB0D0D}" type="slidenum">
              <a:rPr lang="en-US" altLang="en-US"/>
              <a:pPr>
                <a:spcBef>
                  <a:spcPct val="0"/>
                </a:spcBef>
              </a:pPr>
              <a:t>39</a:t>
            </a:fld>
            <a:endParaRPr lang="en-US" altLang="en-US"/>
          </a:p>
        </p:txBody>
      </p:sp>
      <p:sp>
        <p:nvSpPr>
          <p:cNvPr id="83971" name="Rectangle 2">
            <a:extLst>
              <a:ext uri="{FF2B5EF4-FFF2-40B4-BE49-F238E27FC236}">
                <a16:creationId xmlns:a16="http://schemas.microsoft.com/office/drawing/2014/main" id="{7A67D581-8C08-9105-5815-35017DFCC8E4}"/>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D0C3C161-E5EB-921F-C52D-F220DD642E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9C8129D-FAAD-8CD7-2CDC-CBC5CEACB4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8F73A2-4F12-4356-B8D6-6F5869A80DB7}" type="slidenum">
              <a:rPr lang="en-US" altLang="en-US"/>
              <a:pPr>
                <a:spcBef>
                  <a:spcPct val="0"/>
                </a:spcBef>
              </a:pPr>
              <a:t>4</a:t>
            </a:fld>
            <a:endParaRPr lang="en-US" altLang="en-US"/>
          </a:p>
        </p:txBody>
      </p:sp>
      <p:sp>
        <p:nvSpPr>
          <p:cNvPr id="12291" name="Rectangle 2">
            <a:extLst>
              <a:ext uri="{FF2B5EF4-FFF2-40B4-BE49-F238E27FC236}">
                <a16:creationId xmlns:a16="http://schemas.microsoft.com/office/drawing/2014/main" id="{E44C4332-BF5B-0DB7-763D-F5393CD26ACD}"/>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0AEC57C8-8F81-822A-CBAF-1D06A9CE2A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A0F6EC1D-2FA8-0D73-2C37-C35AF5BBD8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D32A74-9EEA-43A8-8166-81EE9572F43C}" type="slidenum">
              <a:rPr lang="en-US" altLang="en-US"/>
              <a:pPr>
                <a:spcBef>
                  <a:spcPct val="0"/>
                </a:spcBef>
              </a:pPr>
              <a:t>40</a:t>
            </a:fld>
            <a:endParaRPr lang="en-US" altLang="en-US"/>
          </a:p>
        </p:txBody>
      </p:sp>
      <p:sp>
        <p:nvSpPr>
          <p:cNvPr id="86019" name="Rectangle 2">
            <a:extLst>
              <a:ext uri="{FF2B5EF4-FFF2-40B4-BE49-F238E27FC236}">
                <a16:creationId xmlns:a16="http://schemas.microsoft.com/office/drawing/2014/main" id="{36436FB3-F30A-1AB2-E704-0827D442673C}"/>
              </a:ext>
            </a:extLst>
          </p:cNvPr>
          <p:cNvSpPr>
            <a:spLocks noRot="1" noChangeArrowheads="1" noTextEdit="1"/>
          </p:cNvSpPr>
          <p:nvPr>
            <p:ph type="sldImg"/>
          </p:nvPr>
        </p:nvSpPr>
        <p:spPr>
          <a:ln/>
        </p:spPr>
      </p:sp>
      <p:sp>
        <p:nvSpPr>
          <p:cNvPr id="86020" name="Rectangle 3">
            <a:extLst>
              <a:ext uri="{FF2B5EF4-FFF2-40B4-BE49-F238E27FC236}">
                <a16:creationId xmlns:a16="http://schemas.microsoft.com/office/drawing/2014/main" id="{A4F33A10-45DC-CB5C-0C8E-A966146ECD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DFB7303-D92E-20BC-7214-C5D426D0BD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FF8532-AA8C-47E6-8650-D68DA0C0455F}" type="slidenum">
              <a:rPr lang="en-US" altLang="en-US"/>
              <a:pPr>
                <a:spcBef>
                  <a:spcPct val="0"/>
                </a:spcBef>
              </a:pPr>
              <a:t>41</a:t>
            </a:fld>
            <a:endParaRPr lang="en-US" altLang="en-US"/>
          </a:p>
        </p:txBody>
      </p:sp>
      <p:sp>
        <p:nvSpPr>
          <p:cNvPr id="88067" name="Rectangle 2">
            <a:extLst>
              <a:ext uri="{FF2B5EF4-FFF2-40B4-BE49-F238E27FC236}">
                <a16:creationId xmlns:a16="http://schemas.microsoft.com/office/drawing/2014/main" id="{DD882339-894E-6581-A18F-90126CE7D82A}"/>
              </a:ext>
            </a:extLst>
          </p:cNvPr>
          <p:cNvSpPr>
            <a:spLocks noRot="1" noChangeArrowheads="1" noTextEdit="1"/>
          </p:cNvSpPr>
          <p:nvPr>
            <p:ph type="sldImg"/>
          </p:nvPr>
        </p:nvSpPr>
        <p:spPr>
          <a:ln/>
        </p:spPr>
      </p:sp>
      <p:sp>
        <p:nvSpPr>
          <p:cNvPr id="88068" name="Rectangle 3">
            <a:extLst>
              <a:ext uri="{FF2B5EF4-FFF2-40B4-BE49-F238E27FC236}">
                <a16:creationId xmlns:a16="http://schemas.microsoft.com/office/drawing/2014/main" id="{FE5FF2DA-EE89-2D71-F49C-4488D8CF83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8FA33C0-2B37-55B9-F258-0379738533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209719-15FF-47BA-BBE4-1B648B704776}" type="slidenum">
              <a:rPr lang="en-US" altLang="en-US"/>
              <a:pPr>
                <a:spcBef>
                  <a:spcPct val="0"/>
                </a:spcBef>
              </a:pPr>
              <a:t>42</a:t>
            </a:fld>
            <a:endParaRPr lang="en-US" altLang="en-US"/>
          </a:p>
        </p:txBody>
      </p:sp>
      <p:sp>
        <p:nvSpPr>
          <p:cNvPr id="90115" name="Rectangle 2">
            <a:extLst>
              <a:ext uri="{FF2B5EF4-FFF2-40B4-BE49-F238E27FC236}">
                <a16:creationId xmlns:a16="http://schemas.microsoft.com/office/drawing/2014/main" id="{5DF059AD-EC16-3093-6CC3-69BCDCD483A4}"/>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D7FD9C7C-42D1-46FB-5AF7-E92C909600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D1D5BD6-3AE9-F4AA-B595-495DFAC7E2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9D23B5-BDE0-4CE8-A10C-52D612898A44}" type="slidenum">
              <a:rPr lang="en-US" altLang="en-US"/>
              <a:pPr>
                <a:spcBef>
                  <a:spcPct val="0"/>
                </a:spcBef>
              </a:pPr>
              <a:t>43</a:t>
            </a:fld>
            <a:endParaRPr lang="en-US" altLang="en-US"/>
          </a:p>
        </p:txBody>
      </p:sp>
      <p:sp>
        <p:nvSpPr>
          <p:cNvPr id="92163" name="Rectangle 2">
            <a:extLst>
              <a:ext uri="{FF2B5EF4-FFF2-40B4-BE49-F238E27FC236}">
                <a16:creationId xmlns:a16="http://schemas.microsoft.com/office/drawing/2014/main" id="{3721A34F-B1B5-712C-686E-0B66883AE16B}"/>
              </a:ext>
            </a:extLst>
          </p:cNvPr>
          <p:cNvSpPr>
            <a:spLocks noRot="1" noChangeArrowheads="1" noTextEdit="1"/>
          </p:cNvSpPr>
          <p:nvPr>
            <p:ph type="sldImg"/>
          </p:nvPr>
        </p:nvSpPr>
        <p:spPr>
          <a:ln/>
        </p:spPr>
      </p:sp>
      <p:sp>
        <p:nvSpPr>
          <p:cNvPr id="92164" name="Rectangle 3">
            <a:extLst>
              <a:ext uri="{FF2B5EF4-FFF2-40B4-BE49-F238E27FC236}">
                <a16:creationId xmlns:a16="http://schemas.microsoft.com/office/drawing/2014/main" id="{300A00CA-C6B0-E239-3475-36B5156CD9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06BB27E3-F183-07AF-DE34-5E9C6E29E5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F9EAB1-F91D-4D7F-A619-119BFF19F784}" type="slidenum">
              <a:rPr lang="en-US" altLang="en-US"/>
              <a:pPr>
                <a:spcBef>
                  <a:spcPct val="0"/>
                </a:spcBef>
              </a:pPr>
              <a:t>44</a:t>
            </a:fld>
            <a:endParaRPr lang="en-US" altLang="en-US"/>
          </a:p>
        </p:txBody>
      </p:sp>
      <p:sp>
        <p:nvSpPr>
          <p:cNvPr id="94211" name="Rectangle 2">
            <a:extLst>
              <a:ext uri="{FF2B5EF4-FFF2-40B4-BE49-F238E27FC236}">
                <a16:creationId xmlns:a16="http://schemas.microsoft.com/office/drawing/2014/main" id="{9C7A419F-39A2-0F2C-6E80-9A0CDD87E845}"/>
              </a:ext>
            </a:extLst>
          </p:cNvPr>
          <p:cNvSpPr>
            <a:spLocks noRot="1" noChangeArrowheads="1" noTextEdit="1"/>
          </p:cNvSpPr>
          <p:nvPr>
            <p:ph type="sldImg"/>
          </p:nvPr>
        </p:nvSpPr>
        <p:spPr>
          <a:ln/>
        </p:spPr>
      </p:sp>
      <p:sp>
        <p:nvSpPr>
          <p:cNvPr id="94212" name="Rectangle 3">
            <a:extLst>
              <a:ext uri="{FF2B5EF4-FFF2-40B4-BE49-F238E27FC236}">
                <a16:creationId xmlns:a16="http://schemas.microsoft.com/office/drawing/2014/main" id="{B4C09565-D365-6A5D-9535-A86E859367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B2C72E18-4454-54FF-4FC1-0AAAE59993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93F140-85B6-4D50-A855-49F61A849AD1}" type="slidenum">
              <a:rPr lang="en-US" altLang="en-US"/>
              <a:pPr>
                <a:spcBef>
                  <a:spcPct val="0"/>
                </a:spcBef>
              </a:pPr>
              <a:t>45</a:t>
            </a:fld>
            <a:endParaRPr lang="en-US" altLang="en-US"/>
          </a:p>
        </p:txBody>
      </p:sp>
      <p:sp>
        <p:nvSpPr>
          <p:cNvPr id="96259" name="Rectangle 2">
            <a:extLst>
              <a:ext uri="{FF2B5EF4-FFF2-40B4-BE49-F238E27FC236}">
                <a16:creationId xmlns:a16="http://schemas.microsoft.com/office/drawing/2014/main" id="{60A1209E-BC85-DB40-AD4A-086BECBC169B}"/>
              </a:ext>
            </a:extLst>
          </p:cNvPr>
          <p:cNvSpPr>
            <a:spLocks noRot="1" noChangeArrowheads="1" noTextEdit="1"/>
          </p:cNvSpPr>
          <p:nvPr>
            <p:ph type="sldImg"/>
          </p:nvPr>
        </p:nvSpPr>
        <p:spPr>
          <a:ln/>
        </p:spPr>
      </p:sp>
      <p:sp>
        <p:nvSpPr>
          <p:cNvPr id="96260" name="Rectangle 3">
            <a:extLst>
              <a:ext uri="{FF2B5EF4-FFF2-40B4-BE49-F238E27FC236}">
                <a16:creationId xmlns:a16="http://schemas.microsoft.com/office/drawing/2014/main" id="{BB493F8C-B6C2-4861-2AE1-311883364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3E111B37-5F81-A415-605D-87A358AC83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59E29C-249E-4906-A497-0E9E30061189}" type="slidenum">
              <a:rPr lang="en-US" altLang="en-US"/>
              <a:pPr>
                <a:spcBef>
                  <a:spcPct val="0"/>
                </a:spcBef>
              </a:pPr>
              <a:t>46</a:t>
            </a:fld>
            <a:endParaRPr lang="en-US" altLang="en-US"/>
          </a:p>
        </p:txBody>
      </p:sp>
      <p:sp>
        <p:nvSpPr>
          <p:cNvPr id="98307" name="Rectangle 2">
            <a:extLst>
              <a:ext uri="{FF2B5EF4-FFF2-40B4-BE49-F238E27FC236}">
                <a16:creationId xmlns:a16="http://schemas.microsoft.com/office/drawing/2014/main" id="{7DC6B65C-228D-0360-5AC5-FBB0E301B0D6}"/>
              </a:ext>
            </a:extLst>
          </p:cNvPr>
          <p:cNvSpPr>
            <a:spLocks noRot="1" noChangeArrowheads="1" noTextEdit="1"/>
          </p:cNvSpPr>
          <p:nvPr>
            <p:ph type="sldImg"/>
          </p:nvPr>
        </p:nvSpPr>
        <p:spPr>
          <a:ln/>
        </p:spPr>
      </p:sp>
      <p:sp>
        <p:nvSpPr>
          <p:cNvPr id="98308" name="Rectangle 3">
            <a:extLst>
              <a:ext uri="{FF2B5EF4-FFF2-40B4-BE49-F238E27FC236}">
                <a16:creationId xmlns:a16="http://schemas.microsoft.com/office/drawing/2014/main" id="{25221903-70EA-8C37-0AD9-1D5A0E8A87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E829B7F5-A477-9B2E-6E83-DB72ED425A9C}"/>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613EE516-36E2-7C90-3420-16D072E75D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00356" name="Slide Number Placeholder 3">
            <a:extLst>
              <a:ext uri="{FF2B5EF4-FFF2-40B4-BE49-F238E27FC236}">
                <a16:creationId xmlns:a16="http://schemas.microsoft.com/office/drawing/2014/main" id="{796DA50A-1E83-A95A-7AEE-E2ACD8B3EE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A5BA20-B60D-4E3A-B623-52D9CE3A27B9}" type="slidenum">
              <a:rPr lang="en-US" altLang="en-US"/>
              <a:pPr>
                <a:spcBef>
                  <a:spcPct val="0"/>
                </a:spcBef>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27F9B9CF-9047-767B-B26D-CE62B0136554}"/>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9304B82B-B19B-E86E-BABE-449D04E3A0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02404" name="Slide Number Placeholder 3">
            <a:extLst>
              <a:ext uri="{FF2B5EF4-FFF2-40B4-BE49-F238E27FC236}">
                <a16:creationId xmlns:a16="http://schemas.microsoft.com/office/drawing/2014/main" id="{3D1857DE-B77C-4D8C-08B0-2398E8D60C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E72EA9-D734-40C7-B06A-9C196CE01206}" type="slidenum">
              <a:rPr lang="en-US" altLang="en-US"/>
              <a:pPr>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BB93F6F6-22DB-3647-4393-1E0B4CF447DF}"/>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8EB850FA-B733-34A6-FD42-E183B63A38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Eugenist ….. Part of later facist propaganda</a:t>
            </a:r>
          </a:p>
          <a:p>
            <a:pPr eaLnBrk="1" hangingPunct="1">
              <a:spcBef>
                <a:spcPct val="0"/>
              </a:spcBef>
            </a:pPr>
            <a:r>
              <a:rPr lang="en-IE" altLang="en-US"/>
              <a:t>Believed in class system and that certain people were implicitly wise</a:t>
            </a:r>
            <a:endParaRPr lang="en-US" altLang="en-US"/>
          </a:p>
        </p:txBody>
      </p:sp>
      <p:sp>
        <p:nvSpPr>
          <p:cNvPr id="104452" name="Slide Number Placeholder 3">
            <a:extLst>
              <a:ext uri="{FF2B5EF4-FFF2-40B4-BE49-F238E27FC236}">
                <a16:creationId xmlns:a16="http://schemas.microsoft.com/office/drawing/2014/main" id="{A35660F7-EE08-E767-4BD7-9CA131C5F4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C8DA59-E9B3-4C0E-AA9A-FC9E802B3982}" type="slidenum">
              <a:rPr lang="en-US" altLang="en-US"/>
              <a:pPr>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2F274D9-E753-2192-C5F7-5F0A0F2FB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432EF1-2336-49AC-BFB1-1A1925BB0342}" type="slidenum">
              <a:rPr lang="en-US" altLang="en-US"/>
              <a:pPr>
                <a:spcBef>
                  <a:spcPct val="0"/>
                </a:spcBef>
              </a:pPr>
              <a:t>5</a:t>
            </a:fld>
            <a:endParaRPr lang="en-US" altLang="en-US"/>
          </a:p>
        </p:txBody>
      </p:sp>
      <p:sp>
        <p:nvSpPr>
          <p:cNvPr id="14339" name="Rectangle 2">
            <a:extLst>
              <a:ext uri="{FF2B5EF4-FFF2-40B4-BE49-F238E27FC236}">
                <a16:creationId xmlns:a16="http://schemas.microsoft.com/office/drawing/2014/main" id="{CAEC57BD-7C0A-A8A3-D3CB-03E37C48CEAE}"/>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0F66706B-F4AF-438E-08C9-5E8CECA474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70903FCF-2EEB-F783-B584-D7E5DD2EEC0C}"/>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98FCB2BB-54D8-4185-2176-B3E55EAF82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Eugenist ….. Part of later facist propaganda</a:t>
            </a:r>
          </a:p>
          <a:p>
            <a:pPr eaLnBrk="1" hangingPunct="1">
              <a:spcBef>
                <a:spcPct val="0"/>
              </a:spcBef>
            </a:pPr>
            <a:r>
              <a:rPr lang="en-IE" altLang="en-US"/>
              <a:t>Believed in class system and that certain people were implicitly wise</a:t>
            </a:r>
            <a:endParaRPr lang="en-US" altLang="en-US"/>
          </a:p>
        </p:txBody>
      </p:sp>
      <p:sp>
        <p:nvSpPr>
          <p:cNvPr id="106500" name="Slide Number Placeholder 3">
            <a:extLst>
              <a:ext uri="{FF2B5EF4-FFF2-40B4-BE49-F238E27FC236}">
                <a16:creationId xmlns:a16="http://schemas.microsoft.com/office/drawing/2014/main" id="{366FA77B-3756-3D42-0978-9B193FA98F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D84344-B69E-4DED-B9A5-ECE4159D0EBD}" type="slidenum">
              <a:rPr lang="en-US" altLang="en-US"/>
              <a:pPr>
                <a:spcBef>
                  <a:spcPct val="0"/>
                </a:spcBef>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CCE38616-772E-B7E8-2EF1-BE935D40ECC8}"/>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D695AF11-408D-5078-5033-9FD938F2F3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08548" name="Slide Number Placeholder 3">
            <a:extLst>
              <a:ext uri="{FF2B5EF4-FFF2-40B4-BE49-F238E27FC236}">
                <a16:creationId xmlns:a16="http://schemas.microsoft.com/office/drawing/2014/main" id="{EEBF4DFD-E5F0-4F91-CAB1-27CD0E3331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7D3BCD-F608-4DD2-8728-5770046FCB56}" type="slidenum">
              <a:rPr lang="en-US" altLang="en-US"/>
              <a:pPr>
                <a:spcBef>
                  <a:spcPct val="0"/>
                </a:spcBef>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14BB6EE8-425D-482C-89FD-EC5ED4BCD53D}"/>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94437A1D-E1C6-57A1-58F5-CC7E5ED03C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Eugenist ….. Part of later facist propaganda</a:t>
            </a:r>
          </a:p>
          <a:p>
            <a:pPr eaLnBrk="1" hangingPunct="1">
              <a:spcBef>
                <a:spcPct val="0"/>
              </a:spcBef>
            </a:pPr>
            <a:r>
              <a:rPr lang="en-IE" altLang="en-US"/>
              <a:t>Believed in class system and that certain people were implicitly wise</a:t>
            </a:r>
            <a:endParaRPr lang="en-US" altLang="en-US"/>
          </a:p>
        </p:txBody>
      </p:sp>
      <p:sp>
        <p:nvSpPr>
          <p:cNvPr id="110596" name="Slide Number Placeholder 3">
            <a:extLst>
              <a:ext uri="{FF2B5EF4-FFF2-40B4-BE49-F238E27FC236}">
                <a16:creationId xmlns:a16="http://schemas.microsoft.com/office/drawing/2014/main" id="{2B6668B2-D131-BB32-F789-31BD3F6446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29F9F2-42EA-43C4-BD3C-CF130DD72DBA}" type="slidenum">
              <a:rPr lang="en-US" altLang="en-US"/>
              <a:pPr>
                <a:spcBef>
                  <a:spcPct val="0"/>
                </a:spcBef>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33A7A086-9A41-8170-679C-88C97BF6AAE8}"/>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2918CB17-35BC-6600-6257-4A7F96F70E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2644" name="Slide Number Placeholder 3">
            <a:extLst>
              <a:ext uri="{FF2B5EF4-FFF2-40B4-BE49-F238E27FC236}">
                <a16:creationId xmlns:a16="http://schemas.microsoft.com/office/drawing/2014/main" id="{5FFD0AA2-4FB2-1A9C-912A-82BC6B2FA2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F0CC61-6798-4E91-8EDB-3FE5D7138674}" type="slidenum">
              <a:rPr lang="en-US" altLang="en-US"/>
              <a:pPr>
                <a:spcBef>
                  <a:spcPct val="0"/>
                </a:spcBef>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128C8F2C-87DC-3F55-6611-7E91B0817B67}"/>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FE6CB946-D21E-791A-728E-D0B38B019B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Eugenist ….. Part of later facist propaganda</a:t>
            </a:r>
          </a:p>
          <a:p>
            <a:pPr eaLnBrk="1" hangingPunct="1">
              <a:spcBef>
                <a:spcPct val="0"/>
              </a:spcBef>
            </a:pPr>
            <a:r>
              <a:rPr lang="en-IE" altLang="en-US"/>
              <a:t>Believed in class system and that certain people were implicitly wise</a:t>
            </a:r>
            <a:endParaRPr lang="en-US" altLang="en-US"/>
          </a:p>
        </p:txBody>
      </p:sp>
      <p:sp>
        <p:nvSpPr>
          <p:cNvPr id="114692" name="Slide Number Placeholder 3">
            <a:extLst>
              <a:ext uri="{FF2B5EF4-FFF2-40B4-BE49-F238E27FC236}">
                <a16:creationId xmlns:a16="http://schemas.microsoft.com/office/drawing/2014/main" id="{88F537A3-81FA-49FB-C15D-7E766FAE53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958DAA-1800-48FE-82FD-CAF2AEF928E1}" type="slidenum">
              <a:rPr lang="en-US" altLang="en-US"/>
              <a:pPr>
                <a:spcBef>
                  <a:spcPct val="0"/>
                </a:spcBef>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BFB82D3-AE71-CE6B-E66B-4DEF0E31B7A9}"/>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23490E87-AA3E-8FD2-50DB-05AAA461B5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6740" name="Slide Number Placeholder 3">
            <a:extLst>
              <a:ext uri="{FF2B5EF4-FFF2-40B4-BE49-F238E27FC236}">
                <a16:creationId xmlns:a16="http://schemas.microsoft.com/office/drawing/2014/main" id="{A43EF591-48CD-FDB7-3883-970972FC23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ED1673-2E0C-44FB-8F4E-D2E057D5AAF8}" type="slidenum">
              <a:rPr lang="en-US" altLang="en-US"/>
              <a:pPr>
                <a:spcBef>
                  <a:spcPct val="0"/>
                </a:spcBef>
              </a:pPr>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B9480FCA-4770-19E4-E634-C4FCD1811003}"/>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10A03525-5AE7-948F-D5F1-6D3DF95EDC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18788" name="Slide Number Placeholder 3">
            <a:extLst>
              <a:ext uri="{FF2B5EF4-FFF2-40B4-BE49-F238E27FC236}">
                <a16:creationId xmlns:a16="http://schemas.microsoft.com/office/drawing/2014/main" id="{8E52418B-D050-144A-401B-0C3C84394F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78C8D0-6CE3-4722-8493-29FABF0951B3}" type="slidenum">
              <a:rPr lang="en-US" altLang="en-US"/>
              <a:pPr>
                <a:spcBef>
                  <a:spcPct val="0"/>
                </a:spcBef>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F6997A8A-7EBE-AC87-48A4-55E044936839}"/>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2B0FD16F-4291-A855-E404-D3B8EEB773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0836" name="Slide Number Placeholder 3">
            <a:extLst>
              <a:ext uri="{FF2B5EF4-FFF2-40B4-BE49-F238E27FC236}">
                <a16:creationId xmlns:a16="http://schemas.microsoft.com/office/drawing/2014/main" id="{297EA4D1-81FD-6681-2635-18A70C535F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869CAD-9DEE-4BCF-8E32-9CEF91EA9E06}" type="slidenum">
              <a:rPr lang="en-US" altLang="en-US"/>
              <a:pPr>
                <a:spcBef>
                  <a:spcPct val="0"/>
                </a:spcBef>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2F31E6CC-13BD-319D-D064-841058C48550}"/>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EE181882-3D16-6DA2-5949-77CFD3B285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2884" name="Slide Number Placeholder 3">
            <a:extLst>
              <a:ext uri="{FF2B5EF4-FFF2-40B4-BE49-F238E27FC236}">
                <a16:creationId xmlns:a16="http://schemas.microsoft.com/office/drawing/2014/main" id="{D9DDD9BB-DF90-BE7E-305A-D20194C3F5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69202D-6EA5-407F-BF15-33F934C0F2C8}" type="slidenum">
              <a:rPr lang="en-US" altLang="en-US"/>
              <a:pPr>
                <a:spcBef>
                  <a:spcPct val="0"/>
                </a:spcBef>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B988DEC7-5E2E-3127-267C-5DF175C673D5}"/>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FA9538F0-5599-23D0-B8AC-65DC8FD3AA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4932" name="Slide Number Placeholder 3">
            <a:extLst>
              <a:ext uri="{FF2B5EF4-FFF2-40B4-BE49-F238E27FC236}">
                <a16:creationId xmlns:a16="http://schemas.microsoft.com/office/drawing/2014/main" id="{6544EE49-C6CD-05E0-1E18-7A3A25BB4E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C2B512-6C80-4DF8-A7B5-1BB466BF1C78}" type="slidenum">
              <a:rPr lang="en-US" altLang="en-US"/>
              <a:pPr>
                <a:spcBef>
                  <a:spcPct val="0"/>
                </a:spcBef>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123B079-72F8-2056-9B7E-8D9AB3C33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591116-1CB3-48CD-9346-3839F1995146}" type="slidenum">
              <a:rPr lang="en-US" altLang="en-US"/>
              <a:pPr>
                <a:spcBef>
                  <a:spcPct val="0"/>
                </a:spcBef>
              </a:pPr>
              <a:t>6</a:t>
            </a:fld>
            <a:endParaRPr lang="en-US" altLang="en-US"/>
          </a:p>
        </p:txBody>
      </p:sp>
      <p:sp>
        <p:nvSpPr>
          <p:cNvPr id="16387" name="Rectangle 2">
            <a:extLst>
              <a:ext uri="{FF2B5EF4-FFF2-40B4-BE49-F238E27FC236}">
                <a16:creationId xmlns:a16="http://schemas.microsoft.com/office/drawing/2014/main" id="{02167012-EBAA-A2EA-AABA-517CCB1EF1B9}"/>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13DEC4AA-DCE3-5308-C2BF-2B9E735AF3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0EC0E88B-1220-87D0-5879-0AA2F1FE41BD}"/>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052A3BCE-404C-2272-20BB-6B6F66E614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6980" name="Slide Number Placeholder 3">
            <a:extLst>
              <a:ext uri="{FF2B5EF4-FFF2-40B4-BE49-F238E27FC236}">
                <a16:creationId xmlns:a16="http://schemas.microsoft.com/office/drawing/2014/main" id="{074E81A1-59E0-C3CB-1C78-50265D0C98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28AAFE-9ADA-44EE-960F-47F57D4E27CA}" type="slidenum">
              <a:rPr lang="en-US" altLang="en-US"/>
              <a:pPr>
                <a:spcBef>
                  <a:spcPct val="0"/>
                </a:spcBef>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28A6EC8A-5E7C-CE51-1D57-095D9426BFB4}"/>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A810BD66-C125-4D0A-9621-4A764B06CE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29028" name="Slide Number Placeholder 3">
            <a:extLst>
              <a:ext uri="{FF2B5EF4-FFF2-40B4-BE49-F238E27FC236}">
                <a16:creationId xmlns:a16="http://schemas.microsoft.com/office/drawing/2014/main" id="{01D87AEA-988A-9120-6C35-7444BBB84D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4CBBFA-BAE2-411B-A94D-5CE6E0727D97}" type="slidenum">
              <a:rPr lang="en-US" altLang="en-US"/>
              <a:pPr>
                <a:spcBef>
                  <a:spcPct val="0"/>
                </a:spcBef>
              </a:pPr>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0AE09F10-94A3-6485-E16F-8F90839210E6}"/>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0548F780-6625-DEFB-2931-08F32F314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Eugenist ….. Part of later facist propaganda</a:t>
            </a:r>
          </a:p>
          <a:p>
            <a:pPr eaLnBrk="1" hangingPunct="1">
              <a:spcBef>
                <a:spcPct val="0"/>
              </a:spcBef>
            </a:pPr>
            <a:r>
              <a:rPr lang="en-IE" altLang="en-US"/>
              <a:t>Believed in class system and that certain people were implicitly wise</a:t>
            </a:r>
            <a:endParaRPr lang="en-US" altLang="en-US"/>
          </a:p>
        </p:txBody>
      </p:sp>
      <p:sp>
        <p:nvSpPr>
          <p:cNvPr id="131076" name="Slide Number Placeholder 3">
            <a:extLst>
              <a:ext uri="{FF2B5EF4-FFF2-40B4-BE49-F238E27FC236}">
                <a16:creationId xmlns:a16="http://schemas.microsoft.com/office/drawing/2014/main" id="{06CA4986-AA05-605E-69F9-5FB798D381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E79B16-784F-4D9D-BE50-0227E6E0A102}" type="slidenum">
              <a:rPr lang="en-US" altLang="en-US"/>
              <a:pPr>
                <a:spcBef>
                  <a:spcPct val="0"/>
                </a:spcBef>
              </a:pPr>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10020F25-50D0-C3C1-197D-6F4D94DA3F37}"/>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683B8E6B-F9E6-4370-0E78-41CA9C6CC3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33124" name="Slide Number Placeholder 3">
            <a:extLst>
              <a:ext uri="{FF2B5EF4-FFF2-40B4-BE49-F238E27FC236}">
                <a16:creationId xmlns:a16="http://schemas.microsoft.com/office/drawing/2014/main" id="{BFFF80BE-D3E8-A43B-3E50-6685158ADB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FF71F2-48AB-4460-B7ED-9881A41B89AF}" type="slidenum">
              <a:rPr lang="en-US" altLang="en-US"/>
              <a:pPr>
                <a:spcBef>
                  <a:spcPct val="0"/>
                </a:spcBef>
              </a:pPr>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B04D0CA5-0D4D-D70F-661A-97F0D6D02E8D}"/>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1A3F94EE-DE4C-3C29-228C-A5D643E721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a:p>
        </p:txBody>
      </p:sp>
      <p:sp>
        <p:nvSpPr>
          <p:cNvPr id="135172" name="Slide Number Placeholder 3">
            <a:extLst>
              <a:ext uri="{FF2B5EF4-FFF2-40B4-BE49-F238E27FC236}">
                <a16:creationId xmlns:a16="http://schemas.microsoft.com/office/drawing/2014/main" id="{D97DD2BD-98FF-D4BA-E90D-4C955F2201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9F25A7-8D52-4CEE-9520-06DAB7D98C22}" type="slidenum">
              <a:rPr lang="en-US" altLang="en-US"/>
              <a:pPr>
                <a:spcBef>
                  <a:spcPct val="0"/>
                </a:spcBef>
              </a:pPr>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CF1FC78D-43D3-BC65-DF5C-D528619BA8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5E9867-5DD3-41B3-97A9-ABA005C74DDB}" type="slidenum">
              <a:rPr lang="en-US" altLang="en-US"/>
              <a:pPr>
                <a:spcBef>
                  <a:spcPct val="0"/>
                </a:spcBef>
              </a:pPr>
              <a:t>65</a:t>
            </a:fld>
            <a:endParaRPr lang="en-US" altLang="en-US"/>
          </a:p>
        </p:txBody>
      </p:sp>
      <p:sp>
        <p:nvSpPr>
          <p:cNvPr id="137219" name="Rectangle 2">
            <a:extLst>
              <a:ext uri="{FF2B5EF4-FFF2-40B4-BE49-F238E27FC236}">
                <a16:creationId xmlns:a16="http://schemas.microsoft.com/office/drawing/2014/main" id="{74318191-55C0-E94B-B862-72507BEF25E5}"/>
              </a:ext>
            </a:extLst>
          </p:cNvPr>
          <p:cNvSpPr>
            <a:spLocks noRot="1" noChangeArrowheads="1" noTextEdit="1"/>
          </p:cNvSpPr>
          <p:nvPr>
            <p:ph type="sldImg"/>
          </p:nvPr>
        </p:nvSpPr>
        <p:spPr>
          <a:ln/>
        </p:spPr>
      </p:sp>
      <p:sp>
        <p:nvSpPr>
          <p:cNvPr id="137220" name="Rectangle 3">
            <a:extLst>
              <a:ext uri="{FF2B5EF4-FFF2-40B4-BE49-F238E27FC236}">
                <a16:creationId xmlns:a16="http://schemas.microsoft.com/office/drawing/2014/main" id="{4CF8C3C2-0422-2B5D-5B3E-378F9E5285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BA8B7B7A-2FBB-1ED9-DDB3-6937DFC924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B84D81-18E2-47BB-A4A8-E352889412FC}" type="slidenum">
              <a:rPr lang="en-US" altLang="en-US"/>
              <a:pPr>
                <a:spcBef>
                  <a:spcPct val="0"/>
                </a:spcBef>
              </a:pPr>
              <a:t>66</a:t>
            </a:fld>
            <a:endParaRPr lang="en-US" altLang="en-US"/>
          </a:p>
        </p:txBody>
      </p:sp>
      <p:sp>
        <p:nvSpPr>
          <p:cNvPr id="139267" name="Rectangle 2">
            <a:extLst>
              <a:ext uri="{FF2B5EF4-FFF2-40B4-BE49-F238E27FC236}">
                <a16:creationId xmlns:a16="http://schemas.microsoft.com/office/drawing/2014/main" id="{1DFC68B6-16F0-5BAE-4D22-7FBE40D7A8F7}"/>
              </a:ext>
            </a:extLst>
          </p:cNvPr>
          <p:cNvSpPr>
            <a:spLocks noRot="1" noChangeArrowheads="1" noTextEdit="1"/>
          </p:cNvSpPr>
          <p:nvPr>
            <p:ph type="sldImg"/>
          </p:nvPr>
        </p:nvSpPr>
        <p:spPr>
          <a:ln/>
        </p:spPr>
      </p:sp>
      <p:sp>
        <p:nvSpPr>
          <p:cNvPr id="139268" name="Rectangle 3">
            <a:extLst>
              <a:ext uri="{FF2B5EF4-FFF2-40B4-BE49-F238E27FC236}">
                <a16:creationId xmlns:a16="http://schemas.microsoft.com/office/drawing/2014/main" id="{9514A2AA-E7E8-2C8C-7BDF-6629CD69F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D954C3DD-F3D6-FF59-02A3-35414B1659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1A56F1-C57F-4245-9ECD-5C153621420A}" type="slidenum">
              <a:rPr lang="en-US" altLang="en-US"/>
              <a:pPr>
                <a:spcBef>
                  <a:spcPct val="0"/>
                </a:spcBef>
              </a:pPr>
              <a:t>67</a:t>
            </a:fld>
            <a:endParaRPr lang="en-US" altLang="en-US"/>
          </a:p>
        </p:txBody>
      </p:sp>
      <p:sp>
        <p:nvSpPr>
          <p:cNvPr id="141315" name="Rectangle 2">
            <a:extLst>
              <a:ext uri="{FF2B5EF4-FFF2-40B4-BE49-F238E27FC236}">
                <a16:creationId xmlns:a16="http://schemas.microsoft.com/office/drawing/2014/main" id="{0745C222-CBC3-CEF0-2664-DEB1F22A6415}"/>
              </a:ext>
            </a:extLst>
          </p:cNvPr>
          <p:cNvSpPr>
            <a:spLocks noRot="1" noChangeArrowheads="1" noTextEdit="1"/>
          </p:cNvSpPr>
          <p:nvPr>
            <p:ph type="sldImg"/>
          </p:nvPr>
        </p:nvSpPr>
        <p:spPr>
          <a:ln/>
        </p:spPr>
      </p:sp>
      <p:sp>
        <p:nvSpPr>
          <p:cNvPr id="141316" name="Rectangle 3">
            <a:extLst>
              <a:ext uri="{FF2B5EF4-FFF2-40B4-BE49-F238E27FC236}">
                <a16:creationId xmlns:a16="http://schemas.microsoft.com/office/drawing/2014/main" id="{5354F743-BBDF-A248-3403-672626D36B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843D7CC2-82BF-96D9-8CC4-21142B7C79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8F4FBE-26E4-4B43-83C0-503CD01F3B2A}" type="slidenum">
              <a:rPr lang="en-US" altLang="en-US"/>
              <a:pPr>
                <a:spcBef>
                  <a:spcPct val="0"/>
                </a:spcBef>
              </a:pPr>
              <a:t>68</a:t>
            </a:fld>
            <a:endParaRPr lang="en-US" altLang="en-US"/>
          </a:p>
        </p:txBody>
      </p:sp>
      <p:sp>
        <p:nvSpPr>
          <p:cNvPr id="143363" name="Rectangle 2">
            <a:extLst>
              <a:ext uri="{FF2B5EF4-FFF2-40B4-BE49-F238E27FC236}">
                <a16:creationId xmlns:a16="http://schemas.microsoft.com/office/drawing/2014/main" id="{4B765F10-50C3-55DE-A335-D74DC81EA88D}"/>
              </a:ext>
            </a:extLst>
          </p:cNvPr>
          <p:cNvSpPr>
            <a:spLocks noRot="1" noChangeArrowheads="1" noTextEdit="1"/>
          </p:cNvSpPr>
          <p:nvPr>
            <p:ph type="sldImg"/>
          </p:nvPr>
        </p:nvSpPr>
        <p:spPr>
          <a:ln/>
        </p:spPr>
      </p:sp>
      <p:sp>
        <p:nvSpPr>
          <p:cNvPr id="143364" name="Rectangle 3">
            <a:extLst>
              <a:ext uri="{FF2B5EF4-FFF2-40B4-BE49-F238E27FC236}">
                <a16:creationId xmlns:a16="http://schemas.microsoft.com/office/drawing/2014/main" id="{B970ADF5-552A-CCC7-5521-FC5D44306C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E205CC0-FFCB-C757-7865-52E1E70C30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63BF32-3592-4DCC-9C84-EDD87A7A38F4}" type="slidenum">
              <a:rPr lang="en-US" altLang="en-US"/>
              <a:pPr>
                <a:spcBef>
                  <a:spcPct val="0"/>
                </a:spcBef>
              </a:pPr>
              <a:t>69</a:t>
            </a:fld>
            <a:endParaRPr lang="en-US" altLang="en-US"/>
          </a:p>
        </p:txBody>
      </p:sp>
      <p:sp>
        <p:nvSpPr>
          <p:cNvPr id="145411" name="Rectangle 2">
            <a:extLst>
              <a:ext uri="{FF2B5EF4-FFF2-40B4-BE49-F238E27FC236}">
                <a16:creationId xmlns:a16="http://schemas.microsoft.com/office/drawing/2014/main" id="{7A0DD142-B785-FF9C-5368-6F946950F01C}"/>
              </a:ext>
            </a:extLst>
          </p:cNvPr>
          <p:cNvSpPr>
            <a:spLocks noRot="1" noChangeArrowheads="1" noTextEdit="1"/>
          </p:cNvSpPr>
          <p:nvPr>
            <p:ph type="sldImg"/>
          </p:nvPr>
        </p:nvSpPr>
        <p:spPr>
          <a:ln/>
        </p:spPr>
      </p:sp>
      <p:sp>
        <p:nvSpPr>
          <p:cNvPr id="145412" name="Rectangle 3">
            <a:extLst>
              <a:ext uri="{FF2B5EF4-FFF2-40B4-BE49-F238E27FC236}">
                <a16:creationId xmlns:a16="http://schemas.microsoft.com/office/drawing/2014/main" id="{47EA1BFD-7601-2C99-25E0-284DB1285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3E2C60B-C7AF-1DBC-B43B-8F532B5E58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A299B9-AD7E-498E-92BC-7D030A20BE93}" type="slidenum">
              <a:rPr lang="en-US" altLang="en-US"/>
              <a:pPr>
                <a:spcBef>
                  <a:spcPct val="0"/>
                </a:spcBef>
              </a:pPr>
              <a:t>7</a:t>
            </a:fld>
            <a:endParaRPr lang="en-US" altLang="en-US"/>
          </a:p>
        </p:txBody>
      </p:sp>
      <p:sp>
        <p:nvSpPr>
          <p:cNvPr id="18435" name="Rectangle 2">
            <a:extLst>
              <a:ext uri="{FF2B5EF4-FFF2-40B4-BE49-F238E27FC236}">
                <a16:creationId xmlns:a16="http://schemas.microsoft.com/office/drawing/2014/main" id="{BF6CE770-4B76-6E4E-6FBC-89D168D32256}"/>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5AC506B9-71EC-3794-03A1-66BD7B332C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2D3D1D05-E6F3-A76D-EBC3-64CDFAFC5A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97DC78-61F7-4C2C-B3F4-43896FAE8CF4}" type="slidenum">
              <a:rPr lang="en-US" altLang="en-US"/>
              <a:pPr>
                <a:spcBef>
                  <a:spcPct val="0"/>
                </a:spcBef>
              </a:pPr>
              <a:t>70</a:t>
            </a:fld>
            <a:endParaRPr lang="en-US" altLang="en-US"/>
          </a:p>
        </p:txBody>
      </p:sp>
      <p:sp>
        <p:nvSpPr>
          <p:cNvPr id="147459" name="Rectangle 2">
            <a:extLst>
              <a:ext uri="{FF2B5EF4-FFF2-40B4-BE49-F238E27FC236}">
                <a16:creationId xmlns:a16="http://schemas.microsoft.com/office/drawing/2014/main" id="{937AA0ED-1D2C-12EA-9123-E0BD4639D3D3}"/>
              </a:ext>
            </a:extLst>
          </p:cNvPr>
          <p:cNvSpPr>
            <a:spLocks noRot="1" noChangeArrowheads="1" noTextEdit="1"/>
          </p:cNvSpPr>
          <p:nvPr>
            <p:ph type="sldImg"/>
          </p:nvPr>
        </p:nvSpPr>
        <p:spPr>
          <a:ln/>
        </p:spPr>
      </p:sp>
      <p:sp>
        <p:nvSpPr>
          <p:cNvPr id="147460" name="Rectangle 3">
            <a:extLst>
              <a:ext uri="{FF2B5EF4-FFF2-40B4-BE49-F238E27FC236}">
                <a16:creationId xmlns:a16="http://schemas.microsoft.com/office/drawing/2014/main" id="{4D5EB637-1ED1-7255-184F-95F59D4E8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4D3DA99B-CE57-1202-35B1-8049C39158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4BB197-283A-4608-ADD8-BF638A1A7AE7}" type="slidenum">
              <a:rPr lang="en-US" altLang="en-US"/>
              <a:pPr>
                <a:spcBef>
                  <a:spcPct val="0"/>
                </a:spcBef>
              </a:pPr>
              <a:t>71</a:t>
            </a:fld>
            <a:endParaRPr lang="en-US" altLang="en-US"/>
          </a:p>
        </p:txBody>
      </p:sp>
      <p:sp>
        <p:nvSpPr>
          <p:cNvPr id="149507" name="Rectangle 2">
            <a:extLst>
              <a:ext uri="{FF2B5EF4-FFF2-40B4-BE49-F238E27FC236}">
                <a16:creationId xmlns:a16="http://schemas.microsoft.com/office/drawing/2014/main" id="{0155EF1F-BE53-B9CF-9A63-0554DD23841B}"/>
              </a:ext>
            </a:extLst>
          </p:cNvPr>
          <p:cNvSpPr>
            <a:spLocks noRot="1" noChangeArrowheads="1" noTextEdit="1"/>
          </p:cNvSpPr>
          <p:nvPr>
            <p:ph type="sldImg"/>
          </p:nvPr>
        </p:nvSpPr>
        <p:spPr>
          <a:ln/>
        </p:spPr>
      </p:sp>
      <p:sp>
        <p:nvSpPr>
          <p:cNvPr id="149508" name="Rectangle 3">
            <a:extLst>
              <a:ext uri="{FF2B5EF4-FFF2-40B4-BE49-F238E27FC236}">
                <a16:creationId xmlns:a16="http://schemas.microsoft.com/office/drawing/2014/main" id="{C8A93D61-7F3B-2118-69A8-7FC0393AA6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281F14A0-85E7-1D6A-EFBF-5BA8CEB3B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FAEB64-AE59-46B3-AFD9-8AD6795A1FDF}" type="slidenum">
              <a:rPr lang="en-US" altLang="en-US"/>
              <a:pPr>
                <a:spcBef>
                  <a:spcPct val="0"/>
                </a:spcBef>
              </a:pPr>
              <a:t>72</a:t>
            </a:fld>
            <a:endParaRPr lang="en-US" altLang="en-US"/>
          </a:p>
        </p:txBody>
      </p:sp>
      <p:sp>
        <p:nvSpPr>
          <p:cNvPr id="151555" name="Rectangle 2">
            <a:extLst>
              <a:ext uri="{FF2B5EF4-FFF2-40B4-BE49-F238E27FC236}">
                <a16:creationId xmlns:a16="http://schemas.microsoft.com/office/drawing/2014/main" id="{D965BC3B-AA0E-0762-F8C6-B809A82D016C}"/>
              </a:ext>
            </a:extLst>
          </p:cNvPr>
          <p:cNvSpPr>
            <a:spLocks noRot="1" noChangeArrowheads="1" noTextEdit="1"/>
          </p:cNvSpPr>
          <p:nvPr>
            <p:ph type="sldImg"/>
          </p:nvPr>
        </p:nvSpPr>
        <p:spPr>
          <a:ln/>
        </p:spPr>
      </p:sp>
      <p:sp>
        <p:nvSpPr>
          <p:cNvPr id="151556" name="Rectangle 3">
            <a:extLst>
              <a:ext uri="{FF2B5EF4-FFF2-40B4-BE49-F238E27FC236}">
                <a16:creationId xmlns:a16="http://schemas.microsoft.com/office/drawing/2014/main" id="{326D04AD-09E4-D871-8AA9-74EE89764D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AF4E7CDA-81A0-AE38-39E4-A471409724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B1C7D3-5142-4E8B-9070-3F91EAC55AA7}" type="slidenum">
              <a:rPr lang="en-US" altLang="en-US"/>
              <a:pPr>
                <a:spcBef>
                  <a:spcPct val="0"/>
                </a:spcBef>
              </a:pPr>
              <a:t>73</a:t>
            </a:fld>
            <a:endParaRPr lang="en-US" altLang="en-US"/>
          </a:p>
        </p:txBody>
      </p:sp>
      <p:sp>
        <p:nvSpPr>
          <p:cNvPr id="153603" name="Rectangle 2">
            <a:extLst>
              <a:ext uri="{FF2B5EF4-FFF2-40B4-BE49-F238E27FC236}">
                <a16:creationId xmlns:a16="http://schemas.microsoft.com/office/drawing/2014/main" id="{77E90278-3E54-201E-1741-703E7CA0D68B}"/>
              </a:ext>
            </a:extLst>
          </p:cNvPr>
          <p:cNvSpPr>
            <a:spLocks noRot="1" noChangeArrowheads="1" noTextEdit="1"/>
          </p:cNvSpPr>
          <p:nvPr>
            <p:ph type="sldImg"/>
          </p:nvPr>
        </p:nvSpPr>
        <p:spPr>
          <a:ln/>
        </p:spPr>
      </p:sp>
      <p:sp>
        <p:nvSpPr>
          <p:cNvPr id="153604" name="Rectangle 3">
            <a:extLst>
              <a:ext uri="{FF2B5EF4-FFF2-40B4-BE49-F238E27FC236}">
                <a16:creationId xmlns:a16="http://schemas.microsoft.com/office/drawing/2014/main" id="{3846FC73-0557-F1F2-53C6-1C15EC575C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7D2B22E9-2D26-FB71-5DD3-7AC9682F8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62AA07-3AAA-434B-882C-0C38F0315F6E}" type="slidenum">
              <a:rPr lang="en-US" altLang="en-US"/>
              <a:pPr>
                <a:spcBef>
                  <a:spcPct val="0"/>
                </a:spcBef>
              </a:pPr>
              <a:t>74</a:t>
            </a:fld>
            <a:endParaRPr lang="en-US" altLang="en-US"/>
          </a:p>
        </p:txBody>
      </p:sp>
      <p:sp>
        <p:nvSpPr>
          <p:cNvPr id="155651" name="Rectangle 2">
            <a:extLst>
              <a:ext uri="{FF2B5EF4-FFF2-40B4-BE49-F238E27FC236}">
                <a16:creationId xmlns:a16="http://schemas.microsoft.com/office/drawing/2014/main" id="{2AD16728-B192-5C52-2ACA-759D412E4A5A}"/>
              </a:ext>
            </a:extLst>
          </p:cNvPr>
          <p:cNvSpPr>
            <a:spLocks noRot="1" noChangeArrowheads="1" noTextEdit="1"/>
          </p:cNvSpPr>
          <p:nvPr>
            <p:ph type="sldImg"/>
          </p:nvPr>
        </p:nvSpPr>
        <p:spPr>
          <a:ln/>
        </p:spPr>
      </p:sp>
      <p:sp>
        <p:nvSpPr>
          <p:cNvPr id="155652" name="Rectangle 3">
            <a:extLst>
              <a:ext uri="{FF2B5EF4-FFF2-40B4-BE49-F238E27FC236}">
                <a16:creationId xmlns:a16="http://schemas.microsoft.com/office/drawing/2014/main" id="{A66C3889-8312-F9E4-A69A-DC5ED9A5BA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C55F7AC7-4DA0-EDE7-E6AD-3CA2C235ED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8794E1-836D-43AA-9CFA-5B2E2AD7E3ED}" type="slidenum">
              <a:rPr lang="en-US" altLang="en-US"/>
              <a:pPr>
                <a:spcBef>
                  <a:spcPct val="0"/>
                </a:spcBef>
              </a:pPr>
              <a:t>75</a:t>
            </a:fld>
            <a:endParaRPr lang="en-US" altLang="en-US"/>
          </a:p>
        </p:txBody>
      </p:sp>
      <p:sp>
        <p:nvSpPr>
          <p:cNvPr id="157699" name="Rectangle 2">
            <a:extLst>
              <a:ext uri="{FF2B5EF4-FFF2-40B4-BE49-F238E27FC236}">
                <a16:creationId xmlns:a16="http://schemas.microsoft.com/office/drawing/2014/main" id="{799A99B4-35C5-0FEE-1C9E-3B70E10060BC}"/>
              </a:ext>
            </a:extLst>
          </p:cNvPr>
          <p:cNvSpPr>
            <a:spLocks noRot="1" noChangeArrowheads="1" noTextEdit="1"/>
          </p:cNvSpPr>
          <p:nvPr>
            <p:ph type="sldImg"/>
          </p:nvPr>
        </p:nvSpPr>
        <p:spPr>
          <a:ln/>
        </p:spPr>
      </p:sp>
      <p:sp>
        <p:nvSpPr>
          <p:cNvPr id="157700" name="Rectangle 3">
            <a:extLst>
              <a:ext uri="{FF2B5EF4-FFF2-40B4-BE49-F238E27FC236}">
                <a16:creationId xmlns:a16="http://schemas.microsoft.com/office/drawing/2014/main" id="{23DB1F9E-A65C-5E4B-9195-6A4839260C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7A0AF2A6-5EC3-F662-C05E-C1322EE0BE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9915A2-938A-4FD9-9B73-22F1D35347B4}" type="slidenum">
              <a:rPr lang="en-US" altLang="en-US"/>
              <a:pPr>
                <a:spcBef>
                  <a:spcPct val="0"/>
                </a:spcBef>
              </a:pPr>
              <a:t>76</a:t>
            </a:fld>
            <a:endParaRPr lang="en-US" altLang="en-US"/>
          </a:p>
        </p:txBody>
      </p:sp>
      <p:sp>
        <p:nvSpPr>
          <p:cNvPr id="159747" name="Rectangle 2">
            <a:extLst>
              <a:ext uri="{FF2B5EF4-FFF2-40B4-BE49-F238E27FC236}">
                <a16:creationId xmlns:a16="http://schemas.microsoft.com/office/drawing/2014/main" id="{5A03BAD3-712C-37F4-D1A8-48C7D4577037}"/>
              </a:ext>
            </a:extLst>
          </p:cNvPr>
          <p:cNvSpPr>
            <a:spLocks noRot="1" noChangeArrowheads="1" noTextEdit="1"/>
          </p:cNvSpPr>
          <p:nvPr>
            <p:ph type="sldImg"/>
          </p:nvPr>
        </p:nvSpPr>
        <p:spPr>
          <a:ln/>
        </p:spPr>
      </p:sp>
      <p:sp>
        <p:nvSpPr>
          <p:cNvPr id="159748" name="Rectangle 3">
            <a:extLst>
              <a:ext uri="{FF2B5EF4-FFF2-40B4-BE49-F238E27FC236}">
                <a16:creationId xmlns:a16="http://schemas.microsoft.com/office/drawing/2014/main" id="{415760ED-C4B5-AC14-8B29-76030C35BA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8B3D01A2-D88D-09E1-024A-5F052AC67C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7AAB0E-324C-4692-998A-E6D6A47CA6A9}" type="slidenum">
              <a:rPr lang="en-US" altLang="en-US"/>
              <a:pPr>
                <a:spcBef>
                  <a:spcPct val="0"/>
                </a:spcBef>
              </a:pPr>
              <a:t>77</a:t>
            </a:fld>
            <a:endParaRPr lang="en-US" altLang="en-US"/>
          </a:p>
        </p:txBody>
      </p:sp>
      <p:sp>
        <p:nvSpPr>
          <p:cNvPr id="161795" name="Rectangle 2">
            <a:extLst>
              <a:ext uri="{FF2B5EF4-FFF2-40B4-BE49-F238E27FC236}">
                <a16:creationId xmlns:a16="http://schemas.microsoft.com/office/drawing/2014/main" id="{6D047266-E7E5-A9F2-4100-F25E0F24301B}"/>
              </a:ext>
            </a:extLst>
          </p:cNvPr>
          <p:cNvSpPr>
            <a:spLocks noRot="1" noChangeArrowheads="1" noTextEdit="1"/>
          </p:cNvSpPr>
          <p:nvPr>
            <p:ph type="sldImg"/>
          </p:nvPr>
        </p:nvSpPr>
        <p:spPr>
          <a:ln/>
        </p:spPr>
      </p:sp>
      <p:sp>
        <p:nvSpPr>
          <p:cNvPr id="161796" name="Rectangle 3">
            <a:extLst>
              <a:ext uri="{FF2B5EF4-FFF2-40B4-BE49-F238E27FC236}">
                <a16:creationId xmlns:a16="http://schemas.microsoft.com/office/drawing/2014/main" id="{3A92ECDA-673A-51F2-6C22-943430F0C7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altLang="en-US"/>
              <a:t>If you are having difficulty deciding whether or not you really</a:t>
            </a:r>
            <a:br>
              <a:rPr lang="en-IE" altLang="en-US"/>
            </a:br>
            <a:r>
              <a:rPr lang="en-IE" altLang="en-US"/>
              <a:t>what to do stick with a particular topic for your thesis, I just suggest</a:t>
            </a:r>
            <a:br>
              <a:rPr lang="en-IE" altLang="en-US"/>
            </a:br>
            <a:r>
              <a:rPr lang="en-IE" altLang="en-US"/>
              <a:t>that you do a quick rapid prototype dissertation, spend a week imagining</a:t>
            </a:r>
            <a:br>
              <a:rPr lang="en-IE" altLang="en-US"/>
            </a:br>
            <a:r>
              <a:rPr lang="en-IE" altLang="en-US"/>
              <a:t>what it would be like to do it, and what each step of the dissertation would be </a:t>
            </a:r>
            <a:br>
              <a:rPr lang="en-IE" altLang="en-US"/>
            </a:br>
            <a:r>
              <a:rPr lang="en-IE" altLang="en-US"/>
              <a:t>like and if you still want to do the topic by the end of the week, you</a:t>
            </a:r>
            <a:br>
              <a:rPr lang="en-IE" altLang="en-US"/>
            </a:br>
            <a:r>
              <a:rPr lang="en-IE" altLang="en-US"/>
              <a:t>should be happy to stick with it:</a:t>
            </a:r>
          </a:p>
          <a:p>
            <a:pPr eaLnBrk="1" hangingPunct="1"/>
            <a:endParaRPr lang="en-IE" altLang="en-US"/>
          </a:p>
          <a:p>
            <a:pPr eaLnBrk="1" hangingPunct="1"/>
            <a:r>
              <a:rPr lang="en-IE" altLang="en-US"/>
              <a:t>Day 1 - think about topic, related fields, synonyms, etc., 20 mins</a:t>
            </a:r>
            <a:br>
              <a:rPr lang="en-IE" altLang="en-US"/>
            </a:br>
            <a:r>
              <a:rPr lang="en-IE" altLang="en-US"/>
              <a:t>Day 2 - find 2-3 research papers in the area, 1 hour</a:t>
            </a:r>
            <a:br>
              <a:rPr lang="en-IE" altLang="en-US"/>
            </a:br>
            <a:r>
              <a:rPr lang="en-IE" altLang="en-US"/>
              <a:t>Day 3 - design and document an experiment, 30 mins</a:t>
            </a:r>
            <a:br>
              <a:rPr lang="en-IE" altLang="en-US"/>
            </a:br>
            <a:r>
              <a:rPr lang="en-IE" altLang="en-US"/>
              <a:t>Day 4 - Do a "toy" experiment or even a thought experiment for an hour</a:t>
            </a:r>
            <a:br>
              <a:rPr lang="en-IE" altLang="en-US"/>
            </a:br>
            <a:r>
              <a:rPr lang="en-IE" altLang="en-US"/>
              <a:t>Day 5 - Write up experiment and findings, 30 mins</a:t>
            </a:r>
            <a:br>
              <a:rPr lang="en-IE" altLang="en-US"/>
            </a:br>
            <a:r>
              <a:rPr lang="en-IE" altLang="en-US"/>
              <a:t>Day 6 - Add in table of contents, declaration, abstract, etc., 2 hours </a:t>
            </a:r>
            <a:br>
              <a:rPr lang="en-IE" altLang="en-US"/>
            </a:br>
            <a:r>
              <a:rPr lang="en-IE" altLang="en-US"/>
              <a:t>Day 7 - Do I really want to do this thesis? 30 mins</a:t>
            </a: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034F9B4-0986-F4F4-BF1E-7A56A39167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18B989-6CC5-42AD-9A5A-6F360B0459A4}" type="slidenum">
              <a:rPr lang="en-US" altLang="en-US"/>
              <a:pPr>
                <a:spcBef>
                  <a:spcPct val="0"/>
                </a:spcBef>
              </a:pPr>
              <a:t>8</a:t>
            </a:fld>
            <a:endParaRPr lang="en-US" altLang="en-US"/>
          </a:p>
        </p:txBody>
      </p:sp>
      <p:sp>
        <p:nvSpPr>
          <p:cNvPr id="20483" name="Rectangle 2">
            <a:extLst>
              <a:ext uri="{FF2B5EF4-FFF2-40B4-BE49-F238E27FC236}">
                <a16:creationId xmlns:a16="http://schemas.microsoft.com/office/drawing/2014/main" id="{6C3A58BA-B9B5-E34E-6E47-84F32A2D9905}"/>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28EB7F47-CB56-6798-DF55-8A92C29478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1BB18C4-34D2-7432-79A9-3ECB71531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E95939-0F6F-43CF-A4E3-70D836E806EB}" type="slidenum">
              <a:rPr lang="en-US" altLang="en-US"/>
              <a:pPr>
                <a:spcBef>
                  <a:spcPct val="0"/>
                </a:spcBef>
              </a:pPr>
              <a:t>9</a:t>
            </a:fld>
            <a:endParaRPr lang="en-US" altLang="en-US"/>
          </a:p>
        </p:txBody>
      </p:sp>
      <p:sp>
        <p:nvSpPr>
          <p:cNvPr id="22531" name="Rectangle 2">
            <a:extLst>
              <a:ext uri="{FF2B5EF4-FFF2-40B4-BE49-F238E27FC236}">
                <a16:creationId xmlns:a16="http://schemas.microsoft.com/office/drawing/2014/main" id="{486E076D-AADA-0DDD-1EEA-462B5D253349}"/>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BDE4F6FD-3126-FBD3-ED4D-9F4F809AFA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834A9FA-655F-42EC-0B12-A682CC03C0AF}"/>
              </a:ext>
            </a:extLst>
          </p:cNvPr>
          <p:cNvGrpSpPr>
            <a:grpSpLocks/>
          </p:cNvGrpSpPr>
          <p:nvPr/>
        </p:nvGrpSpPr>
        <p:grpSpPr bwMode="auto">
          <a:xfrm>
            <a:off x="0" y="0"/>
            <a:ext cx="5867400" cy="6858000"/>
            <a:chOff x="0" y="0"/>
            <a:chExt cx="3696" cy="4320"/>
          </a:xfrm>
        </p:grpSpPr>
        <p:sp>
          <p:nvSpPr>
            <p:cNvPr id="3" name="Rectangle 3">
              <a:extLst>
                <a:ext uri="{FF2B5EF4-FFF2-40B4-BE49-F238E27FC236}">
                  <a16:creationId xmlns:a16="http://schemas.microsoft.com/office/drawing/2014/main" id="{6ABC480F-935F-4FF6-50B4-C38CCBE4826A}"/>
                </a:ext>
              </a:extLst>
            </p:cNvPr>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en-US" altLang="en-US" sz="2400">
                <a:latin typeface="Times New Roman" panose="02020603050405020304" pitchFamily="18" charset="0"/>
              </a:endParaRPr>
            </a:p>
          </p:txBody>
        </p:sp>
        <p:sp>
          <p:nvSpPr>
            <p:cNvPr id="4" name="AutoShape 4">
              <a:extLst>
                <a:ext uri="{FF2B5EF4-FFF2-40B4-BE49-F238E27FC236}">
                  <a16:creationId xmlns:a16="http://schemas.microsoft.com/office/drawing/2014/main" id="{7745FA7C-F26B-6446-4632-2A94CE9B94C0}"/>
                </a:ext>
              </a:extLst>
            </p:cNvPr>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en-US" altLang="en-US" sz="2400">
                <a:latin typeface="Times New Roman" panose="02020603050405020304" pitchFamily="18" charset="0"/>
              </a:endParaRPr>
            </a:p>
          </p:txBody>
        </p:sp>
      </p:grpSp>
      <p:grpSp>
        <p:nvGrpSpPr>
          <p:cNvPr id="5" name="Group 5">
            <a:extLst>
              <a:ext uri="{FF2B5EF4-FFF2-40B4-BE49-F238E27FC236}">
                <a16:creationId xmlns:a16="http://schemas.microsoft.com/office/drawing/2014/main" id="{14A17B1B-F0D2-9CA0-B11B-26B073316C69}"/>
              </a:ext>
            </a:extLst>
          </p:cNvPr>
          <p:cNvGrpSpPr>
            <a:grpSpLocks/>
          </p:cNvGrpSpPr>
          <p:nvPr/>
        </p:nvGrpSpPr>
        <p:grpSpPr bwMode="auto">
          <a:xfrm>
            <a:off x="3632200" y="4889500"/>
            <a:ext cx="4876800" cy="319088"/>
            <a:chOff x="2288" y="3080"/>
            <a:chExt cx="3072" cy="201"/>
          </a:xfrm>
        </p:grpSpPr>
        <p:sp>
          <p:nvSpPr>
            <p:cNvPr id="6" name="AutoShape 6">
              <a:extLst>
                <a:ext uri="{FF2B5EF4-FFF2-40B4-BE49-F238E27FC236}">
                  <a16:creationId xmlns:a16="http://schemas.microsoft.com/office/drawing/2014/main" id="{BDF974C0-455C-0E59-57FE-103208942ED0}"/>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p:sp>
          <p:nvSpPr>
            <p:cNvPr id="7" name="AutoShape 7">
              <a:extLst>
                <a:ext uri="{FF2B5EF4-FFF2-40B4-BE49-F238E27FC236}">
                  <a16:creationId xmlns:a16="http://schemas.microsoft.com/office/drawing/2014/main" id="{4FCCBE81-367C-A52D-77B5-3B6BF7A401C5}"/>
                </a:ext>
              </a:extLst>
            </p:cNvPr>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p:grpSp>
      <p:sp>
        <p:nvSpPr>
          <p:cNvPr id="16794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GB"/>
              <a:t>Click to edit Master subtitle style</a:t>
            </a:r>
          </a:p>
        </p:txBody>
      </p:sp>
      <p:sp>
        <p:nvSpPr>
          <p:cNvPr id="16794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GB"/>
              <a:t>Click to edit Master title style</a:t>
            </a:r>
          </a:p>
        </p:txBody>
      </p:sp>
      <p:sp>
        <p:nvSpPr>
          <p:cNvPr id="8" name="Date Placeholder 7">
            <a:extLst>
              <a:ext uri="{FF2B5EF4-FFF2-40B4-BE49-F238E27FC236}">
                <a16:creationId xmlns:a16="http://schemas.microsoft.com/office/drawing/2014/main" id="{9C31860F-0B68-D956-94D7-0616340965E6}"/>
              </a:ext>
            </a:extLst>
          </p:cNvPr>
          <p:cNvSpPr>
            <a:spLocks noGrp="1" noChangeArrowheads="1"/>
          </p:cNvSpPr>
          <p:nvPr>
            <p:ph type="dt" sz="quarter" idx="10"/>
          </p:nvPr>
        </p:nvSpPr>
        <p:spPr/>
        <p:txBody>
          <a:bodyPr/>
          <a:lstStyle>
            <a:lvl1pPr>
              <a:defRPr>
                <a:solidFill>
                  <a:schemeClr val="bg1"/>
                </a:solidFill>
              </a:defRPr>
            </a:lvl1pPr>
          </a:lstStyle>
          <a:p>
            <a:pPr>
              <a:defRPr/>
            </a:pPr>
            <a:fld id="{12674741-EAC5-45DC-A9D5-F7309D039BFB}" type="datetime1">
              <a:rPr lang="en-GB"/>
              <a:pPr>
                <a:defRPr/>
              </a:pPr>
              <a:t>22/01/2024</a:t>
            </a:fld>
            <a:endParaRPr lang="en-GB"/>
          </a:p>
        </p:txBody>
      </p:sp>
      <p:sp>
        <p:nvSpPr>
          <p:cNvPr id="9" name="Footer Placeholder 8">
            <a:extLst>
              <a:ext uri="{FF2B5EF4-FFF2-40B4-BE49-F238E27FC236}">
                <a16:creationId xmlns:a16="http://schemas.microsoft.com/office/drawing/2014/main" id="{AA1FFA9F-DB5C-2944-6892-E74FA5008508}"/>
              </a:ext>
            </a:extLst>
          </p:cNvPr>
          <p:cNvSpPr>
            <a:spLocks noGrp="1" noChangeArrowheads="1"/>
          </p:cNvSpPr>
          <p:nvPr>
            <p:ph type="ftr" sz="quarter" idx="11"/>
          </p:nvPr>
        </p:nvSpPr>
        <p:spPr/>
        <p:txBody>
          <a:bodyPr/>
          <a:lstStyle>
            <a:lvl1pPr algn="r">
              <a:defRPr/>
            </a:lvl1pPr>
          </a:lstStyle>
          <a:p>
            <a:pPr>
              <a:defRPr/>
            </a:pPr>
            <a:endParaRPr lang="en-GB"/>
          </a:p>
        </p:txBody>
      </p:sp>
      <p:sp>
        <p:nvSpPr>
          <p:cNvPr id="10" name="Slide Number Placeholder 9">
            <a:extLst>
              <a:ext uri="{FF2B5EF4-FFF2-40B4-BE49-F238E27FC236}">
                <a16:creationId xmlns:a16="http://schemas.microsoft.com/office/drawing/2014/main" id="{568C8A83-A520-AE1E-DED3-B5B64AAC8067}"/>
              </a:ext>
            </a:extLst>
          </p:cNvPr>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1FD6F432-4E64-411D-82D9-DBB7FB938347}" type="slidenum">
              <a:rPr lang="en-GB" altLang="en-US"/>
              <a:pPr>
                <a:defRPr/>
              </a:pPr>
              <a:t>‹#›</a:t>
            </a:fld>
            <a:endParaRPr lang="en-GB" altLang="en-US"/>
          </a:p>
        </p:txBody>
      </p:sp>
    </p:spTree>
    <p:extLst>
      <p:ext uri="{BB962C8B-B14F-4D97-AF65-F5344CB8AC3E}">
        <p14:creationId xmlns:p14="http://schemas.microsoft.com/office/powerpoint/2010/main" val="232662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11">
            <a:extLst>
              <a:ext uri="{FF2B5EF4-FFF2-40B4-BE49-F238E27FC236}">
                <a16:creationId xmlns:a16="http://schemas.microsoft.com/office/drawing/2014/main" id="{02817F41-B935-631C-0757-484521B09DEF}"/>
              </a:ext>
            </a:extLst>
          </p:cNvPr>
          <p:cNvSpPr>
            <a:spLocks noGrp="1" noChangeArrowheads="1"/>
          </p:cNvSpPr>
          <p:nvPr>
            <p:ph type="dt" sz="half" idx="10"/>
          </p:nvPr>
        </p:nvSpPr>
        <p:spPr>
          <a:ln/>
        </p:spPr>
        <p:txBody>
          <a:bodyPr/>
          <a:lstStyle>
            <a:lvl1pPr>
              <a:defRPr/>
            </a:lvl1pPr>
          </a:lstStyle>
          <a:p>
            <a:pPr>
              <a:defRPr/>
            </a:pPr>
            <a:fld id="{DEB027B2-F40B-4A39-992D-498F7319A823}" type="datetime1">
              <a:rPr lang="en-GB"/>
              <a:pPr>
                <a:defRPr/>
              </a:pPr>
              <a:t>22/01/2024</a:t>
            </a:fld>
            <a:endParaRPr lang="en-GB"/>
          </a:p>
        </p:txBody>
      </p:sp>
      <p:sp>
        <p:nvSpPr>
          <p:cNvPr id="5" name="Rectangle 12">
            <a:extLst>
              <a:ext uri="{FF2B5EF4-FFF2-40B4-BE49-F238E27FC236}">
                <a16:creationId xmlns:a16="http://schemas.microsoft.com/office/drawing/2014/main" id="{C2ADB01D-A279-45FA-02E9-F66309AC1B3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3">
            <a:extLst>
              <a:ext uri="{FF2B5EF4-FFF2-40B4-BE49-F238E27FC236}">
                <a16:creationId xmlns:a16="http://schemas.microsoft.com/office/drawing/2014/main" id="{14A9F7CB-85AE-E1D3-9475-AB2B06FD24A8}"/>
              </a:ext>
            </a:extLst>
          </p:cNvPr>
          <p:cNvSpPr>
            <a:spLocks noGrp="1" noChangeArrowheads="1"/>
          </p:cNvSpPr>
          <p:nvPr>
            <p:ph type="sldNum" sz="quarter" idx="12"/>
          </p:nvPr>
        </p:nvSpPr>
        <p:spPr>
          <a:ln/>
        </p:spPr>
        <p:txBody>
          <a:bodyPr/>
          <a:lstStyle>
            <a:lvl1pPr>
              <a:defRPr/>
            </a:lvl1pPr>
          </a:lstStyle>
          <a:p>
            <a:pPr>
              <a:defRPr/>
            </a:pPr>
            <a:fld id="{91BE2129-F293-444C-8608-85D15B1675CF}" type="slidenum">
              <a:rPr lang="en-GB" altLang="en-US"/>
              <a:pPr>
                <a:defRPr/>
              </a:pPr>
              <a:t>‹#›</a:t>
            </a:fld>
            <a:endParaRPr lang="en-GB" altLang="en-US"/>
          </a:p>
        </p:txBody>
      </p:sp>
    </p:spTree>
    <p:extLst>
      <p:ext uri="{BB962C8B-B14F-4D97-AF65-F5344CB8AC3E}">
        <p14:creationId xmlns:p14="http://schemas.microsoft.com/office/powerpoint/2010/main" val="381301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11">
            <a:extLst>
              <a:ext uri="{FF2B5EF4-FFF2-40B4-BE49-F238E27FC236}">
                <a16:creationId xmlns:a16="http://schemas.microsoft.com/office/drawing/2014/main" id="{88FEAD03-C1F2-0DF9-1271-19B768C6ED7F}"/>
              </a:ext>
            </a:extLst>
          </p:cNvPr>
          <p:cNvSpPr>
            <a:spLocks noGrp="1" noChangeArrowheads="1"/>
          </p:cNvSpPr>
          <p:nvPr>
            <p:ph type="dt" sz="half" idx="10"/>
          </p:nvPr>
        </p:nvSpPr>
        <p:spPr>
          <a:ln/>
        </p:spPr>
        <p:txBody>
          <a:bodyPr/>
          <a:lstStyle>
            <a:lvl1pPr>
              <a:defRPr/>
            </a:lvl1pPr>
          </a:lstStyle>
          <a:p>
            <a:pPr>
              <a:defRPr/>
            </a:pPr>
            <a:fld id="{7E9EC91C-8F09-4CE1-9775-7B4E2BFC3A9E}" type="datetime1">
              <a:rPr lang="en-GB"/>
              <a:pPr>
                <a:defRPr/>
              </a:pPr>
              <a:t>22/01/2024</a:t>
            </a:fld>
            <a:endParaRPr lang="en-GB"/>
          </a:p>
        </p:txBody>
      </p:sp>
      <p:sp>
        <p:nvSpPr>
          <p:cNvPr id="5" name="Rectangle 12">
            <a:extLst>
              <a:ext uri="{FF2B5EF4-FFF2-40B4-BE49-F238E27FC236}">
                <a16:creationId xmlns:a16="http://schemas.microsoft.com/office/drawing/2014/main" id="{52E8E93E-FDC5-5C3F-F1B3-51B20BFD981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3">
            <a:extLst>
              <a:ext uri="{FF2B5EF4-FFF2-40B4-BE49-F238E27FC236}">
                <a16:creationId xmlns:a16="http://schemas.microsoft.com/office/drawing/2014/main" id="{311DEA90-109F-EE14-064F-2165D72A7F09}"/>
              </a:ext>
            </a:extLst>
          </p:cNvPr>
          <p:cNvSpPr>
            <a:spLocks noGrp="1" noChangeArrowheads="1"/>
          </p:cNvSpPr>
          <p:nvPr>
            <p:ph type="sldNum" sz="quarter" idx="12"/>
          </p:nvPr>
        </p:nvSpPr>
        <p:spPr>
          <a:ln/>
        </p:spPr>
        <p:txBody>
          <a:bodyPr/>
          <a:lstStyle>
            <a:lvl1pPr>
              <a:defRPr/>
            </a:lvl1pPr>
          </a:lstStyle>
          <a:p>
            <a:pPr>
              <a:defRPr/>
            </a:pPr>
            <a:fld id="{6DBFA3BA-CFC9-43C5-97FD-E8444959CE81}" type="slidenum">
              <a:rPr lang="en-GB" altLang="en-US"/>
              <a:pPr>
                <a:defRPr/>
              </a:pPr>
              <a:t>‹#›</a:t>
            </a:fld>
            <a:endParaRPr lang="en-GB" altLang="en-US"/>
          </a:p>
        </p:txBody>
      </p:sp>
    </p:spTree>
    <p:extLst>
      <p:ext uri="{BB962C8B-B14F-4D97-AF65-F5344CB8AC3E}">
        <p14:creationId xmlns:p14="http://schemas.microsoft.com/office/powerpoint/2010/main" val="3393087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lipArt Placeholder 3"/>
          <p:cNvSpPr>
            <a:spLocks noGrp="1"/>
          </p:cNvSpPr>
          <p:nvPr>
            <p:ph type="clipArt" sz="half" idx="2"/>
          </p:nvPr>
        </p:nvSpPr>
        <p:spPr>
          <a:xfrm>
            <a:off x="4760913" y="2362200"/>
            <a:ext cx="3770312" cy="3724275"/>
          </a:xfrm>
        </p:spPr>
        <p:txBody>
          <a:bodyPr/>
          <a:lstStyle/>
          <a:p>
            <a:pPr lvl="0"/>
            <a:endParaRPr lang="en-IE" noProof="0"/>
          </a:p>
        </p:txBody>
      </p:sp>
      <p:sp>
        <p:nvSpPr>
          <p:cNvPr id="5" name="Rectangle 11">
            <a:extLst>
              <a:ext uri="{FF2B5EF4-FFF2-40B4-BE49-F238E27FC236}">
                <a16:creationId xmlns:a16="http://schemas.microsoft.com/office/drawing/2014/main" id="{FEC0C881-3944-5C46-665D-7EB5135CD3EB}"/>
              </a:ext>
            </a:extLst>
          </p:cNvPr>
          <p:cNvSpPr>
            <a:spLocks noGrp="1" noChangeArrowheads="1"/>
          </p:cNvSpPr>
          <p:nvPr>
            <p:ph type="dt" sz="half" idx="10"/>
          </p:nvPr>
        </p:nvSpPr>
        <p:spPr>
          <a:ln/>
        </p:spPr>
        <p:txBody>
          <a:bodyPr/>
          <a:lstStyle>
            <a:lvl1pPr>
              <a:defRPr/>
            </a:lvl1pPr>
          </a:lstStyle>
          <a:p>
            <a:pPr>
              <a:defRPr/>
            </a:pPr>
            <a:fld id="{4E1BF1C7-8389-45F4-B357-7AF2C7C0C00E}" type="datetime1">
              <a:rPr lang="en-GB"/>
              <a:pPr>
                <a:defRPr/>
              </a:pPr>
              <a:t>22/01/2024</a:t>
            </a:fld>
            <a:endParaRPr lang="en-GB"/>
          </a:p>
        </p:txBody>
      </p:sp>
      <p:sp>
        <p:nvSpPr>
          <p:cNvPr id="6" name="Rectangle 12">
            <a:extLst>
              <a:ext uri="{FF2B5EF4-FFF2-40B4-BE49-F238E27FC236}">
                <a16:creationId xmlns:a16="http://schemas.microsoft.com/office/drawing/2014/main" id="{B4123E75-1622-970C-229D-3C41ED9137E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3">
            <a:extLst>
              <a:ext uri="{FF2B5EF4-FFF2-40B4-BE49-F238E27FC236}">
                <a16:creationId xmlns:a16="http://schemas.microsoft.com/office/drawing/2014/main" id="{402952F8-9962-BC16-AE70-B5DA58F361F3}"/>
              </a:ext>
            </a:extLst>
          </p:cNvPr>
          <p:cNvSpPr>
            <a:spLocks noGrp="1" noChangeArrowheads="1"/>
          </p:cNvSpPr>
          <p:nvPr>
            <p:ph type="sldNum" sz="quarter" idx="12"/>
          </p:nvPr>
        </p:nvSpPr>
        <p:spPr>
          <a:ln/>
        </p:spPr>
        <p:txBody>
          <a:bodyPr/>
          <a:lstStyle>
            <a:lvl1pPr>
              <a:defRPr/>
            </a:lvl1pPr>
          </a:lstStyle>
          <a:p>
            <a:pPr>
              <a:defRPr/>
            </a:pPr>
            <a:fld id="{92FB306E-E673-4397-AFB2-3E4359DC1A56}" type="slidenum">
              <a:rPr lang="en-GB" altLang="en-US"/>
              <a:pPr>
                <a:defRPr/>
              </a:pPr>
              <a:t>‹#›</a:t>
            </a:fld>
            <a:endParaRPr lang="en-GB" altLang="en-US"/>
          </a:p>
        </p:txBody>
      </p:sp>
    </p:spTree>
    <p:extLst>
      <p:ext uri="{BB962C8B-B14F-4D97-AF65-F5344CB8AC3E}">
        <p14:creationId xmlns:p14="http://schemas.microsoft.com/office/powerpoint/2010/main" val="406410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838200" y="2362200"/>
            <a:ext cx="7693025" cy="3724275"/>
          </a:xfrm>
        </p:spPr>
        <p:txBody>
          <a:bodyPr/>
          <a:lstStyle/>
          <a:p>
            <a:pPr lvl="0"/>
            <a:endParaRPr lang="en-IE" noProof="0"/>
          </a:p>
        </p:txBody>
      </p:sp>
      <p:sp>
        <p:nvSpPr>
          <p:cNvPr id="4" name="Rectangle 11">
            <a:extLst>
              <a:ext uri="{FF2B5EF4-FFF2-40B4-BE49-F238E27FC236}">
                <a16:creationId xmlns:a16="http://schemas.microsoft.com/office/drawing/2014/main" id="{4BA9D354-3761-BC7F-6D51-431189BB8A96}"/>
              </a:ext>
            </a:extLst>
          </p:cNvPr>
          <p:cNvSpPr>
            <a:spLocks noGrp="1" noChangeArrowheads="1"/>
          </p:cNvSpPr>
          <p:nvPr>
            <p:ph type="dt" sz="half" idx="10"/>
          </p:nvPr>
        </p:nvSpPr>
        <p:spPr>
          <a:ln/>
        </p:spPr>
        <p:txBody>
          <a:bodyPr/>
          <a:lstStyle>
            <a:lvl1pPr>
              <a:defRPr/>
            </a:lvl1pPr>
          </a:lstStyle>
          <a:p>
            <a:pPr>
              <a:defRPr/>
            </a:pPr>
            <a:fld id="{D60061AE-FD21-49F0-AA48-85821D0E6B49}" type="datetime1">
              <a:rPr lang="en-GB"/>
              <a:pPr>
                <a:defRPr/>
              </a:pPr>
              <a:t>22/01/2024</a:t>
            </a:fld>
            <a:endParaRPr lang="en-GB"/>
          </a:p>
        </p:txBody>
      </p:sp>
      <p:sp>
        <p:nvSpPr>
          <p:cNvPr id="5" name="Rectangle 12">
            <a:extLst>
              <a:ext uri="{FF2B5EF4-FFF2-40B4-BE49-F238E27FC236}">
                <a16:creationId xmlns:a16="http://schemas.microsoft.com/office/drawing/2014/main" id="{ADBB6839-405D-905A-715B-6FAEE3B9247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3">
            <a:extLst>
              <a:ext uri="{FF2B5EF4-FFF2-40B4-BE49-F238E27FC236}">
                <a16:creationId xmlns:a16="http://schemas.microsoft.com/office/drawing/2014/main" id="{1BCD1950-C9C5-9255-81C4-7F22CCEDABD6}"/>
              </a:ext>
            </a:extLst>
          </p:cNvPr>
          <p:cNvSpPr>
            <a:spLocks noGrp="1" noChangeArrowheads="1"/>
          </p:cNvSpPr>
          <p:nvPr>
            <p:ph type="sldNum" sz="quarter" idx="12"/>
          </p:nvPr>
        </p:nvSpPr>
        <p:spPr>
          <a:ln/>
        </p:spPr>
        <p:txBody>
          <a:bodyPr/>
          <a:lstStyle>
            <a:lvl1pPr>
              <a:defRPr/>
            </a:lvl1pPr>
          </a:lstStyle>
          <a:p>
            <a:pPr>
              <a:defRPr/>
            </a:pPr>
            <a:fld id="{3D1F3ACD-9710-4229-A24D-CD176F5BD111}" type="slidenum">
              <a:rPr lang="en-GB" altLang="en-US"/>
              <a:pPr>
                <a:defRPr/>
              </a:pPr>
              <a:t>‹#›</a:t>
            </a:fld>
            <a:endParaRPr lang="en-GB" altLang="en-US"/>
          </a:p>
        </p:txBody>
      </p:sp>
    </p:spTree>
    <p:extLst>
      <p:ext uri="{BB962C8B-B14F-4D97-AF65-F5344CB8AC3E}">
        <p14:creationId xmlns:p14="http://schemas.microsoft.com/office/powerpoint/2010/main" val="62610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11">
            <a:extLst>
              <a:ext uri="{FF2B5EF4-FFF2-40B4-BE49-F238E27FC236}">
                <a16:creationId xmlns:a16="http://schemas.microsoft.com/office/drawing/2014/main" id="{865262F3-7BEA-A21A-7CD1-FADB3FE3E0E0}"/>
              </a:ext>
            </a:extLst>
          </p:cNvPr>
          <p:cNvSpPr>
            <a:spLocks noGrp="1" noChangeArrowheads="1"/>
          </p:cNvSpPr>
          <p:nvPr>
            <p:ph type="dt" sz="half" idx="10"/>
          </p:nvPr>
        </p:nvSpPr>
        <p:spPr>
          <a:ln/>
        </p:spPr>
        <p:txBody>
          <a:bodyPr/>
          <a:lstStyle>
            <a:lvl1pPr>
              <a:defRPr/>
            </a:lvl1pPr>
          </a:lstStyle>
          <a:p>
            <a:pPr>
              <a:defRPr/>
            </a:pPr>
            <a:fld id="{E6D64CA8-9ED6-4694-AA80-2B79E04B8634}" type="datetime1">
              <a:rPr lang="en-GB"/>
              <a:pPr>
                <a:defRPr/>
              </a:pPr>
              <a:t>22/01/2024</a:t>
            </a:fld>
            <a:endParaRPr lang="en-GB"/>
          </a:p>
        </p:txBody>
      </p:sp>
      <p:sp>
        <p:nvSpPr>
          <p:cNvPr id="5" name="Rectangle 12">
            <a:extLst>
              <a:ext uri="{FF2B5EF4-FFF2-40B4-BE49-F238E27FC236}">
                <a16:creationId xmlns:a16="http://schemas.microsoft.com/office/drawing/2014/main" id="{32775132-614B-E28E-DE97-99249FC50AB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3">
            <a:extLst>
              <a:ext uri="{FF2B5EF4-FFF2-40B4-BE49-F238E27FC236}">
                <a16:creationId xmlns:a16="http://schemas.microsoft.com/office/drawing/2014/main" id="{5B52B74B-5A2E-C905-6476-147C7D4E3938}"/>
              </a:ext>
            </a:extLst>
          </p:cNvPr>
          <p:cNvSpPr>
            <a:spLocks noGrp="1" noChangeArrowheads="1"/>
          </p:cNvSpPr>
          <p:nvPr>
            <p:ph type="sldNum" sz="quarter" idx="12"/>
          </p:nvPr>
        </p:nvSpPr>
        <p:spPr>
          <a:ln/>
        </p:spPr>
        <p:txBody>
          <a:bodyPr/>
          <a:lstStyle>
            <a:lvl1pPr>
              <a:defRPr/>
            </a:lvl1pPr>
          </a:lstStyle>
          <a:p>
            <a:pPr>
              <a:defRPr/>
            </a:pPr>
            <a:fld id="{E53400C0-E21B-46DA-820F-8F72E9D30EBC}" type="slidenum">
              <a:rPr lang="en-GB" altLang="en-US"/>
              <a:pPr>
                <a:defRPr/>
              </a:pPr>
              <a:t>‹#›</a:t>
            </a:fld>
            <a:endParaRPr lang="en-GB" altLang="en-US"/>
          </a:p>
        </p:txBody>
      </p:sp>
    </p:spTree>
    <p:extLst>
      <p:ext uri="{BB962C8B-B14F-4D97-AF65-F5344CB8AC3E}">
        <p14:creationId xmlns:p14="http://schemas.microsoft.com/office/powerpoint/2010/main" val="66111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86AA70EA-EC11-AFC1-C1BF-F0FD185A3CE2}"/>
              </a:ext>
            </a:extLst>
          </p:cNvPr>
          <p:cNvSpPr>
            <a:spLocks noGrp="1" noChangeArrowheads="1"/>
          </p:cNvSpPr>
          <p:nvPr>
            <p:ph type="dt" sz="half" idx="10"/>
          </p:nvPr>
        </p:nvSpPr>
        <p:spPr>
          <a:ln/>
        </p:spPr>
        <p:txBody>
          <a:bodyPr/>
          <a:lstStyle>
            <a:lvl1pPr>
              <a:defRPr/>
            </a:lvl1pPr>
          </a:lstStyle>
          <a:p>
            <a:pPr>
              <a:defRPr/>
            </a:pPr>
            <a:fld id="{9D342F36-D386-41F3-8965-F828D7E24D96}" type="datetime1">
              <a:rPr lang="en-GB"/>
              <a:pPr>
                <a:defRPr/>
              </a:pPr>
              <a:t>22/01/2024</a:t>
            </a:fld>
            <a:endParaRPr lang="en-GB"/>
          </a:p>
        </p:txBody>
      </p:sp>
      <p:sp>
        <p:nvSpPr>
          <p:cNvPr id="5" name="Rectangle 12">
            <a:extLst>
              <a:ext uri="{FF2B5EF4-FFF2-40B4-BE49-F238E27FC236}">
                <a16:creationId xmlns:a16="http://schemas.microsoft.com/office/drawing/2014/main" id="{36916E48-51EF-D3DE-4F06-D4184FA554B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3">
            <a:extLst>
              <a:ext uri="{FF2B5EF4-FFF2-40B4-BE49-F238E27FC236}">
                <a16:creationId xmlns:a16="http://schemas.microsoft.com/office/drawing/2014/main" id="{AE31C2C9-9157-B439-2E40-83E47A038E78}"/>
              </a:ext>
            </a:extLst>
          </p:cNvPr>
          <p:cNvSpPr>
            <a:spLocks noGrp="1" noChangeArrowheads="1"/>
          </p:cNvSpPr>
          <p:nvPr>
            <p:ph type="sldNum" sz="quarter" idx="12"/>
          </p:nvPr>
        </p:nvSpPr>
        <p:spPr>
          <a:ln/>
        </p:spPr>
        <p:txBody>
          <a:bodyPr/>
          <a:lstStyle>
            <a:lvl1pPr>
              <a:defRPr/>
            </a:lvl1pPr>
          </a:lstStyle>
          <a:p>
            <a:pPr>
              <a:defRPr/>
            </a:pPr>
            <a:fld id="{80865A99-C89F-46C3-BEAF-D8E43F074696}" type="slidenum">
              <a:rPr lang="en-GB" altLang="en-US"/>
              <a:pPr>
                <a:defRPr/>
              </a:pPr>
              <a:t>‹#›</a:t>
            </a:fld>
            <a:endParaRPr lang="en-GB" altLang="en-US"/>
          </a:p>
        </p:txBody>
      </p:sp>
    </p:spTree>
    <p:extLst>
      <p:ext uri="{BB962C8B-B14F-4D97-AF65-F5344CB8AC3E}">
        <p14:creationId xmlns:p14="http://schemas.microsoft.com/office/powerpoint/2010/main" val="90683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11">
            <a:extLst>
              <a:ext uri="{FF2B5EF4-FFF2-40B4-BE49-F238E27FC236}">
                <a16:creationId xmlns:a16="http://schemas.microsoft.com/office/drawing/2014/main" id="{4789FC17-7DB7-B47A-7032-4933342FE0AE}"/>
              </a:ext>
            </a:extLst>
          </p:cNvPr>
          <p:cNvSpPr>
            <a:spLocks noGrp="1" noChangeArrowheads="1"/>
          </p:cNvSpPr>
          <p:nvPr>
            <p:ph type="dt" sz="half" idx="10"/>
          </p:nvPr>
        </p:nvSpPr>
        <p:spPr>
          <a:ln/>
        </p:spPr>
        <p:txBody>
          <a:bodyPr/>
          <a:lstStyle>
            <a:lvl1pPr>
              <a:defRPr/>
            </a:lvl1pPr>
          </a:lstStyle>
          <a:p>
            <a:pPr>
              <a:defRPr/>
            </a:pPr>
            <a:fld id="{7548898B-2AC0-4D96-BD09-943F3F533163}" type="datetime1">
              <a:rPr lang="en-GB"/>
              <a:pPr>
                <a:defRPr/>
              </a:pPr>
              <a:t>22/01/2024</a:t>
            </a:fld>
            <a:endParaRPr lang="en-GB"/>
          </a:p>
        </p:txBody>
      </p:sp>
      <p:sp>
        <p:nvSpPr>
          <p:cNvPr id="6" name="Rectangle 12">
            <a:extLst>
              <a:ext uri="{FF2B5EF4-FFF2-40B4-BE49-F238E27FC236}">
                <a16:creationId xmlns:a16="http://schemas.microsoft.com/office/drawing/2014/main" id="{BB377106-6769-DF75-ECE6-F2EFEEC4914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3">
            <a:extLst>
              <a:ext uri="{FF2B5EF4-FFF2-40B4-BE49-F238E27FC236}">
                <a16:creationId xmlns:a16="http://schemas.microsoft.com/office/drawing/2014/main" id="{2625B154-8A09-B348-DDE2-6AC98F0BC88D}"/>
              </a:ext>
            </a:extLst>
          </p:cNvPr>
          <p:cNvSpPr>
            <a:spLocks noGrp="1" noChangeArrowheads="1"/>
          </p:cNvSpPr>
          <p:nvPr>
            <p:ph type="sldNum" sz="quarter" idx="12"/>
          </p:nvPr>
        </p:nvSpPr>
        <p:spPr>
          <a:ln/>
        </p:spPr>
        <p:txBody>
          <a:bodyPr/>
          <a:lstStyle>
            <a:lvl1pPr>
              <a:defRPr/>
            </a:lvl1pPr>
          </a:lstStyle>
          <a:p>
            <a:pPr>
              <a:defRPr/>
            </a:pPr>
            <a:fld id="{C4FD7646-DAB2-4EAC-AAEC-8747F3B26E30}" type="slidenum">
              <a:rPr lang="en-GB" altLang="en-US"/>
              <a:pPr>
                <a:defRPr/>
              </a:pPr>
              <a:t>‹#›</a:t>
            </a:fld>
            <a:endParaRPr lang="en-GB" altLang="en-US"/>
          </a:p>
        </p:txBody>
      </p:sp>
    </p:spTree>
    <p:extLst>
      <p:ext uri="{BB962C8B-B14F-4D97-AF65-F5344CB8AC3E}">
        <p14:creationId xmlns:p14="http://schemas.microsoft.com/office/powerpoint/2010/main" val="230715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11">
            <a:extLst>
              <a:ext uri="{FF2B5EF4-FFF2-40B4-BE49-F238E27FC236}">
                <a16:creationId xmlns:a16="http://schemas.microsoft.com/office/drawing/2014/main" id="{CCE04219-F170-1422-9FD8-CBAF395E2738}"/>
              </a:ext>
            </a:extLst>
          </p:cNvPr>
          <p:cNvSpPr>
            <a:spLocks noGrp="1" noChangeArrowheads="1"/>
          </p:cNvSpPr>
          <p:nvPr>
            <p:ph type="dt" sz="half" idx="10"/>
          </p:nvPr>
        </p:nvSpPr>
        <p:spPr>
          <a:ln/>
        </p:spPr>
        <p:txBody>
          <a:bodyPr/>
          <a:lstStyle>
            <a:lvl1pPr>
              <a:defRPr/>
            </a:lvl1pPr>
          </a:lstStyle>
          <a:p>
            <a:pPr>
              <a:defRPr/>
            </a:pPr>
            <a:fld id="{CB88A0F9-4591-4100-A231-7F520AE1E901}" type="datetime1">
              <a:rPr lang="en-GB"/>
              <a:pPr>
                <a:defRPr/>
              </a:pPr>
              <a:t>22/01/2024</a:t>
            </a:fld>
            <a:endParaRPr lang="en-GB"/>
          </a:p>
        </p:txBody>
      </p:sp>
      <p:sp>
        <p:nvSpPr>
          <p:cNvPr id="8" name="Rectangle 12">
            <a:extLst>
              <a:ext uri="{FF2B5EF4-FFF2-40B4-BE49-F238E27FC236}">
                <a16:creationId xmlns:a16="http://schemas.microsoft.com/office/drawing/2014/main" id="{8269D351-0E3E-6AD9-7A69-7F1C74892B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13">
            <a:extLst>
              <a:ext uri="{FF2B5EF4-FFF2-40B4-BE49-F238E27FC236}">
                <a16:creationId xmlns:a16="http://schemas.microsoft.com/office/drawing/2014/main" id="{4C7E9C49-47CB-A034-DDB4-9E25643A5F2F}"/>
              </a:ext>
            </a:extLst>
          </p:cNvPr>
          <p:cNvSpPr>
            <a:spLocks noGrp="1" noChangeArrowheads="1"/>
          </p:cNvSpPr>
          <p:nvPr>
            <p:ph type="sldNum" sz="quarter" idx="12"/>
          </p:nvPr>
        </p:nvSpPr>
        <p:spPr>
          <a:ln/>
        </p:spPr>
        <p:txBody>
          <a:bodyPr/>
          <a:lstStyle>
            <a:lvl1pPr>
              <a:defRPr/>
            </a:lvl1pPr>
          </a:lstStyle>
          <a:p>
            <a:pPr>
              <a:defRPr/>
            </a:pPr>
            <a:fld id="{2BA317A7-E993-476D-8511-633B8A9CF65A}" type="slidenum">
              <a:rPr lang="en-GB" altLang="en-US"/>
              <a:pPr>
                <a:defRPr/>
              </a:pPr>
              <a:t>‹#›</a:t>
            </a:fld>
            <a:endParaRPr lang="en-GB" altLang="en-US"/>
          </a:p>
        </p:txBody>
      </p:sp>
    </p:spTree>
    <p:extLst>
      <p:ext uri="{BB962C8B-B14F-4D97-AF65-F5344CB8AC3E}">
        <p14:creationId xmlns:p14="http://schemas.microsoft.com/office/powerpoint/2010/main" val="100121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11">
            <a:extLst>
              <a:ext uri="{FF2B5EF4-FFF2-40B4-BE49-F238E27FC236}">
                <a16:creationId xmlns:a16="http://schemas.microsoft.com/office/drawing/2014/main" id="{8988661E-628A-6FD7-D747-8098728ED0E2}"/>
              </a:ext>
            </a:extLst>
          </p:cNvPr>
          <p:cNvSpPr>
            <a:spLocks noGrp="1" noChangeArrowheads="1"/>
          </p:cNvSpPr>
          <p:nvPr>
            <p:ph type="dt" sz="half" idx="10"/>
          </p:nvPr>
        </p:nvSpPr>
        <p:spPr>
          <a:ln/>
        </p:spPr>
        <p:txBody>
          <a:bodyPr/>
          <a:lstStyle>
            <a:lvl1pPr>
              <a:defRPr/>
            </a:lvl1pPr>
          </a:lstStyle>
          <a:p>
            <a:pPr>
              <a:defRPr/>
            </a:pPr>
            <a:fld id="{6B4B2672-9A21-4C8C-9CD5-7D0D56A5C234}" type="datetime1">
              <a:rPr lang="en-GB"/>
              <a:pPr>
                <a:defRPr/>
              </a:pPr>
              <a:t>22/01/2024</a:t>
            </a:fld>
            <a:endParaRPr lang="en-GB"/>
          </a:p>
        </p:txBody>
      </p:sp>
      <p:sp>
        <p:nvSpPr>
          <p:cNvPr id="4" name="Rectangle 12">
            <a:extLst>
              <a:ext uri="{FF2B5EF4-FFF2-40B4-BE49-F238E27FC236}">
                <a16:creationId xmlns:a16="http://schemas.microsoft.com/office/drawing/2014/main" id="{8065C403-9EC6-92F9-EF6B-B60928D30C1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13">
            <a:extLst>
              <a:ext uri="{FF2B5EF4-FFF2-40B4-BE49-F238E27FC236}">
                <a16:creationId xmlns:a16="http://schemas.microsoft.com/office/drawing/2014/main" id="{165D3D9B-9A2C-F335-F659-D302ECA23362}"/>
              </a:ext>
            </a:extLst>
          </p:cNvPr>
          <p:cNvSpPr>
            <a:spLocks noGrp="1" noChangeArrowheads="1"/>
          </p:cNvSpPr>
          <p:nvPr>
            <p:ph type="sldNum" sz="quarter" idx="12"/>
          </p:nvPr>
        </p:nvSpPr>
        <p:spPr>
          <a:ln/>
        </p:spPr>
        <p:txBody>
          <a:bodyPr/>
          <a:lstStyle>
            <a:lvl1pPr>
              <a:defRPr/>
            </a:lvl1pPr>
          </a:lstStyle>
          <a:p>
            <a:pPr>
              <a:defRPr/>
            </a:pPr>
            <a:fld id="{200DCF0F-1B8A-4022-AFD7-67FA6C4A557D}" type="slidenum">
              <a:rPr lang="en-GB" altLang="en-US"/>
              <a:pPr>
                <a:defRPr/>
              </a:pPr>
              <a:t>‹#›</a:t>
            </a:fld>
            <a:endParaRPr lang="en-GB" altLang="en-US"/>
          </a:p>
        </p:txBody>
      </p:sp>
    </p:spTree>
    <p:extLst>
      <p:ext uri="{BB962C8B-B14F-4D97-AF65-F5344CB8AC3E}">
        <p14:creationId xmlns:p14="http://schemas.microsoft.com/office/powerpoint/2010/main" val="364504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ECFD6E49-498A-EB0D-7E2A-5442829749FA}"/>
              </a:ext>
            </a:extLst>
          </p:cNvPr>
          <p:cNvSpPr>
            <a:spLocks noGrp="1" noChangeArrowheads="1"/>
          </p:cNvSpPr>
          <p:nvPr>
            <p:ph type="dt" sz="half" idx="10"/>
          </p:nvPr>
        </p:nvSpPr>
        <p:spPr>
          <a:ln/>
        </p:spPr>
        <p:txBody>
          <a:bodyPr/>
          <a:lstStyle>
            <a:lvl1pPr>
              <a:defRPr/>
            </a:lvl1pPr>
          </a:lstStyle>
          <a:p>
            <a:pPr>
              <a:defRPr/>
            </a:pPr>
            <a:fld id="{C40C352B-90E5-47D9-8722-698031E784B9}" type="datetime1">
              <a:rPr lang="en-GB"/>
              <a:pPr>
                <a:defRPr/>
              </a:pPr>
              <a:t>22/01/2024</a:t>
            </a:fld>
            <a:endParaRPr lang="en-GB"/>
          </a:p>
        </p:txBody>
      </p:sp>
      <p:sp>
        <p:nvSpPr>
          <p:cNvPr id="3" name="Rectangle 12">
            <a:extLst>
              <a:ext uri="{FF2B5EF4-FFF2-40B4-BE49-F238E27FC236}">
                <a16:creationId xmlns:a16="http://schemas.microsoft.com/office/drawing/2014/main" id="{2B0C6128-3558-3128-E03A-6B1D83B0AE8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13">
            <a:extLst>
              <a:ext uri="{FF2B5EF4-FFF2-40B4-BE49-F238E27FC236}">
                <a16:creationId xmlns:a16="http://schemas.microsoft.com/office/drawing/2014/main" id="{84F603C8-6D35-5469-47A7-461CA6FB3C4B}"/>
              </a:ext>
            </a:extLst>
          </p:cNvPr>
          <p:cNvSpPr>
            <a:spLocks noGrp="1" noChangeArrowheads="1"/>
          </p:cNvSpPr>
          <p:nvPr>
            <p:ph type="sldNum" sz="quarter" idx="12"/>
          </p:nvPr>
        </p:nvSpPr>
        <p:spPr>
          <a:ln/>
        </p:spPr>
        <p:txBody>
          <a:bodyPr/>
          <a:lstStyle>
            <a:lvl1pPr>
              <a:defRPr/>
            </a:lvl1pPr>
          </a:lstStyle>
          <a:p>
            <a:pPr>
              <a:defRPr/>
            </a:pPr>
            <a:fld id="{4B8D8D7B-8565-44F0-AD6B-EB77B8517DED}" type="slidenum">
              <a:rPr lang="en-GB" altLang="en-US"/>
              <a:pPr>
                <a:defRPr/>
              </a:pPr>
              <a:t>‹#›</a:t>
            </a:fld>
            <a:endParaRPr lang="en-GB" altLang="en-US"/>
          </a:p>
        </p:txBody>
      </p:sp>
    </p:spTree>
    <p:extLst>
      <p:ext uri="{BB962C8B-B14F-4D97-AF65-F5344CB8AC3E}">
        <p14:creationId xmlns:p14="http://schemas.microsoft.com/office/powerpoint/2010/main" val="56940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D80B3CC6-1D46-99AC-45C3-16650B0487D1}"/>
              </a:ext>
            </a:extLst>
          </p:cNvPr>
          <p:cNvSpPr>
            <a:spLocks noGrp="1" noChangeArrowheads="1"/>
          </p:cNvSpPr>
          <p:nvPr>
            <p:ph type="dt" sz="half" idx="10"/>
          </p:nvPr>
        </p:nvSpPr>
        <p:spPr>
          <a:ln/>
        </p:spPr>
        <p:txBody>
          <a:bodyPr/>
          <a:lstStyle>
            <a:lvl1pPr>
              <a:defRPr/>
            </a:lvl1pPr>
          </a:lstStyle>
          <a:p>
            <a:pPr>
              <a:defRPr/>
            </a:pPr>
            <a:fld id="{062E21D7-B9C6-4862-9D88-F91F20ABBBAE}" type="datetime1">
              <a:rPr lang="en-GB"/>
              <a:pPr>
                <a:defRPr/>
              </a:pPr>
              <a:t>22/01/2024</a:t>
            </a:fld>
            <a:endParaRPr lang="en-GB"/>
          </a:p>
        </p:txBody>
      </p:sp>
      <p:sp>
        <p:nvSpPr>
          <p:cNvPr id="6" name="Rectangle 12">
            <a:extLst>
              <a:ext uri="{FF2B5EF4-FFF2-40B4-BE49-F238E27FC236}">
                <a16:creationId xmlns:a16="http://schemas.microsoft.com/office/drawing/2014/main" id="{E0A80110-D8B8-3A49-F25D-E777F5D1C5F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3">
            <a:extLst>
              <a:ext uri="{FF2B5EF4-FFF2-40B4-BE49-F238E27FC236}">
                <a16:creationId xmlns:a16="http://schemas.microsoft.com/office/drawing/2014/main" id="{C055DDD4-FE75-1020-0FAB-3111D88A9732}"/>
              </a:ext>
            </a:extLst>
          </p:cNvPr>
          <p:cNvSpPr>
            <a:spLocks noGrp="1" noChangeArrowheads="1"/>
          </p:cNvSpPr>
          <p:nvPr>
            <p:ph type="sldNum" sz="quarter" idx="12"/>
          </p:nvPr>
        </p:nvSpPr>
        <p:spPr>
          <a:ln/>
        </p:spPr>
        <p:txBody>
          <a:bodyPr/>
          <a:lstStyle>
            <a:lvl1pPr>
              <a:defRPr/>
            </a:lvl1pPr>
          </a:lstStyle>
          <a:p>
            <a:pPr>
              <a:defRPr/>
            </a:pPr>
            <a:fld id="{F07281A4-9D23-45E9-82C2-A7E796A92326}" type="slidenum">
              <a:rPr lang="en-GB" altLang="en-US"/>
              <a:pPr>
                <a:defRPr/>
              </a:pPr>
              <a:t>‹#›</a:t>
            </a:fld>
            <a:endParaRPr lang="en-GB" altLang="en-US"/>
          </a:p>
        </p:txBody>
      </p:sp>
    </p:spTree>
    <p:extLst>
      <p:ext uri="{BB962C8B-B14F-4D97-AF65-F5344CB8AC3E}">
        <p14:creationId xmlns:p14="http://schemas.microsoft.com/office/powerpoint/2010/main" val="114305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0B4F2C67-0E91-E07A-0919-F94206B3F551}"/>
              </a:ext>
            </a:extLst>
          </p:cNvPr>
          <p:cNvSpPr>
            <a:spLocks noGrp="1" noChangeArrowheads="1"/>
          </p:cNvSpPr>
          <p:nvPr>
            <p:ph type="dt" sz="half" idx="10"/>
          </p:nvPr>
        </p:nvSpPr>
        <p:spPr>
          <a:ln/>
        </p:spPr>
        <p:txBody>
          <a:bodyPr/>
          <a:lstStyle>
            <a:lvl1pPr>
              <a:defRPr/>
            </a:lvl1pPr>
          </a:lstStyle>
          <a:p>
            <a:pPr>
              <a:defRPr/>
            </a:pPr>
            <a:fld id="{563815D1-F2EC-430B-B155-75D1B2810605}" type="datetime1">
              <a:rPr lang="en-GB"/>
              <a:pPr>
                <a:defRPr/>
              </a:pPr>
              <a:t>22/01/2024</a:t>
            </a:fld>
            <a:endParaRPr lang="en-GB"/>
          </a:p>
        </p:txBody>
      </p:sp>
      <p:sp>
        <p:nvSpPr>
          <p:cNvPr id="6" name="Rectangle 12">
            <a:extLst>
              <a:ext uri="{FF2B5EF4-FFF2-40B4-BE49-F238E27FC236}">
                <a16:creationId xmlns:a16="http://schemas.microsoft.com/office/drawing/2014/main" id="{13EC2C32-F1E5-4B67-0AB1-1D1D0B5EB16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3">
            <a:extLst>
              <a:ext uri="{FF2B5EF4-FFF2-40B4-BE49-F238E27FC236}">
                <a16:creationId xmlns:a16="http://schemas.microsoft.com/office/drawing/2014/main" id="{77238144-0E55-FD9E-F1E4-427B0FF2C864}"/>
              </a:ext>
            </a:extLst>
          </p:cNvPr>
          <p:cNvSpPr>
            <a:spLocks noGrp="1" noChangeArrowheads="1"/>
          </p:cNvSpPr>
          <p:nvPr>
            <p:ph type="sldNum" sz="quarter" idx="12"/>
          </p:nvPr>
        </p:nvSpPr>
        <p:spPr>
          <a:ln/>
        </p:spPr>
        <p:txBody>
          <a:bodyPr/>
          <a:lstStyle>
            <a:lvl1pPr>
              <a:defRPr/>
            </a:lvl1pPr>
          </a:lstStyle>
          <a:p>
            <a:pPr>
              <a:defRPr/>
            </a:pPr>
            <a:fld id="{B2AF4A0C-2198-44C0-A518-29FE3961786C}" type="slidenum">
              <a:rPr lang="en-GB" altLang="en-US"/>
              <a:pPr>
                <a:defRPr/>
              </a:pPr>
              <a:t>‹#›</a:t>
            </a:fld>
            <a:endParaRPr lang="en-GB" altLang="en-US"/>
          </a:p>
        </p:txBody>
      </p:sp>
    </p:spTree>
    <p:extLst>
      <p:ext uri="{BB962C8B-B14F-4D97-AF65-F5344CB8AC3E}">
        <p14:creationId xmlns:p14="http://schemas.microsoft.com/office/powerpoint/2010/main" val="64627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8E5F17E-57FD-4635-3BD4-E1970B7D49E9}"/>
              </a:ext>
            </a:extLst>
          </p:cNvPr>
          <p:cNvGrpSpPr>
            <a:grpSpLocks/>
          </p:cNvGrpSpPr>
          <p:nvPr/>
        </p:nvGrpSpPr>
        <p:grpSpPr bwMode="auto">
          <a:xfrm>
            <a:off x="0" y="0"/>
            <a:ext cx="7620000" cy="6858000"/>
            <a:chOff x="0" y="0"/>
            <a:chExt cx="4800" cy="4320"/>
          </a:xfrm>
        </p:grpSpPr>
        <p:grpSp>
          <p:nvGrpSpPr>
            <p:cNvPr id="1032" name="Group 3">
              <a:extLst>
                <a:ext uri="{FF2B5EF4-FFF2-40B4-BE49-F238E27FC236}">
                  <a16:creationId xmlns:a16="http://schemas.microsoft.com/office/drawing/2014/main" id="{69137F67-431C-DAB5-9CAC-2FF9F92D02F9}"/>
                </a:ext>
              </a:extLst>
            </p:cNvPr>
            <p:cNvGrpSpPr>
              <a:grpSpLocks/>
            </p:cNvGrpSpPr>
            <p:nvPr userDrawn="1"/>
          </p:nvGrpSpPr>
          <p:grpSpPr bwMode="auto">
            <a:xfrm>
              <a:off x="0" y="0"/>
              <a:ext cx="2016" cy="4320"/>
              <a:chOff x="0" y="0"/>
              <a:chExt cx="2016" cy="4320"/>
            </a:xfrm>
          </p:grpSpPr>
          <p:sp>
            <p:nvSpPr>
              <p:cNvPr id="1036" name="Rectangle 4">
                <a:extLst>
                  <a:ext uri="{FF2B5EF4-FFF2-40B4-BE49-F238E27FC236}">
                    <a16:creationId xmlns:a16="http://schemas.microsoft.com/office/drawing/2014/main" id="{2EF94C64-E4A6-ADFA-710B-504295736B73}"/>
                  </a:ext>
                </a:extLst>
              </p:cNvPr>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p:sp>
            <p:nvSpPr>
              <p:cNvPr id="1037" name="Freeform 5">
                <a:extLst>
                  <a:ext uri="{FF2B5EF4-FFF2-40B4-BE49-F238E27FC236}">
                    <a16:creationId xmlns:a16="http://schemas.microsoft.com/office/drawing/2014/main" id="{E7D821EA-6A4A-C6B8-1E9A-BE6B2B28EF46}"/>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IE"/>
              </a:p>
            </p:txBody>
          </p:sp>
        </p:grpSp>
        <p:grpSp>
          <p:nvGrpSpPr>
            <p:cNvPr id="1033" name="Group 6">
              <a:extLst>
                <a:ext uri="{FF2B5EF4-FFF2-40B4-BE49-F238E27FC236}">
                  <a16:creationId xmlns:a16="http://schemas.microsoft.com/office/drawing/2014/main" id="{FB49E1D8-559E-0E9F-2EB6-9AFCCC407E08}"/>
                </a:ext>
              </a:extLst>
            </p:cNvPr>
            <p:cNvGrpSpPr>
              <a:grpSpLocks/>
            </p:cNvGrpSpPr>
            <p:nvPr/>
          </p:nvGrpSpPr>
          <p:grpSpPr bwMode="auto">
            <a:xfrm>
              <a:off x="144" y="1248"/>
              <a:ext cx="4656" cy="201"/>
              <a:chOff x="144" y="1248"/>
              <a:chExt cx="4656" cy="201"/>
            </a:xfrm>
          </p:grpSpPr>
          <p:sp>
            <p:nvSpPr>
              <p:cNvPr id="1034" name="AutoShape 7">
                <a:extLst>
                  <a:ext uri="{FF2B5EF4-FFF2-40B4-BE49-F238E27FC236}">
                    <a16:creationId xmlns:a16="http://schemas.microsoft.com/office/drawing/2014/main" id="{696CF631-9230-E6EC-E1A4-448F598233F0}"/>
                  </a:ext>
                </a:extLst>
              </p:cNvPr>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p:sp>
            <p:nvSpPr>
              <p:cNvPr id="1035" name="AutoShape 8">
                <a:extLst>
                  <a:ext uri="{FF2B5EF4-FFF2-40B4-BE49-F238E27FC236}">
                    <a16:creationId xmlns:a16="http://schemas.microsoft.com/office/drawing/2014/main" id="{520B0717-0F78-C796-8D03-9F3A17E0897E}"/>
                  </a:ext>
                </a:extLst>
              </p:cNvPr>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E" altLang="en-US"/>
              </a:p>
            </p:txBody>
          </p:sp>
        </p:grpSp>
      </p:grpSp>
      <p:sp>
        <p:nvSpPr>
          <p:cNvPr id="1027" name="AutoShape 9">
            <a:extLst>
              <a:ext uri="{FF2B5EF4-FFF2-40B4-BE49-F238E27FC236}">
                <a16:creationId xmlns:a16="http://schemas.microsoft.com/office/drawing/2014/main" id="{54123332-1BFF-B461-5E30-DE4762AB07AD}"/>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10">
            <a:extLst>
              <a:ext uri="{FF2B5EF4-FFF2-40B4-BE49-F238E27FC236}">
                <a16:creationId xmlns:a16="http://schemas.microsoft.com/office/drawing/2014/main" id="{43D19BC4-EA3C-D021-275D-EC92A8DEE62A}"/>
              </a:ext>
            </a:extLst>
          </p:cNvPr>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6923" name="Rectangle 11">
            <a:extLst>
              <a:ext uri="{FF2B5EF4-FFF2-40B4-BE49-F238E27FC236}">
                <a16:creationId xmlns:a16="http://schemas.microsoft.com/office/drawing/2014/main" id="{8AE074CF-35D0-0B61-CCFF-E1327345DF89}"/>
              </a:ext>
            </a:extLst>
          </p:cNvPr>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a:defRPr/>
            </a:pPr>
            <a:fld id="{BE9A9A90-434B-4FA6-975A-46345994F78C}" type="datetime1">
              <a:rPr lang="en-GB"/>
              <a:pPr>
                <a:defRPr/>
              </a:pPr>
              <a:t>22/01/2024</a:t>
            </a:fld>
            <a:endParaRPr lang="en-GB"/>
          </a:p>
        </p:txBody>
      </p:sp>
      <p:sp>
        <p:nvSpPr>
          <p:cNvPr id="166924" name="Rectangle 12">
            <a:extLst>
              <a:ext uri="{FF2B5EF4-FFF2-40B4-BE49-F238E27FC236}">
                <a16:creationId xmlns:a16="http://schemas.microsoft.com/office/drawing/2014/main" id="{47830719-2DB5-3F80-5AA9-C89833FFE29F}"/>
              </a:ext>
            </a:extLst>
          </p:cNvPr>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66925" name="Rectangle 13">
            <a:extLst>
              <a:ext uri="{FF2B5EF4-FFF2-40B4-BE49-F238E27FC236}">
                <a16:creationId xmlns:a16="http://schemas.microsoft.com/office/drawing/2014/main" id="{CFEE2CDD-80C9-0493-A313-9657852204F0}"/>
              </a:ext>
            </a:extLst>
          </p:cNvPr>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smtClean="0">
                <a:solidFill>
                  <a:schemeClr val="bg1"/>
                </a:solidFill>
              </a:defRPr>
            </a:lvl1pPr>
          </a:lstStyle>
          <a:p>
            <a:pPr>
              <a:defRPr/>
            </a:pPr>
            <a:fld id="{91B22E80-2A16-452D-B577-2544E84B6C9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50"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2.jpeg"/><Relationship Id="rId7"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89B518-7E30-06F1-B157-051D21FC8AD8}"/>
              </a:ext>
            </a:extLst>
          </p:cNvPr>
          <p:cNvSpPr/>
          <p:nvPr/>
        </p:nvSpPr>
        <p:spPr>
          <a:xfrm>
            <a:off x="179388" y="0"/>
            <a:ext cx="8964612"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5123" name="Picture 5" descr="Galileo">
            <a:extLst>
              <a:ext uri="{FF2B5EF4-FFF2-40B4-BE49-F238E27FC236}">
                <a16:creationId xmlns:a16="http://schemas.microsoft.com/office/drawing/2014/main" id="{386D25D6-087F-3BAF-1F63-5A9E186A5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508500"/>
            <a:ext cx="16430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80c1cb588f38fa3455cfb300da19fa13">
            <a:extLst>
              <a:ext uri="{FF2B5EF4-FFF2-40B4-BE49-F238E27FC236}">
                <a16:creationId xmlns:a16="http://schemas.microsoft.com/office/drawing/2014/main" id="{D2993721-6C3C-288E-5D37-BB081E5B6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149725"/>
            <a:ext cx="17954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Kuhn">
            <a:extLst>
              <a:ext uri="{FF2B5EF4-FFF2-40B4-BE49-F238E27FC236}">
                <a16:creationId xmlns:a16="http://schemas.microsoft.com/office/drawing/2014/main" id="{14179FE9-6A75-72B7-CA35-6E83C891DA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500438"/>
            <a:ext cx="17907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Lakatos_2">
            <a:extLst>
              <a:ext uri="{FF2B5EF4-FFF2-40B4-BE49-F238E27FC236}">
                <a16:creationId xmlns:a16="http://schemas.microsoft.com/office/drawing/2014/main" id="{AB6B5BC6-5BE6-57C7-A713-8ABDE6A1F4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2863" y="2925763"/>
            <a:ext cx="14462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descr="feyerabend">
            <a:extLst>
              <a:ext uri="{FF2B5EF4-FFF2-40B4-BE49-F238E27FC236}">
                <a16:creationId xmlns:a16="http://schemas.microsoft.com/office/drawing/2014/main" id="{7189BE05-7C25-12A6-4622-D53E801AD5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3068638"/>
            <a:ext cx="16605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1ED89436-F50B-F6A1-786B-C04D93169E99}"/>
              </a:ext>
            </a:extLst>
          </p:cNvPr>
          <p:cNvSpPr/>
          <p:nvPr/>
        </p:nvSpPr>
        <p:spPr>
          <a:xfrm>
            <a:off x="1763713" y="981075"/>
            <a:ext cx="7380287" cy="1800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0" name="Oval 9">
            <a:extLst>
              <a:ext uri="{FF2B5EF4-FFF2-40B4-BE49-F238E27FC236}">
                <a16:creationId xmlns:a16="http://schemas.microsoft.com/office/drawing/2014/main" id="{9EE62DF4-54DB-2811-30DC-511A24382C9D}"/>
              </a:ext>
            </a:extLst>
          </p:cNvPr>
          <p:cNvSpPr/>
          <p:nvPr/>
        </p:nvSpPr>
        <p:spPr>
          <a:xfrm>
            <a:off x="684213" y="981075"/>
            <a:ext cx="2087562" cy="1800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5130" name="AutoShape 2">
            <a:extLst>
              <a:ext uri="{FF2B5EF4-FFF2-40B4-BE49-F238E27FC236}">
                <a16:creationId xmlns:a16="http://schemas.microsoft.com/office/drawing/2014/main" id="{0A4970DF-2DBE-6AB0-6F80-548930524186}"/>
              </a:ext>
            </a:extLst>
          </p:cNvPr>
          <p:cNvSpPr>
            <a:spLocks noGrp="1" noChangeArrowheads="1"/>
          </p:cNvSpPr>
          <p:nvPr>
            <p:ph type="ctrTitle"/>
          </p:nvPr>
        </p:nvSpPr>
        <p:spPr>
          <a:xfrm>
            <a:off x="1301750" y="1125538"/>
            <a:ext cx="7086600" cy="1241425"/>
          </a:xfrm>
        </p:spPr>
        <p:txBody>
          <a:bodyPr/>
          <a:lstStyle/>
          <a:p>
            <a:pPr eaLnBrk="1" hangingPunct="1"/>
            <a:br>
              <a:rPr lang="en-US" altLang="en-US"/>
            </a:br>
            <a:r>
              <a:rPr lang="en-US" altLang="en-US" sz="3200"/>
              <a:t>Introduction to Research and the Scientific Method</a:t>
            </a:r>
            <a:endParaRPr lang="en-GB" alt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AC5B417D-2B00-7958-2F6E-7A5127F65A74}"/>
              </a:ext>
            </a:extLst>
          </p:cNvPr>
          <p:cNvSpPr>
            <a:spLocks noGrp="1" noChangeArrowheads="1"/>
          </p:cNvSpPr>
          <p:nvPr>
            <p:ph type="title"/>
          </p:nvPr>
        </p:nvSpPr>
        <p:spPr/>
        <p:txBody>
          <a:bodyPr/>
          <a:lstStyle/>
          <a:p>
            <a:pPr eaLnBrk="1" hangingPunct="1"/>
            <a:r>
              <a:rPr lang="en-IE" altLang="en-US"/>
              <a:t>Scientific Method</a:t>
            </a:r>
            <a:endParaRPr lang="en-GB" altLang="en-US"/>
          </a:p>
        </p:txBody>
      </p:sp>
      <p:sp>
        <p:nvSpPr>
          <p:cNvPr id="23555" name="Rectangle 3">
            <a:extLst>
              <a:ext uri="{FF2B5EF4-FFF2-40B4-BE49-F238E27FC236}">
                <a16:creationId xmlns:a16="http://schemas.microsoft.com/office/drawing/2014/main" id="{5AB86DC8-423B-707B-6B57-59E46DDD3063}"/>
              </a:ext>
            </a:extLst>
          </p:cNvPr>
          <p:cNvSpPr>
            <a:spLocks noGrp="1" noChangeArrowheads="1"/>
          </p:cNvSpPr>
          <p:nvPr>
            <p:ph type="body" sz="half" idx="1"/>
          </p:nvPr>
        </p:nvSpPr>
        <p:spPr/>
        <p:txBody>
          <a:bodyPr/>
          <a:lstStyle/>
          <a:p>
            <a:pPr eaLnBrk="1" hangingPunct="1"/>
            <a:r>
              <a:rPr lang="en-US" altLang="en-US" sz="2400">
                <a:solidFill>
                  <a:srgbClr val="000000"/>
                </a:solidFill>
                <a:cs typeface="Times New Roman" panose="02020603050405020304" pitchFamily="18" charset="0"/>
              </a:rPr>
              <a:t>He was correct and so refuted the previously held belief that heavier objects would fall faster than light objects.</a:t>
            </a:r>
          </a:p>
        </p:txBody>
      </p:sp>
      <p:pic>
        <p:nvPicPr>
          <p:cNvPr id="23556" name="Picture 4" descr="pisa-leaning-tower-illusion">
            <a:extLst>
              <a:ext uri="{FF2B5EF4-FFF2-40B4-BE49-F238E27FC236}">
                <a16:creationId xmlns:a16="http://schemas.microsoft.com/office/drawing/2014/main" id="{0CA50E19-28B8-6DFE-E8A9-C19BFAA29B46}"/>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60913" y="2613025"/>
            <a:ext cx="3770312" cy="322103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A2830833-8DAE-49D0-6B47-530FDB516C2D}"/>
              </a:ext>
            </a:extLst>
          </p:cNvPr>
          <p:cNvSpPr>
            <a:spLocks noGrp="1" noChangeArrowheads="1"/>
          </p:cNvSpPr>
          <p:nvPr>
            <p:ph type="title"/>
          </p:nvPr>
        </p:nvSpPr>
        <p:spPr/>
        <p:txBody>
          <a:bodyPr/>
          <a:lstStyle/>
          <a:p>
            <a:pPr eaLnBrk="1" hangingPunct="1"/>
            <a:r>
              <a:rPr lang="en-IE" altLang="en-US"/>
              <a:t>Scientific Method</a:t>
            </a:r>
            <a:endParaRPr lang="en-GB" altLang="en-US"/>
          </a:p>
        </p:txBody>
      </p:sp>
      <p:sp>
        <p:nvSpPr>
          <p:cNvPr id="25603" name="Rectangle 3">
            <a:extLst>
              <a:ext uri="{FF2B5EF4-FFF2-40B4-BE49-F238E27FC236}">
                <a16:creationId xmlns:a16="http://schemas.microsoft.com/office/drawing/2014/main" id="{D974A12C-147D-8C7D-A1E9-39649FB72E76}"/>
              </a:ext>
            </a:extLst>
          </p:cNvPr>
          <p:cNvSpPr>
            <a:spLocks noGrp="1" noChangeArrowheads="1"/>
          </p:cNvSpPr>
          <p:nvPr>
            <p:ph type="body" idx="1"/>
          </p:nvPr>
        </p:nvSpPr>
        <p:spPr>
          <a:xfrm>
            <a:off x="685800" y="2414588"/>
            <a:ext cx="7772400" cy="3535362"/>
          </a:xfrm>
        </p:spPr>
        <p:txBody>
          <a:bodyPr/>
          <a:lstStyle/>
          <a:p>
            <a:pPr algn="just" eaLnBrk="1" hangingPunct="1"/>
            <a:r>
              <a:rPr lang="en-US" altLang="en-US">
                <a:solidFill>
                  <a:srgbClr val="000000"/>
                </a:solidFill>
                <a:cs typeface="Times New Roman" panose="02020603050405020304" pitchFamily="18" charset="0"/>
              </a:rPr>
              <a:t>The steps he took:</a:t>
            </a:r>
            <a:endParaRPr lang="en-US" altLang="en-US">
              <a:cs typeface="Times New Roman" panose="02020603050405020304" pitchFamily="18" charset="0"/>
            </a:endParaRPr>
          </a:p>
          <a:p>
            <a:pPr lvl="1" algn="just" eaLnBrk="1" hangingPunct="1"/>
            <a:r>
              <a:rPr lang="en-US" altLang="en-US">
                <a:solidFill>
                  <a:srgbClr val="000000"/>
                </a:solidFill>
                <a:cs typeface="Times New Roman" panose="02020603050405020304" pitchFamily="18" charset="0"/>
              </a:rPr>
              <a:t>observation, </a:t>
            </a:r>
          </a:p>
          <a:p>
            <a:pPr lvl="1" algn="just" eaLnBrk="1" hangingPunct="1"/>
            <a:r>
              <a:rPr lang="en-US" altLang="en-US">
                <a:solidFill>
                  <a:srgbClr val="000000"/>
                </a:solidFill>
                <a:cs typeface="Times New Roman" panose="02020603050405020304" pitchFamily="18" charset="0"/>
              </a:rPr>
              <a:t>hypothesis generation, </a:t>
            </a:r>
          </a:p>
          <a:p>
            <a:pPr lvl="1" algn="just" eaLnBrk="1" hangingPunct="1"/>
            <a:r>
              <a:rPr lang="en-US" altLang="en-US">
                <a:solidFill>
                  <a:srgbClr val="000000"/>
                </a:solidFill>
                <a:cs typeface="Times New Roman" panose="02020603050405020304" pitchFamily="18" charset="0"/>
              </a:rPr>
              <a:t>testing of the hypothesis </a:t>
            </a:r>
          </a:p>
          <a:p>
            <a:pPr lvl="1" algn="just" eaLnBrk="1" hangingPunct="1"/>
            <a:r>
              <a:rPr lang="en-US" altLang="en-US">
                <a:solidFill>
                  <a:srgbClr val="000000"/>
                </a:solidFill>
                <a:cs typeface="Times New Roman" panose="02020603050405020304" pitchFamily="18" charset="0"/>
              </a:rPr>
              <a:t>and refutation or acceptance of the original hypothesis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AE1CE497-66E4-0541-2D48-EC3C9F5C7528}"/>
              </a:ext>
            </a:extLst>
          </p:cNvPr>
          <p:cNvSpPr>
            <a:spLocks noGrp="1" noChangeArrowheads="1"/>
          </p:cNvSpPr>
          <p:nvPr>
            <p:ph type="title"/>
          </p:nvPr>
        </p:nvSpPr>
        <p:spPr/>
        <p:txBody>
          <a:bodyPr/>
          <a:lstStyle/>
          <a:p>
            <a:pPr eaLnBrk="1" hangingPunct="1"/>
            <a:r>
              <a:rPr lang="en-GB" altLang="en-US"/>
              <a:t>Inductivism</a:t>
            </a:r>
          </a:p>
        </p:txBody>
      </p:sp>
      <p:sp>
        <p:nvSpPr>
          <p:cNvPr id="27651" name="Rectangle 3">
            <a:extLst>
              <a:ext uri="{FF2B5EF4-FFF2-40B4-BE49-F238E27FC236}">
                <a16:creationId xmlns:a16="http://schemas.microsoft.com/office/drawing/2014/main" id="{A922B56A-B5B0-C963-EC71-EC0B9996E964}"/>
              </a:ext>
            </a:extLst>
          </p:cNvPr>
          <p:cNvSpPr>
            <a:spLocks noGrp="1" noChangeArrowheads="1"/>
          </p:cNvSpPr>
          <p:nvPr>
            <p:ph type="body" idx="1"/>
          </p:nvPr>
        </p:nvSpPr>
        <p:spPr/>
        <p:txBody>
          <a:bodyPr/>
          <a:lstStyle/>
          <a:p>
            <a:pPr eaLnBrk="1" hangingPunct="1">
              <a:lnSpc>
                <a:spcPct val="80000"/>
              </a:lnSpc>
            </a:pPr>
            <a:r>
              <a:rPr lang="en-GB" altLang="en-US" sz="2000"/>
              <a:t>General statements (theories) have to be based on empirical observations, which are subsequently generalized into statements which can either be regarded as true or probably true.</a:t>
            </a:r>
          </a:p>
          <a:p>
            <a:pPr eaLnBrk="1" hangingPunct="1">
              <a:lnSpc>
                <a:spcPct val="80000"/>
              </a:lnSpc>
            </a:pPr>
            <a:r>
              <a:rPr lang="en-GB" altLang="en-US" sz="2000"/>
              <a:t>The classical example goes from a series of observations:</a:t>
            </a:r>
          </a:p>
          <a:p>
            <a:pPr lvl="1" eaLnBrk="1" hangingPunct="1">
              <a:lnSpc>
                <a:spcPct val="80000"/>
              </a:lnSpc>
            </a:pPr>
            <a:r>
              <a:rPr lang="en-GB" altLang="en-US" sz="1800"/>
              <a:t>Swan no. 1 was white, </a:t>
            </a:r>
          </a:p>
          <a:p>
            <a:pPr lvl="1" eaLnBrk="1" hangingPunct="1">
              <a:lnSpc>
                <a:spcPct val="80000"/>
              </a:lnSpc>
            </a:pPr>
            <a:r>
              <a:rPr lang="en-GB" altLang="en-US" sz="1800"/>
              <a:t>Swan no. 2 was white, </a:t>
            </a:r>
          </a:p>
          <a:p>
            <a:pPr lvl="1" eaLnBrk="1" hangingPunct="1">
              <a:lnSpc>
                <a:spcPct val="80000"/>
              </a:lnSpc>
            </a:pPr>
            <a:r>
              <a:rPr lang="en-GB" altLang="en-US" sz="1800"/>
              <a:t>Swan no. 3 was white,… </a:t>
            </a:r>
          </a:p>
          <a:p>
            <a:pPr lvl="1" eaLnBrk="1" hangingPunct="1">
              <a:lnSpc>
                <a:spcPct val="80000"/>
              </a:lnSpc>
            </a:pPr>
            <a:endParaRPr lang="en-GB" altLang="en-US" sz="1800"/>
          </a:p>
          <a:p>
            <a:pPr lvl="1" eaLnBrk="1" hangingPunct="1">
              <a:lnSpc>
                <a:spcPct val="80000"/>
              </a:lnSpc>
            </a:pPr>
            <a:r>
              <a:rPr lang="en-GB" altLang="en-US" sz="1800"/>
              <a:t>to the general statement: </a:t>
            </a:r>
            <a:r>
              <a:rPr lang="en-GB" altLang="en-US" sz="1800" b="1"/>
              <a:t>All swans are white</a:t>
            </a:r>
            <a:r>
              <a:rPr lang="en-GB" altLang="en-US" sz="1800"/>
              <a:t>.</a:t>
            </a:r>
          </a:p>
          <a:p>
            <a:pPr lvl="1" eaLnBrk="1" hangingPunct="1">
              <a:lnSpc>
                <a:spcPct val="80000"/>
              </a:lnSpc>
            </a:pPr>
            <a:endParaRPr lang="en-GB" altLang="en-US" sz="1800"/>
          </a:p>
          <a:p>
            <a:pPr lvl="1" eaLnBrk="1" hangingPunct="1">
              <a:lnSpc>
                <a:spcPct val="80000"/>
              </a:lnSpc>
            </a:pPr>
            <a:r>
              <a:rPr lang="en-GB" altLang="en-US" sz="1800"/>
              <a:t>Proof by Induction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3779B0F2-5B1A-25C0-AE4F-19BCBF48BEAF}"/>
              </a:ext>
            </a:extLst>
          </p:cNvPr>
          <p:cNvSpPr>
            <a:spLocks noGrp="1" noChangeArrowheads="1"/>
          </p:cNvSpPr>
          <p:nvPr>
            <p:ph type="title"/>
          </p:nvPr>
        </p:nvSpPr>
        <p:spPr/>
        <p:txBody>
          <a:bodyPr/>
          <a:lstStyle/>
          <a:p>
            <a:pPr eaLnBrk="1" hangingPunct="1"/>
            <a:r>
              <a:rPr lang="en-GB" altLang="en-US"/>
              <a:t>Inductivism</a:t>
            </a:r>
          </a:p>
        </p:txBody>
      </p:sp>
      <p:sp>
        <p:nvSpPr>
          <p:cNvPr id="29699" name="Rectangle 3">
            <a:extLst>
              <a:ext uri="{FF2B5EF4-FFF2-40B4-BE49-F238E27FC236}">
                <a16:creationId xmlns:a16="http://schemas.microsoft.com/office/drawing/2014/main" id="{EC42E369-0BDF-E451-A4CC-3AE7A78D5FCF}"/>
              </a:ext>
            </a:extLst>
          </p:cNvPr>
          <p:cNvSpPr>
            <a:spLocks noGrp="1" noChangeArrowheads="1"/>
          </p:cNvSpPr>
          <p:nvPr>
            <p:ph type="body" idx="1"/>
          </p:nvPr>
        </p:nvSpPr>
        <p:spPr/>
        <p:txBody>
          <a:bodyPr/>
          <a:lstStyle/>
          <a:p>
            <a:pPr eaLnBrk="1" hangingPunct="1">
              <a:lnSpc>
                <a:spcPct val="80000"/>
              </a:lnSpc>
            </a:pPr>
            <a:r>
              <a:rPr lang="en-GB" altLang="en-US" sz="2000"/>
              <a:t>General statements (theories) have to be based on empirical observations, which are subsequently generalized into statements which can either be regarded as true or probably true.</a:t>
            </a:r>
          </a:p>
          <a:p>
            <a:pPr eaLnBrk="1" hangingPunct="1">
              <a:lnSpc>
                <a:spcPct val="80000"/>
              </a:lnSpc>
            </a:pPr>
            <a:r>
              <a:rPr lang="en-GB" altLang="en-US" sz="2000"/>
              <a:t>The classical example goes from a series of observations:</a:t>
            </a:r>
          </a:p>
          <a:p>
            <a:pPr lvl="1" eaLnBrk="1" hangingPunct="1">
              <a:lnSpc>
                <a:spcPct val="80000"/>
              </a:lnSpc>
            </a:pPr>
            <a:r>
              <a:rPr lang="en-GB" altLang="en-US" sz="1800"/>
              <a:t>Swan no. 1 was white, </a:t>
            </a:r>
          </a:p>
          <a:p>
            <a:pPr lvl="1" eaLnBrk="1" hangingPunct="1">
              <a:lnSpc>
                <a:spcPct val="80000"/>
              </a:lnSpc>
            </a:pPr>
            <a:r>
              <a:rPr lang="en-GB" altLang="en-US" sz="1800"/>
              <a:t>Swan no. 2 was white, </a:t>
            </a:r>
          </a:p>
          <a:p>
            <a:pPr lvl="1" eaLnBrk="1" hangingPunct="1">
              <a:lnSpc>
                <a:spcPct val="80000"/>
              </a:lnSpc>
            </a:pPr>
            <a:r>
              <a:rPr lang="en-GB" altLang="en-US" sz="1800"/>
              <a:t>Swan no. 3 was white,… </a:t>
            </a:r>
          </a:p>
          <a:p>
            <a:pPr lvl="1" eaLnBrk="1" hangingPunct="1">
              <a:lnSpc>
                <a:spcPct val="80000"/>
              </a:lnSpc>
            </a:pPr>
            <a:endParaRPr lang="en-GB" altLang="en-US" sz="1800"/>
          </a:p>
          <a:p>
            <a:pPr lvl="1" eaLnBrk="1" hangingPunct="1">
              <a:lnSpc>
                <a:spcPct val="80000"/>
              </a:lnSpc>
            </a:pPr>
            <a:r>
              <a:rPr lang="en-GB" altLang="en-US" sz="1800"/>
              <a:t>to the general statement: </a:t>
            </a:r>
            <a:r>
              <a:rPr lang="en-GB" altLang="en-US" sz="1800" b="1"/>
              <a:t>All swans are white</a:t>
            </a:r>
            <a:r>
              <a:rPr lang="en-GB" altLang="en-US" sz="1800"/>
              <a:t>.</a:t>
            </a:r>
          </a:p>
          <a:p>
            <a:pPr lvl="1" eaLnBrk="1" hangingPunct="1">
              <a:lnSpc>
                <a:spcPct val="80000"/>
              </a:lnSpc>
            </a:pPr>
            <a:endParaRPr lang="en-GB" altLang="en-US" sz="1800"/>
          </a:p>
          <a:p>
            <a:pPr lvl="1" eaLnBrk="1" hangingPunct="1">
              <a:lnSpc>
                <a:spcPct val="80000"/>
              </a:lnSpc>
            </a:pPr>
            <a:r>
              <a:rPr lang="en-GB" altLang="en-US" sz="1800"/>
              <a:t>Proof by Induction</a:t>
            </a:r>
          </a:p>
        </p:txBody>
      </p:sp>
      <p:pic>
        <p:nvPicPr>
          <p:cNvPr id="120836" name="Picture 4" descr="20080507204813_black-swan">
            <a:extLst>
              <a:ext uri="{FF2B5EF4-FFF2-40B4-BE49-F238E27FC236}">
                <a16:creationId xmlns:a16="http://schemas.microsoft.com/office/drawing/2014/main" id="{2EA4DB9E-57BE-191C-832C-D6AA61A1E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908050"/>
            <a:ext cx="35972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fade">
                                      <p:cBhvr>
                                        <p:cTn id="7" dur="2000"/>
                                        <p:tgtEl>
                                          <p:spTgt spid="120836"/>
                                        </p:tgtEl>
                                      </p:cBhvr>
                                    </p:animEffect>
                                    <p:anim calcmode="lin" valueType="num">
                                      <p:cBhvr>
                                        <p:cTn id="8" dur="2000" fill="hold"/>
                                        <p:tgtEl>
                                          <p:spTgt spid="120836"/>
                                        </p:tgtEl>
                                        <p:attrNameLst>
                                          <p:attrName>style.rotation</p:attrName>
                                        </p:attrNameLst>
                                      </p:cBhvr>
                                      <p:tavLst>
                                        <p:tav tm="0">
                                          <p:val>
                                            <p:fltVal val="720"/>
                                          </p:val>
                                        </p:tav>
                                        <p:tav tm="100000">
                                          <p:val>
                                            <p:fltVal val="0"/>
                                          </p:val>
                                        </p:tav>
                                      </p:tavLst>
                                    </p:anim>
                                    <p:anim calcmode="lin" valueType="num">
                                      <p:cBhvr>
                                        <p:cTn id="9" dur="2000" fill="hold"/>
                                        <p:tgtEl>
                                          <p:spTgt spid="120836"/>
                                        </p:tgtEl>
                                        <p:attrNameLst>
                                          <p:attrName>ppt_h</p:attrName>
                                        </p:attrNameLst>
                                      </p:cBhvr>
                                      <p:tavLst>
                                        <p:tav tm="0">
                                          <p:val>
                                            <p:fltVal val="0"/>
                                          </p:val>
                                        </p:tav>
                                        <p:tav tm="100000">
                                          <p:val>
                                            <p:strVal val="#ppt_h"/>
                                          </p:val>
                                        </p:tav>
                                      </p:tavLst>
                                    </p:anim>
                                    <p:anim calcmode="lin" valueType="num">
                                      <p:cBhvr>
                                        <p:cTn id="10" dur="2000" fill="hold"/>
                                        <p:tgtEl>
                                          <p:spTgt spid="12083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03C6CC-43FB-5443-A270-50EB12333F18}"/>
              </a:ext>
            </a:extLst>
          </p:cNvPr>
          <p:cNvSpPr/>
          <p:nvPr/>
        </p:nvSpPr>
        <p:spPr>
          <a:xfrm>
            <a:off x="0" y="0"/>
            <a:ext cx="43561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31747" name="Picture 6" descr="popper.jpg">
            <a:extLst>
              <a:ext uri="{FF2B5EF4-FFF2-40B4-BE49-F238E27FC236}">
                <a16:creationId xmlns:a16="http://schemas.microsoft.com/office/drawing/2014/main" id="{83D96677-826C-48EC-44C1-64D687C53A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1650" y="0"/>
            <a:ext cx="4868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5">
            <a:extLst>
              <a:ext uri="{FF2B5EF4-FFF2-40B4-BE49-F238E27FC236}">
                <a16:creationId xmlns:a16="http://schemas.microsoft.com/office/drawing/2014/main" id="{01A3BE52-DFE5-5C6F-0299-45DF3FC4C746}"/>
              </a:ext>
            </a:extLst>
          </p:cNvPr>
          <p:cNvSpPr>
            <a:spLocks noGrp="1" noChangeArrowheads="1"/>
          </p:cNvSpPr>
          <p:nvPr>
            <p:ph type="body" sz="half" idx="1"/>
          </p:nvPr>
        </p:nvSpPr>
        <p:spPr>
          <a:xfrm>
            <a:off x="34925" y="425450"/>
            <a:ext cx="5113338" cy="3724275"/>
          </a:xfrm>
        </p:spPr>
        <p:txBody>
          <a:bodyPr/>
          <a:lstStyle/>
          <a:p>
            <a:pPr eaLnBrk="1" hangingPunct="1">
              <a:lnSpc>
                <a:spcPct val="90000"/>
              </a:lnSpc>
            </a:pPr>
            <a:r>
              <a:rPr lang="en-GB" altLang="en-US" sz="3200" b="1">
                <a:solidFill>
                  <a:schemeClr val="bg1"/>
                </a:solidFill>
              </a:rPr>
              <a:t>Karl Popper</a:t>
            </a:r>
          </a:p>
          <a:p>
            <a:pPr eaLnBrk="1" hangingPunct="1">
              <a:lnSpc>
                <a:spcPct val="90000"/>
              </a:lnSpc>
            </a:pPr>
            <a:r>
              <a:rPr lang="en-GB" altLang="en-US">
                <a:solidFill>
                  <a:schemeClr val="bg1"/>
                </a:solidFill>
              </a:rPr>
              <a:t>Born: 28 July 1902 </a:t>
            </a:r>
          </a:p>
          <a:p>
            <a:pPr eaLnBrk="1" hangingPunct="1">
              <a:lnSpc>
                <a:spcPct val="90000"/>
              </a:lnSpc>
            </a:pPr>
            <a:r>
              <a:rPr lang="en-GB" altLang="en-US">
                <a:solidFill>
                  <a:schemeClr val="bg1"/>
                </a:solidFill>
              </a:rPr>
              <a:t>Died: 17 September 1994</a:t>
            </a:r>
          </a:p>
          <a:p>
            <a:pPr eaLnBrk="1" hangingPunct="1">
              <a:lnSpc>
                <a:spcPct val="90000"/>
              </a:lnSpc>
            </a:pPr>
            <a:r>
              <a:rPr lang="en-GB" altLang="en-US">
                <a:solidFill>
                  <a:schemeClr val="bg1"/>
                </a:solidFill>
              </a:rPr>
              <a:t>Born in Vienna, Austria  </a:t>
            </a:r>
          </a:p>
          <a:p>
            <a:pPr eaLnBrk="1" hangingPunct="1">
              <a:lnSpc>
                <a:spcPct val="90000"/>
              </a:lnSpc>
            </a:pPr>
            <a:r>
              <a:rPr lang="en-IE" altLang="en-US">
                <a:solidFill>
                  <a:schemeClr val="bg1"/>
                </a:solidFill>
              </a:rPr>
              <a:t>Philosopher and a professor at the London School of Economics</a:t>
            </a:r>
            <a:endParaRPr lang="en-GB" alt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a:extLst>
              <a:ext uri="{FF2B5EF4-FFF2-40B4-BE49-F238E27FC236}">
                <a16:creationId xmlns:a16="http://schemas.microsoft.com/office/drawing/2014/main" id="{EB2F6925-F405-4FFA-0171-3F844524F40E}"/>
              </a:ext>
            </a:extLst>
          </p:cNvPr>
          <p:cNvSpPr>
            <a:spLocks noGrp="1" noChangeArrowheads="1"/>
          </p:cNvSpPr>
          <p:nvPr>
            <p:ph type="title"/>
          </p:nvPr>
        </p:nvSpPr>
        <p:spPr/>
        <p:txBody>
          <a:bodyPr/>
          <a:lstStyle/>
          <a:p>
            <a:pPr eaLnBrk="1" hangingPunct="1"/>
            <a:r>
              <a:rPr lang="en-GB" altLang="en-US">
                <a:cs typeface="Times New Roman" panose="02020603050405020304" pitchFamily="18" charset="0"/>
              </a:rPr>
              <a:t>Popper’s </a:t>
            </a:r>
            <a:r>
              <a:rPr lang="en-GB" altLang="en-US"/>
              <a:t>Falsifiability </a:t>
            </a:r>
          </a:p>
        </p:txBody>
      </p:sp>
      <p:sp>
        <p:nvSpPr>
          <p:cNvPr id="33795" name="Rectangle 3">
            <a:extLst>
              <a:ext uri="{FF2B5EF4-FFF2-40B4-BE49-F238E27FC236}">
                <a16:creationId xmlns:a16="http://schemas.microsoft.com/office/drawing/2014/main" id="{8D3DC750-E98F-3CFB-7E6E-6174EC96FFC8}"/>
              </a:ext>
            </a:extLst>
          </p:cNvPr>
          <p:cNvSpPr>
            <a:spLocks noGrp="1" noChangeArrowheads="1"/>
          </p:cNvSpPr>
          <p:nvPr>
            <p:ph type="body" idx="1"/>
          </p:nvPr>
        </p:nvSpPr>
        <p:spPr/>
        <p:txBody>
          <a:bodyPr/>
          <a:lstStyle/>
          <a:p>
            <a:pPr eaLnBrk="1" hangingPunct="1"/>
            <a:r>
              <a:rPr lang="en-US" altLang="en-US"/>
              <a:t>In the 1930s Karl Popper made </a:t>
            </a:r>
            <a:r>
              <a:rPr lang="en-US" altLang="en-US" i="1"/>
              <a:t>falsifiability</a:t>
            </a:r>
            <a:r>
              <a:rPr lang="en-US" altLang="en-US"/>
              <a:t> the key to his philosophy of science. It has become the most commonly invoked "criterion of demarcation" of science from non-science. </a:t>
            </a:r>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DEE32DD2-8EE8-3DEC-C623-99ECF92ECAB9}"/>
              </a:ext>
            </a:extLst>
          </p:cNvPr>
          <p:cNvSpPr>
            <a:spLocks noGrp="1" noChangeArrowheads="1"/>
          </p:cNvSpPr>
          <p:nvPr>
            <p:ph type="title"/>
          </p:nvPr>
        </p:nvSpPr>
        <p:spPr/>
        <p:txBody>
          <a:bodyPr/>
          <a:lstStyle/>
          <a:p>
            <a:pPr eaLnBrk="1" hangingPunct="1"/>
            <a:r>
              <a:rPr lang="en-GB" altLang="en-US">
                <a:cs typeface="Times New Roman" panose="02020603050405020304" pitchFamily="18" charset="0"/>
              </a:rPr>
              <a:t>Popper’s </a:t>
            </a:r>
            <a:r>
              <a:rPr lang="en-GB" altLang="en-US"/>
              <a:t>Falsifiability </a:t>
            </a:r>
          </a:p>
        </p:txBody>
      </p:sp>
      <p:sp>
        <p:nvSpPr>
          <p:cNvPr id="35843" name="Rectangle 3">
            <a:extLst>
              <a:ext uri="{FF2B5EF4-FFF2-40B4-BE49-F238E27FC236}">
                <a16:creationId xmlns:a16="http://schemas.microsoft.com/office/drawing/2014/main" id="{F78650EE-DCAA-D97C-CB70-E1978354ECC0}"/>
              </a:ext>
            </a:extLst>
          </p:cNvPr>
          <p:cNvSpPr>
            <a:spLocks noGrp="1" noChangeArrowheads="1"/>
          </p:cNvSpPr>
          <p:nvPr>
            <p:ph type="body" idx="1"/>
          </p:nvPr>
        </p:nvSpPr>
        <p:spPr/>
        <p:txBody>
          <a:bodyPr/>
          <a:lstStyle/>
          <a:p>
            <a:pPr eaLnBrk="1" hangingPunct="1"/>
            <a:r>
              <a:rPr lang="en-US" altLang="en-US"/>
              <a:t>Falsifiability is the logical possibility that an assertion can be shown false by an observation or a physical experiment. That something is "falsifiable" does not mean it is false; rather, that if it is false, then this can be shown by observation or experiment.</a:t>
            </a:r>
            <a:endParaRPr lang="en-GB"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pd-thomas-kuhn.jpg">
            <a:extLst>
              <a:ext uri="{FF2B5EF4-FFF2-40B4-BE49-F238E27FC236}">
                <a16:creationId xmlns:a16="http://schemas.microsoft.com/office/drawing/2014/main" id="{BE5BF57D-2D86-7C18-96B2-60A324B269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a:extLst>
              <a:ext uri="{FF2B5EF4-FFF2-40B4-BE49-F238E27FC236}">
                <a16:creationId xmlns:a16="http://schemas.microsoft.com/office/drawing/2014/main" id="{C67F2739-5EDD-C3B4-8FD5-EF8BA8982D3F}"/>
              </a:ext>
            </a:extLst>
          </p:cNvPr>
          <p:cNvSpPr>
            <a:spLocks noGrp="1" noChangeArrowheads="1"/>
          </p:cNvSpPr>
          <p:nvPr>
            <p:ph type="body" sz="half" idx="1"/>
          </p:nvPr>
        </p:nvSpPr>
        <p:spPr>
          <a:xfrm>
            <a:off x="4763" y="3175"/>
            <a:ext cx="2838450" cy="3940175"/>
          </a:xfrm>
        </p:spPr>
        <p:txBody>
          <a:bodyPr/>
          <a:lstStyle/>
          <a:p>
            <a:pPr eaLnBrk="1" hangingPunct="1"/>
            <a:r>
              <a:rPr lang="en-GB" altLang="en-US" sz="2200" b="1">
                <a:solidFill>
                  <a:srgbClr val="000000"/>
                </a:solidFill>
              </a:rPr>
              <a:t>Thomas Kuhn</a:t>
            </a:r>
          </a:p>
          <a:p>
            <a:pPr eaLnBrk="1" hangingPunct="1"/>
            <a:r>
              <a:rPr lang="en-GB" altLang="en-US" sz="2000">
                <a:solidFill>
                  <a:srgbClr val="000000"/>
                </a:solidFill>
              </a:rPr>
              <a:t>Born: July 18, 1922 </a:t>
            </a:r>
          </a:p>
          <a:p>
            <a:pPr eaLnBrk="1" hangingPunct="1"/>
            <a:r>
              <a:rPr lang="en-GB" altLang="en-US" sz="2000">
                <a:solidFill>
                  <a:srgbClr val="000000"/>
                </a:solidFill>
              </a:rPr>
              <a:t>Died: June 17, 1996 </a:t>
            </a:r>
          </a:p>
          <a:p>
            <a:pPr eaLnBrk="1" hangingPunct="1"/>
            <a:r>
              <a:rPr lang="en-GB" altLang="en-US" sz="2000">
                <a:solidFill>
                  <a:srgbClr val="000000"/>
                </a:solidFill>
              </a:rPr>
              <a:t>Born in Cincinnati, Ohio</a:t>
            </a:r>
          </a:p>
          <a:p>
            <a:pPr eaLnBrk="1" hangingPunct="1"/>
            <a:r>
              <a:rPr lang="en-IE" altLang="en-US" sz="2000">
                <a:solidFill>
                  <a:srgbClr val="000000"/>
                </a:solidFill>
              </a:rPr>
              <a:t>Wrote extensively on the history of science</a:t>
            </a:r>
            <a:endParaRPr lang="en-GB" altLang="en-US" sz="20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43AC54-EBF0-A738-2ED8-ADB98E9448EA}"/>
              </a:ext>
            </a:extLst>
          </p:cNvPr>
          <p:cNvSpPr/>
          <p:nvPr/>
        </p:nvSpPr>
        <p:spPr>
          <a:xfrm>
            <a:off x="-36513" y="0"/>
            <a:ext cx="4321176" cy="6858000"/>
          </a:xfrm>
          <a:prstGeom prst="rect">
            <a:avLst/>
          </a:prstGeom>
          <a:solidFill>
            <a:srgbClr val="00002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39939" name="Rectangle 3">
            <a:extLst>
              <a:ext uri="{FF2B5EF4-FFF2-40B4-BE49-F238E27FC236}">
                <a16:creationId xmlns:a16="http://schemas.microsoft.com/office/drawing/2014/main" id="{1597C8A9-6082-94A8-71CE-ABBF54A743AF}"/>
              </a:ext>
            </a:extLst>
          </p:cNvPr>
          <p:cNvSpPr>
            <a:spLocks noGrp="1" noChangeArrowheads="1"/>
          </p:cNvSpPr>
          <p:nvPr>
            <p:ph type="body" sz="half" idx="1"/>
          </p:nvPr>
        </p:nvSpPr>
        <p:spPr>
          <a:xfrm>
            <a:off x="296863" y="765175"/>
            <a:ext cx="3770312" cy="3724275"/>
          </a:xfrm>
        </p:spPr>
        <p:txBody>
          <a:bodyPr/>
          <a:lstStyle/>
          <a:p>
            <a:pPr eaLnBrk="1" hangingPunct="1"/>
            <a:r>
              <a:rPr lang="en-GB" altLang="en-US" sz="2400">
                <a:solidFill>
                  <a:schemeClr val="bg1"/>
                </a:solidFill>
                <a:cs typeface="Times New Roman" panose="02020603050405020304" pitchFamily="18" charset="0"/>
              </a:rPr>
              <a:t>Kuhn’s Paradigm</a:t>
            </a:r>
            <a:r>
              <a:rPr lang="en-GB" altLang="en-US" sz="2400">
                <a:solidFill>
                  <a:schemeClr val="bg1"/>
                </a:solidFill>
              </a:rPr>
              <a:t> </a:t>
            </a:r>
            <a:endParaRPr lang="en-US" altLang="en-US" sz="2400">
              <a:solidFill>
                <a:schemeClr val="bg1"/>
              </a:solidFill>
              <a:cs typeface="Times New Roman" panose="02020603050405020304" pitchFamily="18" charset="0"/>
            </a:endParaRPr>
          </a:p>
          <a:p>
            <a:pPr eaLnBrk="1" hangingPunct="1"/>
            <a:r>
              <a:rPr lang="en-US" altLang="en-US" sz="2400">
                <a:solidFill>
                  <a:schemeClr val="bg1"/>
                </a:solidFill>
                <a:cs typeface="Times New Roman" panose="02020603050405020304" pitchFamily="18" charset="0"/>
              </a:rPr>
              <a:t>In his book “</a:t>
            </a:r>
            <a:r>
              <a:rPr lang="en-US" altLang="en-US" sz="2400" b="1" i="1">
                <a:solidFill>
                  <a:schemeClr val="bg1"/>
                </a:solidFill>
                <a:cs typeface="Times New Roman" panose="02020603050405020304" pitchFamily="18" charset="0"/>
              </a:rPr>
              <a:t>The Structure of Scientific Revolutions</a:t>
            </a:r>
            <a:r>
              <a:rPr lang="en-US" altLang="en-US" sz="2400">
                <a:solidFill>
                  <a:schemeClr val="bg1"/>
                </a:solidFill>
                <a:cs typeface="Times New Roman" panose="02020603050405020304" pitchFamily="18" charset="0"/>
              </a:rPr>
              <a:t>” Thomas Kuhn transformed the world’s view on the way science is done. </a:t>
            </a:r>
            <a:endParaRPr lang="en-GB" altLang="en-US" sz="2400">
              <a:solidFill>
                <a:schemeClr val="bg1"/>
              </a:solidFill>
            </a:endParaRPr>
          </a:p>
        </p:txBody>
      </p:sp>
      <p:pic>
        <p:nvPicPr>
          <p:cNvPr id="39940" name="Picture 6" descr="Structure-of-scientific-revolutions-3rd-ed-pb">
            <a:extLst>
              <a:ext uri="{FF2B5EF4-FFF2-40B4-BE49-F238E27FC236}">
                <a16:creationId xmlns:a16="http://schemas.microsoft.com/office/drawing/2014/main" id="{FE388EB9-A879-4E66-A935-D16FAA5B3DDC}"/>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284663" y="0"/>
            <a:ext cx="4868862"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extLst>
              <a:ext uri="{FF2B5EF4-FFF2-40B4-BE49-F238E27FC236}">
                <a16:creationId xmlns:a16="http://schemas.microsoft.com/office/drawing/2014/main" id="{E969B2DB-0C0B-2687-212D-483D36CE9376}"/>
              </a:ext>
            </a:extLst>
          </p:cNvPr>
          <p:cNvSpPr>
            <a:spLocks noGrp="1" noChangeArrowheads="1"/>
          </p:cNvSpPr>
          <p:nvPr>
            <p:ph type="title"/>
          </p:nvPr>
        </p:nvSpPr>
        <p:spPr/>
        <p:txBody>
          <a:bodyPr/>
          <a:lstStyle/>
          <a:p>
            <a:pPr eaLnBrk="1" hangingPunct="1"/>
            <a:r>
              <a:rPr lang="en-GB" altLang="en-US">
                <a:cs typeface="Times New Roman" panose="02020603050405020304" pitchFamily="18" charset="0"/>
              </a:rPr>
              <a:t>Kuhn’s Paradigm</a:t>
            </a:r>
            <a:r>
              <a:rPr lang="en-GB" altLang="en-US"/>
              <a:t> </a:t>
            </a:r>
          </a:p>
        </p:txBody>
      </p:sp>
      <p:sp>
        <p:nvSpPr>
          <p:cNvPr id="41987" name="Rectangle 3">
            <a:extLst>
              <a:ext uri="{FF2B5EF4-FFF2-40B4-BE49-F238E27FC236}">
                <a16:creationId xmlns:a16="http://schemas.microsoft.com/office/drawing/2014/main" id="{429F53EE-73A7-C42E-DC3C-0A7CEC69856F}"/>
              </a:ext>
            </a:extLst>
          </p:cNvPr>
          <p:cNvSpPr>
            <a:spLocks noGrp="1" noChangeArrowheads="1"/>
          </p:cNvSpPr>
          <p:nvPr>
            <p:ph type="body" sz="half" idx="1"/>
          </p:nvPr>
        </p:nvSpPr>
        <p:spPr/>
        <p:txBody>
          <a:bodyPr/>
          <a:lstStyle/>
          <a:p>
            <a:pPr eaLnBrk="1" hangingPunct="1">
              <a:lnSpc>
                <a:spcPct val="90000"/>
              </a:lnSpc>
            </a:pPr>
            <a:r>
              <a:rPr lang="en-US" altLang="en-US" sz="2000">
                <a:cs typeface="Times New Roman" panose="02020603050405020304" pitchFamily="18" charset="0"/>
              </a:rPr>
              <a:t>His opinion was that science with not, in fact, a cumulative process, but in reality, a cyclical process whereby a particular research perspective (</a:t>
            </a:r>
            <a:r>
              <a:rPr lang="en-US" altLang="en-US" sz="2000" b="1">
                <a:cs typeface="Times New Roman" panose="02020603050405020304" pitchFamily="18" charset="0"/>
              </a:rPr>
              <a:t>paradigm</a:t>
            </a:r>
            <a:r>
              <a:rPr lang="en-US" altLang="en-US" sz="2000">
                <a:cs typeface="Times New Roman" panose="02020603050405020304" pitchFamily="18" charset="0"/>
              </a:rPr>
              <a:t>) dominates for a period of time, until a new one is developed which supersedes it.</a:t>
            </a:r>
          </a:p>
          <a:p>
            <a:pPr eaLnBrk="1" hangingPunct="1">
              <a:lnSpc>
                <a:spcPct val="90000"/>
              </a:lnSpc>
            </a:pPr>
            <a:endParaRPr lang="en-GB" altLang="en-US" sz="2000"/>
          </a:p>
        </p:txBody>
      </p:sp>
      <p:pic>
        <p:nvPicPr>
          <p:cNvPr id="41988" name="Picture 5" descr="Structure-of-scientific-revolutions-3rd-ed-pb">
            <a:extLst>
              <a:ext uri="{FF2B5EF4-FFF2-40B4-BE49-F238E27FC236}">
                <a16:creationId xmlns:a16="http://schemas.microsoft.com/office/drawing/2014/main" id="{DB191F0C-F56C-8CE9-A0F0-3CB560A0A619}"/>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24475" y="2362200"/>
            <a:ext cx="2644775" cy="37242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8E572BD5-3671-EBD9-A8FC-41065988961A}"/>
              </a:ext>
            </a:extLst>
          </p:cNvPr>
          <p:cNvSpPr>
            <a:spLocks noGrp="1" noChangeArrowheads="1"/>
          </p:cNvSpPr>
          <p:nvPr>
            <p:ph type="title"/>
          </p:nvPr>
        </p:nvSpPr>
        <p:spPr/>
        <p:txBody>
          <a:bodyPr/>
          <a:lstStyle/>
          <a:p>
            <a:pPr eaLnBrk="1" hangingPunct="1"/>
            <a:r>
              <a:rPr lang="en-US" altLang="en-US"/>
              <a:t>What is research?</a:t>
            </a:r>
            <a:endParaRPr lang="en-GB" altLang="en-US"/>
          </a:p>
        </p:txBody>
      </p:sp>
      <p:sp>
        <p:nvSpPr>
          <p:cNvPr id="7171" name="Rectangle 3">
            <a:extLst>
              <a:ext uri="{FF2B5EF4-FFF2-40B4-BE49-F238E27FC236}">
                <a16:creationId xmlns:a16="http://schemas.microsoft.com/office/drawing/2014/main" id="{134B0766-8F12-BA79-D34A-BFC90E280BE2}"/>
              </a:ext>
            </a:extLst>
          </p:cNvPr>
          <p:cNvSpPr>
            <a:spLocks noGrp="1" noChangeArrowheads="1"/>
          </p:cNvSpPr>
          <p:nvPr>
            <p:ph type="body" idx="1"/>
          </p:nvPr>
        </p:nvSpPr>
        <p:spPr>
          <a:xfrm>
            <a:off x="760413" y="2193925"/>
            <a:ext cx="7772400" cy="4114800"/>
          </a:xfrm>
        </p:spPr>
        <p:txBody>
          <a:bodyPr/>
          <a:lstStyle/>
          <a:p>
            <a:pPr eaLnBrk="1" hangingPunct="1">
              <a:lnSpc>
                <a:spcPct val="90000"/>
              </a:lnSpc>
            </a:pPr>
            <a:endParaRPr lang="en-US" altLang="en-US" sz="2400"/>
          </a:p>
          <a:p>
            <a:pPr eaLnBrk="1" hangingPunct="1">
              <a:lnSpc>
                <a:spcPct val="90000"/>
              </a:lnSpc>
            </a:pPr>
            <a:r>
              <a:rPr lang="en-US" altLang="en-US" sz="2400"/>
              <a:t>We ask questions all the time</a:t>
            </a:r>
          </a:p>
          <a:p>
            <a:pPr eaLnBrk="1" hangingPunct="1">
              <a:lnSpc>
                <a:spcPct val="90000"/>
              </a:lnSpc>
            </a:pPr>
            <a:r>
              <a:rPr lang="en-US" altLang="en-US" sz="2400"/>
              <a:t>Research is a formal way of going about asking questions</a:t>
            </a:r>
          </a:p>
          <a:p>
            <a:pPr eaLnBrk="1" hangingPunct="1">
              <a:lnSpc>
                <a:spcPct val="90000"/>
              </a:lnSpc>
            </a:pPr>
            <a:r>
              <a:rPr lang="en-US" altLang="en-US" sz="2400"/>
              <a:t>Uses methodologies</a:t>
            </a:r>
          </a:p>
          <a:p>
            <a:pPr eaLnBrk="1" hangingPunct="1">
              <a:lnSpc>
                <a:spcPct val="90000"/>
              </a:lnSpc>
            </a:pPr>
            <a:r>
              <a:rPr lang="en-US" altLang="en-US" sz="2400"/>
              <a:t>Many different kinds (e.g. market research, media research and social research)</a:t>
            </a:r>
          </a:p>
          <a:p>
            <a:pPr eaLnBrk="1" hangingPunct="1">
              <a:lnSpc>
                <a:spcPct val="90000"/>
              </a:lnSpc>
            </a:pPr>
            <a:r>
              <a:rPr lang="en-US" altLang="en-US" sz="2400"/>
              <a:t>Basic research methods can be learned easily</a:t>
            </a:r>
            <a:endParaRPr lang="en-GB" altLang="en-US"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72CA25-5BD9-5CDB-C5EC-E62E043701B2}"/>
              </a:ext>
            </a:extLst>
          </p:cNvPr>
          <p:cNvSpPr/>
          <p:nvPr/>
        </p:nvSpPr>
        <p:spPr>
          <a:xfrm>
            <a:off x="15875" y="-17463"/>
            <a:ext cx="9144000"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4" name="Rectangle 3">
            <a:extLst>
              <a:ext uri="{FF2B5EF4-FFF2-40B4-BE49-F238E27FC236}">
                <a16:creationId xmlns:a16="http://schemas.microsoft.com/office/drawing/2014/main" id="{837582C6-DDA6-C215-F8DB-F51C27BFF885}"/>
              </a:ext>
            </a:extLst>
          </p:cNvPr>
          <p:cNvSpPr/>
          <p:nvPr/>
        </p:nvSpPr>
        <p:spPr>
          <a:xfrm>
            <a:off x="3419872" y="250727"/>
            <a:ext cx="2053767" cy="1077218"/>
          </a:xfrm>
          <a:prstGeom prst="rect">
            <a:avLst/>
          </a:prstGeom>
          <a:noFill/>
        </p:spPr>
        <p:txBody>
          <a:bodyPr wrap="none">
            <a:spAutoFit/>
          </a:bodyPr>
          <a:lstStyle/>
          <a:p>
            <a:pPr marL="914400" indent="-914400" algn="ctr" eaLnBrk="1" hangingPunct="1">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Normal</a:t>
            </a:r>
          </a:p>
          <a:p>
            <a:pPr marL="914400" indent="-914400" algn="ctr" eaLnBrk="1" hangingPunct="1">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Science</a:t>
            </a:r>
          </a:p>
        </p:txBody>
      </p:sp>
      <p:sp>
        <p:nvSpPr>
          <p:cNvPr id="5" name="Rectangle 4">
            <a:extLst>
              <a:ext uri="{FF2B5EF4-FFF2-40B4-BE49-F238E27FC236}">
                <a16:creationId xmlns:a16="http://schemas.microsoft.com/office/drawing/2014/main" id="{3B5C523B-586D-6A9A-40DE-CD55682090FE}"/>
              </a:ext>
            </a:extLst>
          </p:cNvPr>
          <p:cNvSpPr/>
          <p:nvPr/>
        </p:nvSpPr>
        <p:spPr>
          <a:xfrm>
            <a:off x="6254927" y="2266951"/>
            <a:ext cx="1822935" cy="1077218"/>
          </a:xfrm>
          <a:prstGeom prst="rect">
            <a:avLst/>
          </a:prstGeom>
          <a:noFill/>
        </p:spPr>
        <p:txBody>
          <a:bodyPr wrap="none">
            <a:spAutoFit/>
          </a:bodyPr>
          <a:lstStyle/>
          <a:p>
            <a:pPr marL="914400" indent="-914400" algn="ctr" eaLnBrk="1" hangingPunct="1">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Model</a:t>
            </a:r>
          </a:p>
          <a:p>
            <a:pPr marL="914400" indent="-914400" algn="ctr" eaLnBrk="1" hangingPunct="1">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Drift</a:t>
            </a:r>
          </a:p>
        </p:txBody>
      </p:sp>
      <p:sp>
        <p:nvSpPr>
          <p:cNvPr id="6" name="Rectangle 5">
            <a:extLst>
              <a:ext uri="{FF2B5EF4-FFF2-40B4-BE49-F238E27FC236}">
                <a16:creationId xmlns:a16="http://schemas.microsoft.com/office/drawing/2014/main" id="{89959167-CEF9-63CC-ED24-F9F5F8F93D90}"/>
              </a:ext>
            </a:extLst>
          </p:cNvPr>
          <p:cNvSpPr/>
          <p:nvPr/>
        </p:nvSpPr>
        <p:spPr>
          <a:xfrm>
            <a:off x="5413361" y="4975871"/>
            <a:ext cx="1822935" cy="1077218"/>
          </a:xfrm>
          <a:prstGeom prst="rect">
            <a:avLst/>
          </a:prstGeom>
          <a:noFill/>
        </p:spPr>
        <p:txBody>
          <a:bodyPr wrap="none">
            <a:spAutoFit/>
          </a:bodyPr>
          <a:lstStyle/>
          <a:p>
            <a:pPr marL="914400" indent="-914400" algn="ctr" eaLnBrk="1" hangingPunct="1">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Model</a:t>
            </a:r>
          </a:p>
          <a:p>
            <a:pPr marL="914400" indent="-914400" algn="ctr" eaLnBrk="1" hangingPunct="1">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Crisis</a:t>
            </a:r>
          </a:p>
        </p:txBody>
      </p:sp>
      <p:sp>
        <p:nvSpPr>
          <p:cNvPr id="7" name="Rectangle 6">
            <a:extLst>
              <a:ext uri="{FF2B5EF4-FFF2-40B4-BE49-F238E27FC236}">
                <a16:creationId xmlns:a16="http://schemas.microsoft.com/office/drawing/2014/main" id="{779A8EA5-8BBE-1930-0E46-D713AD8C15BD}"/>
              </a:ext>
            </a:extLst>
          </p:cNvPr>
          <p:cNvSpPr/>
          <p:nvPr/>
        </p:nvSpPr>
        <p:spPr>
          <a:xfrm>
            <a:off x="1403648" y="5006157"/>
            <a:ext cx="2300630" cy="1077218"/>
          </a:xfrm>
          <a:prstGeom prst="rect">
            <a:avLst/>
          </a:prstGeom>
          <a:noFill/>
        </p:spPr>
        <p:txBody>
          <a:bodyPr wrap="none">
            <a:spAutoFit/>
          </a:bodyPr>
          <a:lstStyle/>
          <a:p>
            <a:pPr marL="914400" indent="-914400" algn="ctr" eaLnBrk="1" hangingPunct="1">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Model</a:t>
            </a:r>
          </a:p>
          <a:p>
            <a:pPr marL="914400" indent="-914400" algn="ctr" eaLnBrk="1" hangingPunct="1">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Revolution</a:t>
            </a:r>
          </a:p>
        </p:txBody>
      </p:sp>
      <p:sp>
        <p:nvSpPr>
          <p:cNvPr id="8" name="Rectangle 7">
            <a:extLst>
              <a:ext uri="{FF2B5EF4-FFF2-40B4-BE49-F238E27FC236}">
                <a16:creationId xmlns:a16="http://schemas.microsoft.com/office/drawing/2014/main" id="{46DAF22F-2BE0-6815-99B8-3AE7ABE976A7}"/>
              </a:ext>
            </a:extLst>
          </p:cNvPr>
          <p:cNvSpPr/>
          <p:nvPr/>
        </p:nvSpPr>
        <p:spPr>
          <a:xfrm>
            <a:off x="539552" y="1988840"/>
            <a:ext cx="2509020" cy="1077218"/>
          </a:xfrm>
          <a:prstGeom prst="rect">
            <a:avLst/>
          </a:prstGeom>
          <a:noFill/>
        </p:spPr>
        <p:txBody>
          <a:bodyPr wrap="none">
            <a:spAutoFit/>
          </a:bodyPr>
          <a:lstStyle/>
          <a:p>
            <a:pPr marL="914400" indent="-914400" algn="ctr" eaLnBrk="1" hangingPunct="1">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Paradigm</a:t>
            </a:r>
          </a:p>
          <a:p>
            <a:pPr marL="914400" indent="-914400" algn="ctr" eaLnBrk="1" hangingPunct="1">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Change</a:t>
            </a:r>
          </a:p>
        </p:txBody>
      </p:sp>
      <p:sp>
        <p:nvSpPr>
          <p:cNvPr id="9" name="Rectangle 8">
            <a:extLst>
              <a:ext uri="{FF2B5EF4-FFF2-40B4-BE49-F238E27FC236}">
                <a16:creationId xmlns:a16="http://schemas.microsoft.com/office/drawing/2014/main" id="{A769319A-FEBF-773E-D622-134B15BD67A9}"/>
              </a:ext>
            </a:extLst>
          </p:cNvPr>
          <p:cNvSpPr/>
          <p:nvPr/>
        </p:nvSpPr>
        <p:spPr>
          <a:xfrm>
            <a:off x="3350219" y="2194943"/>
            <a:ext cx="2441694" cy="2123658"/>
          </a:xfrm>
          <a:prstGeom prst="rect">
            <a:avLst/>
          </a:prstGeom>
          <a:noFill/>
        </p:spPr>
        <p:txBody>
          <a:bodyPr wrap="none">
            <a:spAutoFit/>
          </a:bodyPr>
          <a:lstStyle/>
          <a:p>
            <a:pPr marL="914400" indent="-914400" algn="ctr" eaLnBrk="1" hangingPunct="1">
              <a:defRPr/>
            </a:pPr>
            <a:r>
              <a:rPr lang="en-US" sz="4400" b="1" dirty="0">
                <a:ln w="1905"/>
                <a:solidFill>
                  <a:schemeClr val="tx2">
                    <a:lumMod val="75000"/>
                  </a:schemeClr>
                </a:solidFill>
                <a:effectLst>
                  <a:innerShdw blurRad="69850" dist="43180" dir="5400000">
                    <a:srgbClr val="000000">
                      <a:alpha val="65000"/>
                    </a:srgbClr>
                  </a:innerShdw>
                </a:effectLst>
              </a:rPr>
              <a:t>The </a:t>
            </a:r>
          </a:p>
          <a:p>
            <a:pPr marL="914400" indent="-914400" algn="ctr" eaLnBrk="1" hangingPunct="1">
              <a:defRPr/>
            </a:pPr>
            <a:r>
              <a:rPr lang="en-US" sz="4400" b="1" dirty="0" err="1">
                <a:ln w="1905"/>
                <a:solidFill>
                  <a:schemeClr val="tx2">
                    <a:lumMod val="75000"/>
                  </a:schemeClr>
                </a:solidFill>
                <a:effectLst>
                  <a:innerShdw blurRad="69850" dist="43180" dir="5400000">
                    <a:srgbClr val="000000">
                      <a:alpha val="65000"/>
                    </a:srgbClr>
                  </a:innerShdw>
                </a:effectLst>
              </a:rPr>
              <a:t>Kuhnian</a:t>
            </a:r>
            <a:endParaRPr lang="en-US" sz="4400" b="1" dirty="0">
              <a:ln w="1905"/>
              <a:solidFill>
                <a:schemeClr val="tx2">
                  <a:lumMod val="75000"/>
                </a:schemeClr>
              </a:solidFill>
              <a:effectLst>
                <a:innerShdw blurRad="69850" dist="43180" dir="5400000">
                  <a:srgbClr val="000000">
                    <a:alpha val="65000"/>
                  </a:srgbClr>
                </a:innerShdw>
              </a:effectLst>
            </a:endParaRPr>
          </a:p>
          <a:p>
            <a:pPr marL="914400" indent="-914400" algn="ctr" eaLnBrk="1" hangingPunct="1">
              <a:defRPr/>
            </a:pPr>
            <a:r>
              <a:rPr lang="en-US" sz="4400" b="1" dirty="0">
                <a:ln w="1905"/>
                <a:solidFill>
                  <a:schemeClr val="tx2">
                    <a:lumMod val="75000"/>
                  </a:schemeClr>
                </a:solidFill>
                <a:effectLst>
                  <a:innerShdw blurRad="69850" dist="43180" dir="5400000">
                    <a:srgbClr val="000000">
                      <a:alpha val="65000"/>
                    </a:srgbClr>
                  </a:innerShdw>
                </a:effectLst>
              </a:rPr>
              <a:t>Cycle</a:t>
            </a:r>
          </a:p>
        </p:txBody>
      </p:sp>
      <p:pic>
        <p:nvPicPr>
          <p:cNvPr id="44041" name="Picture 13" descr="arrow33_green2.gif">
            <a:extLst>
              <a:ext uri="{FF2B5EF4-FFF2-40B4-BE49-F238E27FC236}">
                <a16:creationId xmlns:a16="http://schemas.microsoft.com/office/drawing/2014/main" id="{92E788ED-9D6B-D538-2330-7D0ACF06EE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308238">
            <a:off x="5867400" y="261938"/>
            <a:ext cx="144145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4" descr="arrow33_green2.gif">
            <a:extLst>
              <a:ext uri="{FF2B5EF4-FFF2-40B4-BE49-F238E27FC236}">
                <a16:creationId xmlns:a16="http://schemas.microsoft.com/office/drawing/2014/main" id="{780D1B25-AF70-098E-D56B-F574C05F73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6791">
            <a:off x="6840538" y="3086100"/>
            <a:ext cx="1443037"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5" descr="arrow33_green2.gif">
            <a:extLst>
              <a:ext uri="{FF2B5EF4-FFF2-40B4-BE49-F238E27FC236}">
                <a16:creationId xmlns:a16="http://schemas.microsoft.com/office/drawing/2014/main" id="{19836580-CC02-E118-8F1D-3319A14ADF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947930">
            <a:off x="3970338" y="4881563"/>
            <a:ext cx="144145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6" descr="arrow33_green2.gif">
            <a:extLst>
              <a:ext uri="{FF2B5EF4-FFF2-40B4-BE49-F238E27FC236}">
                <a16:creationId xmlns:a16="http://schemas.microsoft.com/office/drawing/2014/main" id="{3AF11BF7-2B66-7081-54BE-EFB8FC58DC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187424">
            <a:off x="862013" y="2914650"/>
            <a:ext cx="144145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17" descr="arrow33_green2.gif">
            <a:extLst>
              <a:ext uri="{FF2B5EF4-FFF2-40B4-BE49-F238E27FC236}">
                <a16:creationId xmlns:a16="http://schemas.microsoft.com/office/drawing/2014/main" id="{D7314636-E64E-5C97-4993-0F09C5DDF9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299990">
            <a:off x="1968500" y="92075"/>
            <a:ext cx="144303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BE2781BB-FFCD-EB53-9C4A-7BE15BBFB00D}"/>
              </a:ext>
            </a:extLst>
          </p:cNvPr>
          <p:cNvSpPr>
            <a:spLocks noGrp="1" noChangeArrowheads="1"/>
          </p:cNvSpPr>
          <p:nvPr>
            <p:ph type="title"/>
          </p:nvPr>
        </p:nvSpPr>
        <p:spPr/>
        <p:txBody>
          <a:bodyPr/>
          <a:lstStyle/>
          <a:p>
            <a:pPr eaLnBrk="1" hangingPunct="1"/>
            <a:r>
              <a:rPr lang="en-GB" altLang="en-US">
                <a:cs typeface="Times New Roman" panose="02020603050405020304" pitchFamily="18" charset="0"/>
              </a:rPr>
              <a:t>Kuhn’s Paradigm</a:t>
            </a:r>
            <a:r>
              <a:rPr lang="en-GB" altLang="en-US"/>
              <a:t> </a:t>
            </a:r>
          </a:p>
        </p:txBody>
      </p:sp>
      <p:sp>
        <p:nvSpPr>
          <p:cNvPr id="46083" name="Rectangle 3">
            <a:extLst>
              <a:ext uri="{FF2B5EF4-FFF2-40B4-BE49-F238E27FC236}">
                <a16:creationId xmlns:a16="http://schemas.microsoft.com/office/drawing/2014/main" id="{F48F1E10-5640-1525-8ECF-184CE3839A01}"/>
              </a:ext>
            </a:extLst>
          </p:cNvPr>
          <p:cNvSpPr>
            <a:spLocks noGrp="1" noChangeArrowheads="1"/>
          </p:cNvSpPr>
          <p:nvPr>
            <p:ph type="body" sz="half" idx="1"/>
          </p:nvPr>
        </p:nvSpPr>
        <p:spPr>
          <a:xfrm>
            <a:off x="949325" y="2420938"/>
            <a:ext cx="3754438" cy="3968750"/>
          </a:xfrm>
        </p:spPr>
        <p:txBody>
          <a:bodyPr/>
          <a:lstStyle/>
          <a:p>
            <a:pPr eaLnBrk="1" hangingPunct="1">
              <a:lnSpc>
                <a:spcPct val="80000"/>
              </a:lnSpc>
            </a:pPr>
            <a:r>
              <a:rPr lang="en-IE" altLang="en-US" sz="1600"/>
              <a:t>The transition from a Ptolemaic cosmology to a Copernican one.</a:t>
            </a:r>
          </a:p>
          <a:p>
            <a:pPr eaLnBrk="1" hangingPunct="1">
              <a:lnSpc>
                <a:spcPct val="80000"/>
              </a:lnSpc>
            </a:pPr>
            <a:endParaRPr lang="en-IE" altLang="en-US" sz="1600"/>
          </a:p>
          <a:p>
            <a:pPr eaLnBrk="1" hangingPunct="1">
              <a:lnSpc>
                <a:spcPct val="80000"/>
              </a:lnSpc>
            </a:pPr>
            <a:r>
              <a:rPr lang="en-IE" altLang="en-US" sz="1600"/>
              <a:t>The transition between the worldview of Newtonian physics and the Einsteinian Relativistic worldview.</a:t>
            </a:r>
          </a:p>
          <a:p>
            <a:pPr eaLnBrk="1" hangingPunct="1">
              <a:lnSpc>
                <a:spcPct val="80000"/>
              </a:lnSpc>
            </a:pPr>
            <a:endParaRPr lang="en-IE" altLang="en-US" sz="1600"/>
          </a:p>
          <a:p>
            <a:pPr eaLnBrk="1" hangingPunct="1">
              <a:lnSpc>
                <a:spcPct val="80000"/>
              </a:lnSpc>
            </a:pPr>
            <a:r>
              <a:rPr lang="en-IE" altLang="en-US" sz="1600"/>
              <a:t>The development of Quantum mechanics, which redefined Classical mechanics.</a:t>
            </a:r>
          </a:p>
          <a:p>
            <a:pPr eaLnBrk="1" hangingPunct="1">
              <a:lnSpc>
                <a:spcPct val="80000"/>
              </a:lnSpc>
            </a:pPr>
            <a:endParaRPr lang="en-IE" altLang="en-US" sz="1600"/>
          </a:p>
          <a:p>
            <a:pPr eaLnBrk="1" hangingPunct="1">
              <a:lnSpc>
                <a:spcPct val="80000"/>
              </a:lnSpc>
            </a:pPr>
            <a:r>
              <a:rPr lang="en-IE" altLang="en-US" sz="1600"/>
              <a:t>The acceptance of Charles Darwin's theory of natural selection replaced Lamarckism as the mechanism for evolution.</a:t>
            </a:r>
          </a:p>
        </p:txBody>
      </p:sp>
      <p:pic>
        <p:nvPicPr>
          <p:cNvPr id="46084" name="Picture 4" descr="Structure-of-scientific-revolutions-3rd-ed-pb">
            <a:extLst>
              <a:ext uri="{FF2B5EF4-FFF2-40B4-BE49-F238E27FC236}">
                <a16:creationId xmlns:a16="http://schemas.microsoft.com/office/drawing/2014/main" id="{0732B30D-B429-981A-4370-8F81B758AE68}"/>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24475" y="2362200"/>
            <a:ext cx="2644775" cy="37242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a:extLst>
              <a:ext uri="{FF2B5EF4-FFF2-40B4-BE49-F238E27FC236}">
                <a16:creationId xmlns:a16="http://schemas.microsoft.com/office/drawing/2014/main" id="{B438D3AE-E60C-E2F5-33E3-6AB6895E6AD7}"/>
              </a:ext>
            </a:extLst>
          </p:cNvPr>
          <p:cNvSpPr>
            <a:spLocks noGrp="1" noChangeArrowheads="1"/>
          </p:cNvSpPr>
          <p:nvPr>
            <p:ph type="title"/>
          </p:nvPr>
        </p:nvSpPr>
        <p:spPr/>
        <p:txBody>
          <a:bodyPr/>
          <a:lstStyle/>
          <a:p>
            <a:pPr eaLnBrk="1" hangingPunct="1"/>
            <a:r>
              <a:rPr lang="en-GB" altLang="en-US">
                <a:cs typeface="Times New Roman" panose="02020603050405020304" pitchFamily="18" charset="0"/>
              </a:rPr>
              <a:t>Kuhn’s Paradigm</a:t>
            </a:r>
            <a:r>
              <a:rPr lang="en-GB" altLang="en-US"/>
              <a:t> </a:t>
            </a:r>
          </a:p>
        </p:txBody>
      </p:sp>
      <p:sp>
        <p:nvSpPr>
          <p:cNvPr id="48131" name="Rectangle 3">
            <a:extLst>
              <a:ext uri="{FF2B5EF4-FFF2-40B4-BE49-F238E27FC236}">
                <a16:creationId xmlns:a16="http://schemas.microsoft.com/office/drawing/2014/main" id="{A8E65679-39C1-BE8F-7EB0-92C53145AEA8}"/>
              </a:ext>
            </a:extLst>
          </p:cNvPr>
          <p:cNvSpPr>
            <a:spLocks noGrp="1" noChangeArrowheads="1"/>
          </p:cNvSpPr>
          <p:nvPr>
            <p:ph type="body" sz="half" idx="1"/>
          </p:nvPr>
        </p:nvSpPr>
        <p:spPr>
          <a:xfrm>
            <a:off x="949325" y="2486025"/>
            <a:ext cx="3754438" cy="3248025"/>
          </a:xfrm>
        </p:spPr>
        <p:txBody>
          <a:bodyPr/>
          <a:lstStyle/>
          <a:p>
            <a:pPr eaLnBrk="1" hangingPunct="1"/>
            <a:r>
              <a:rPr lang="nb-NO" altLang="en-US" sz="2400"/>
              <a:t>Revolutions: here theories are replaced by new ones. </a:t>
            </a:r>
          </a:p>
          <a:p>
            <a:pPr eaLnBrk="1" hangingPunct="1"/>
            <a:r>
              <a:rPr lang="nb-NO" altLang="en-US" sz="2400"/>
              <a:t>But there are no clear, rational procedures for this, no "falsification".</a:t>
            </a:r>
          </a:p>
        </p:txBody>
      </p:sp>
      <p:pic>
        <p:nvPicPr>
          <p:cNvPr id="48132" name="Picture 4" descr="Structure-of-scientific-revolutions-3rd-ed-pb">
            <a:extLst>
              <a:ext uri="{FF2B5EF4-FFF2-40B4-BE49-F238E27FC236}">
                <a16:creationId xmlns:a16="http://schemas.microsoft.com/office/drawing/2014/main" id="{28D0F758-E573-CB60-DB2B-6B58AE22A65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24475" y="2362200"/>
            <a:ext cx="2644775" cy="37242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7CFDC7-A118-D27E-DBCD-158F3E90BAB5}"/>
              </a:ext>
            </a:extLst>
          </p:cNvPr>
          <p:cNvSpPr/>
          <p:nvPr/>
        </p:nvSpPr>
        <p:spPr>
          <a:xfrm>
            <a:off x="0" y="0"/>
            <a:ext cx="41402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50179" name="Rectangle 5">
            <a:extLst>
              <a:ext uri="{FF2B5EF4-FFF2-40B4-BE49-F238E27FC236}">
                <a16:creationId xmlns:a16="http://schemas.microsoft.com/office/drawing/2014/main" id="{11BB80DD-87AD-F569-4FC8-6594A9955C71}"/>
              </a:ext>
            </a:extLst>
          </p:cNvPr>
          <p:cNvSpPr>
            <a:spLocks noGrp="1" noChangeArrowheads="1"/>
          </p:cNvSpPr>
          <p:nvPr>
            <p:ph type="body" sz="half" idx="1"/>
          </p:nvPr>
        </p:nvSpPr>
        <p:spPr>
          <a:xfrm>
            <a:off x="153988" y="928688"/>
            <a:ext cx="4273550" cy="3724275"/>
          </a:xfrm>
        </p:spPr>
        <p:txBody>
          <a:bodyPr/>
          <a:lstStyle/>
          <a:p>
            <a:pPr eaLnBrk="1" hangingPunct="1">
              <a:lnSpc>
                <a:spcPct val="90000"/>
              </a:lnSpc>
            </a:pPr>
            <a:r>
              <a:rPr lang="en-GB" altLang="en-US" sz="3600" b="1">
                <a:solidFill>
                  <a:schemeClr val="bg1"/>
                </a:solidFill>
              </a:rPr>
              <a:t>Imre Lakatos</a:t>
            </a:r>
            <a:endParaRPr lang="en-GB" altLang="en-US" b="1">
              <a:solidFill>
                <a:schemeClr val="bg1"/>
              </a:solidFill>
            </a:endParaRPr>
          </a:p>
          <a:p>
            <a:pPr eaLnBrk="1" hangingPunct="1">
              <a:lnSpc>
                <a:spcPct val="90000"/>
              </a:lnSpc>
            </a:pPr>
            <a:r>
              <a:rPr lang="en-GB" altLang="en-US">
                <a:solidFill>
                  <a:schemeClr val="bg1"/>
                </a:solidFill>
              </a:rPr>
              <a:t>Born: Nov 9, 1922 </a:t>
            </a:r>
          </a:p>
          <a:p>
            <a:pPr eaLnBrk="1" hangingPunct="1">
              <a:lnSpc>
                <a:spcPct val="90000"/>
              </a:lnSpc>
            </a:pPr>
            <a:r>
              <a:rPr lang="en-GB" altLang="en-US">
                <a:solidFill>
                  <a:schemeClr val="bg1"/>
                </a:solidFill>
              </a:rPr>
              <a:t>Died: Feb 2, 1974 </a:t>
            </a:r>
          </a:p>
          <a:p>
            <a:pPr eaLnBrk="1" hangingPunct="1">
              <a:lnSpc>
                <a:spcPct val="90000"/>
              </a:lnSpc>
            </a:pPr>
            <a:r>
              <a:rPr lang="en-IE" altLang="en-US">
                <a:solidFill>
                  <a:schemeClr val="bg1"/>
                </a:solidFill>
              </a:rPr>
              <a:t>Born in Debrecen, Hungary</a:t>
            </a:r>
          </a:p>
          <a:p>
            <a:pPr eaLnBrk="1" hangingPunct="1">
              <a:lnSpc>
                <a:spcPct val="90000"/>
              </a:lnSpc>
            </a:pPr>
            <a:r>
              <a:rPr lang="en-IE" altLang="en-US">
                <a:solidFill>
                  <a:schemeClr val="bg1"/>
                </a:solidFill>
              </a:rPr>
              <a:t>Philosopher of mathematics and science</a:t>
            </a:r>
            <a:endParaRPr lang="en-GB" altLang="en-US">
              <a:solidFill>
                <a:schemeClr val="bg1"/>
              </a:solidFill>
            </a:endParaRPr>
          </a:p>
        </p:txBody>
      </p:sp>
      <p:pic>
        <p:nvPicPr>
          <p:cNvPr id="50180" name="Picture 7" descr="Lakatos_2">
            <a:extLst>
              <a:ext uri="{FF2B5EF4-FFF2-40B4-BE49-F238E27FC236}">
                <a16:creationId xmlns:a16="http://schemas.microsoft.com/office/drawing/2014/main" id="{CD258014-C838-C955-05A9-FDA2BEB8BDBF}"/>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127500" y="-26988"/>
            <a:ext cx="5032375" cy="688498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id="{A29486A2-E17A-FEB1-6EAB-9DD08EAE815D}"/>
              </a:ext>
            </a:extLst>
          </p:cNvPr>
          <p:cNvSpPr>
            <a:spLocks noGrp="1" noChangeArrowheads="1"/>
          </p:cNvSpPr>
          <p:nvPr>
            <p:ph type="title"/>
          </p:nvPr>
        </p:nvSpPr>
        <p:spPr/>
        <p:txBody>
          <a:bodyPr/>
          <a:lstStyle/>
          <a:p>
            <a:pPr eaLnBrk="1" hangingPunct="1"/>
            <a:r>
              <a:rPr lang="en-GB" altLang="en-US"/>
              <a:t>Imre Lakatos</a:t>
            </a:r>
          </a:p>
        </p:txBody>
      </p:sp>
      <p:sp>
        <p:nvSpPr>
          <p:cNvPr id="52227" name="Rectangle 3">
            <a:extLst>
              <a:ext uri="{FF2B5EF4-FFF2-40B4-BE49-F238E27FC236}">
                <a16:creationId xmlns:a16="http://schemas.microsoft.com/office/drawing/2014/main" id="{BFB6FA66-DEB8-74F7-875C-AE07F953171C}"/>
              </a:ext>
            </a:extLst>
          </p:cNvPr>
          <p:cNvSpPr>
            <a:spLocks noGrp="1" noChangeArrowheads="1"/>
          </p:cNvSpPr>
          <p:nvPr>
            <p:ph type="body" idx="1"/>
          </p:nvPr>
        </p:nvSpPr>
        <p:spPr/>
        <p:txBody>
          <a:bodyPr/>
          <a:lstStyle/>
          <a:p>
            <a:pPr eaLnBrk="1" hangingPunct="1"/>
            <a:r>
              <a:rPr lang="nb-NO" altLang="en-US"/>
              <a:t>Attempt at rapprochement</a:t>
            </a:r>
          </a:p>
          <a:p>
            <a:pPr lvl="1" eaLnBrk="1" hangingPunct="1"/>
            <a:r>
              <a:rPr lang="nb-NO" altLang="en-US"/>
              <a:t>Popper is wrong to think theories must be rejected when they fail tests – there may be a hard core to the theory that is correct.</a:t>
            </a:r>
          </a:p>
          <a:p>
            <a:pPr lvl="1" eaLnBrk="1" hangingPunct="1"/>
            <a:r>
              <a:rPr lang="nb-NO" altLang="en-US"/>
              <a:t>Kuhn is wrong to think there is no rational comparison: we can compare research programmes over time to see how well they develop, how many novel predictions they make.</a:t>
            </a:r>
            <a:endParaRPr lang="en-GB"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9B77CE-D856-1810-99CF-6B2ABEC23CF0}"/>
              </a:ext>
            </a:extLst>
          </p:cNvPr>
          <p:cNvSpPr/>
          <p:nvPr/>
        </p:nvSpPr>
        <p:spPr>
          <a:xfrm>
            <a:off x="5040313" y="-20638"/>
            <a:ext cx="4140200" cy="6878638"/>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54275" name="Picture 6" descr="feyerabend">
            <a:extLst>
              <a:ext uri="{FF2B5EF4-FFF2-40B4-BE49-F238E27FC236}">
                <a16:creationId xmlns:a16="http://schemas.microsoft.com/office/drawing/2014/main" id="{C4416C89-7AB7-BD7D-85FF-84F36CAD0755}"/>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350" y="-17463"/>
            <a:ext cx="5114925" cy="6875463"/>
          </a:xfrm>
        </p:spPr>
      </p:pic>
      <p:sp>
        <p:nvSpPr>
          <p:cNvPr id="54276" name="Rectangle 3">
            <a:extLst>
              <a:ext uri="{FF2B5EF4-FFF2-40B4-BE49-F238E27FC236}">
                <a16:creationId xmlns:a16="http://schemas.microsoft.com/office/drawing/2014/main" id="{CB470E6A-748E-3980-38BC-DBB24424573B}"/>
              </a:ext>
            </a:extLst>
          </p:cNvPr>
          <p:cNvSpPr>
            <a:spLocks noGrp="1" noChangeArrowheads="1"/>
          </p:cNvSpPr>
          <p:nvPr>
            <p:ph type="body" sz="half" idx="1"/>
          </p:nvPr>
        </p:nvSpPr>
        <p:spPr>
          <a:xfrm>
            <a:off x="4067175" y="188913"/>
            <a:ext cx="4498975" cy="3724275"/>
          </a:xfrm>
        </p:spPr>
        <p:txBody>
          <a:bodyPr/>
          <a:lstStyle/>
          <a:p>
            <a:pPr eaLnBrk="1" hangingPunct="1"/>
            <a:r>
              <a:rPr lang="en-GB" altLang="en-US" sz="3200" b="1">
                <a:solidFill>
                  <a:schemeClr val="bg1"/>
                </a:solidFill>
              </a:rPr>
              <a:t>Paul Feyerabend</a:t>
            </a:r>
          </a:p>
          <a:p>
            <a:pPr eaLnBrk="1" hangingPunct="1"/>
            <a:r>
              <a:rPr lang="en-GB" altLang="en-US">
                <a:solidFill>
                  <a:schemeClr val="bg1"/>
                </a:solidFill>
              </a:rPr>
              <a:t>Born: </a:t>
            </a:r>
            <a:r>
              <a:rPr lang="en-IE" altLang="en-US">
                <a:solidFill>
                  <a:schemeClr val="bg1"/>
                </a:solidFill>
              </a:rPr>
              <a:t>January 13, 1924</a:t>
            </a:r>
          </a:p>
          <a:p>
            <a:pPr eaLnBrk="1" hangingPunct="1"/>
            <a:r>
              <a:rPr lang="en-IE" altLang="en-US">
                <a:solidFill>
                  <a:schemeClr val="bg1"/>
                </a:solidFill>
              </a:rPr>
              <a:t>Died: February 11, 1994</a:t>
            </a:r>
          </a:p>
          <a:p>
            <a:pPr eaLnBrk="1" hangingPunct="1"/>
            <a:r>
              <a:rPr lang="en-IE" altLang="en-US">
                <a:solidFill>
                  <a:schemeClr val="bg1"/>
                </a:solidFill>
              </a:rPr>
              <a:t>Born in Vienna, Austria</a:t>
            </a:r>
          </a:p>
          <a:p>
            <a:pPr eaLnBrk="1" hangingPunct="1"/>
            <a:r>
              <a:rPr lang="en-IE" altLang="en-US">
                <a:solidFill>
                  <a:schemeClr val="bg1"/>
                </a:solidFill>
              </a:rPr>
              <a:t>Philosopher of science </a:t>
            </a:r>
            <a:endParaRPr lang="en-GB" altLang="en-US">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a:extLst>
              <a:ext uri="{FF2B5EF4-FFF2-40B4-BE49-F238E27FC236}">
                <a16:creationId xmlns:a16="http://schemas.microsoft.com/office/drawing/2014/main" id="{52AF4BAC-F53C-EED8-ED5F-8D2C2EDCDB35}"/>
              </a:ext>
            </a:extLst>
          </p:cNvPr>
          <p:cNvSpPr>
            <a:spLocks noGrp="1" noChangeArrowheads="1"/>
          </p:cNvSpPr>
          <p:nvPr>
            <p:ph type="title"/>
          </p:nvPr>
        </p:nvSpPr>
        <p:spPr/>
        <p:txBody>
          <a:bodyPr/>
          <a:lstStyle/>
          <a:p>
            <a:pPr eaLnBrk="1" hangingPunct="1"/>
            <a:r>
              <a:rPr lang="en-GB" altLang="en-US"/>
              <a:t>Paul Feyerabend</a:t>
            </a:r>
          </a:p>
        </p:txBody>
      </p:sp>
      <p:sp>
        <p:nvSpPr>
          <p:cNvPr id="56323" name="Rectangle 3">
            <a:extLst>
              <a:ext uri="{FF2B5EF4-FFF2-40B4-BE49-F238E27FC236}">
                <a16:creationId xmlns:a16="http://schemas.microsoft.com/office/drawing/2014/main" id="{31F5FB48-A70F-03F3-4D14-1E059044201A}"/>
              </a:ext>
            </a:extLst>
          </p:cNvPr>
          <p:cNvSpPr>
            <a:spLocks noGrp="1" noChangeArrowheads="1"/>
          </p:cNvSpPr>
          <p:nvPr>
            <p:ph type="body" idx="1"/>
          </p:nvPr>
        </p:nvSpPr>
        <p:spPr/>
        <p:txBody>
          <a:bodyPr/>
          <a:lstStyle/>
          <a:p>
            <a:pPr eaLnBrk="1" hangingPunct="1"/>
            <a:r>
              <a:rPr lang="en-IE" altLang="en-US"/>
              <a:t>There are no universal rules of science</a:t>
            </a:r>
          </a:p>
          <a:p>
            <a:pPr eaLnBrk="1" hangingPunct="1"/>
            <a:r>
              <a:rPr lang="nb-NO" altLang="en-US"/>
              <a:t>"</a:t>
            </a:r>
            <a:r>
              <a:rPr lang="en-IE" altLang="en-US"/>
              <a:t>Anything goes</a:t>
            </a:r>
            <a:r>
              <a:rPr lang="nb-NO" altLang="en-US"/>
              <a:t>"</a:t>
            </a:r>
            <a:r>
              <a:rPr lang="en-IE" altLang="en-US"/>
              <a:t> </a:t>
            </a:r>
          </a:p>
          <a:p>
            <a:pPr eaLnBrk="1" hangingPunct="1"/>
            <a:r>
              <a:rPr lang="en-IE" altLang="en-US"/>
              <a:t>Truth/meaning is internal to theories. </a:t>
            </a:r>
          </a:p>
          <a:p>
            <a:pPr eaLnBrk="1" hangingPunct="1"/>
            <a:r>
              <a:rPr lang="en-IE" altLang="en-US"/>
              <a:t>Freedom superior to truth.</a:t>
            </a:r>
          </a:p>
          <a:p>
            <a:pPr eaLnBrk="1" hangingPunct="1">
              <a:buFont typeface="Wingdings" panose="05000000000000000000" pitchFamily="2" charset="2"/>
              <a:buNone/>
            </a:pPr>
            <a:endParaRPr lang="en-GB"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extLst>
              <a:ext uri="{FF2B5EF4-FFF2-40B4-BE49-F238E27FC236}">
                <a16:creationId xmlns:a16="http://schemas.microsoft.com/office/drawing/2014/main" id="{3D0C501D-3696-5811-8DC3-AF97C355E45D}"/>
              </a:ext>
            </a:extLst>
          </p:cNvPr>
          <p:cNvSpPr>
            <a:spLocks noGrp="1" noChangeArrowheads="1"/>
          </p:cNvSpPr>
          <p:nvPr>
            <p:ph type="title"/>
          </p:nvPr>
        </p:nvSpPr>
        <p:spPr/>
        <p:txBody>
          <a:bodyPr/>
          <a:lstStyle/>
          <a:p>
            <a:pPr eaLnBrk="1" hangingPunct="1"/>
            <a:r>
              <a:rPr lang="en-GB" altLang="en-US"/>
              <a:t>Paul Feyerabend</a:t>
            </a:r>
          </a:p>
        </p:txBody>
      </p:sp>
      <p:sp>
        <p:nvSpPr>
          <p:cNvPr id="58371" name="Rectangle 3">
            <a:extLst>
              <a:ext uri="{FF2B5EF4-FFF2-40B4-BE49-F238E27FC236}">
                <a16:creationId xmlns:a16="http://schemas.microsoft.com/office/drawing/2014/main" id="{36E3234C-4E58-2DD5-19E6-4C76AC5E7E8D}"/>
              </a:ext>
            </a:extLst>
          </p:cNvPr>
          <p:cNvSpPr>
            <a:spLocks noGrp="1" noChangeArrowheads="1"/>
          </p:cNvSpPr>
          <p:nvPr>
            <p:ph type="body" idx="1"/>
          </p:nvPr>
        </p:nvSpPr>
        <p:spPr/>
        <p:txBody>
          <a:bodyPr/>
          <a:lstStyle/>
          <a:p>
            <a:pPr eaLnBrk="1" hangingPunct="1">
              <a:lnSpc>
                <a:spcPct val="90000"/>
              </a:lnSpc>
            </a:pPr>
            <a:r>
              <a:rPr lang="en-IE" altLang="en-US" sz="2400"/>
              <a:t>Feyerabend met Imre Lakatos and planned to write a dialogue volume in which Lakatos would defend a rationalist view of science and Feyerabend would attack it. </a:t>
            </a:r>
          </a:p>
          <a:p>
            <a:pPr eaLnBrk="1" hangingPunct="1">
              <a:lnSpc>
                <a:spcPct val="90000"/>
              </a:lnSpc>
            </a:pPr>
            <a:r>
              <a:rPr lang="en-IE" altLang="en-US" sz="2400"/>
              <a:t>This planned joint publication was put to an end by Lakatos's sudden death in 1974. </a:t>
            </a:r>
          </a:p>
          <a:p>
            <a:pPr eaLnBrk="1" hangingPunct="1">
              <a:lnSpc>
                <a:spcPct val="90000"/>
              </a:lnSpc>
            </a:pPr>
            <a:r>
              <a:rPr lang="en-IE" altLang="en-US" sz="2400"/>
              <a:t>Feyerabend’s </a:t>
            </a:r>
            <a:r>
              <a:rPr lang="en-IE" altLang="en-US" sz="2400" i="1"/>
              <a:t>Against Method</a:t>
            </a:r>
            <a:r>
              <a:rPr lang="en-IE" altLang="en-US" sz="2400"/>
              <a:t> became a famous criticism of current philosophical views of science and provoked many reactions. </a:t>
            </a:r>
            <a:endParaRPr lang="en-GB" alt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7">
            <a:extLst>
              <a:ext uri="{FF2B5EF4-FFF2-40B4-BE49-F238E27FC236}">
                <a16:creationId xmlns:a16="http://schemas.microsoft.com/office/drawing/2014/main" id="{9E045872-EA04-C86A-E7A5-172E1C53A271}"/>
              </a:ext>
            </a:extLst>
          </p:cNvPr>
          <p:cNvSpPr>
            <a:spLocks noChangeArrowheads="1"/>
          </p:cNvSpPr>
          <p:nvPr/>
        </p:nvSpPr>
        <p:spPr bwMode="auto">
          <a:xfrm>
            <a:off x="755650" y="1628775"/>
            <a:ext cx="7667625" cy="5184775"/>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0419" name="AutoShape 2">
            <a:extLst>
              <a:ext uri="{FF2B5EF4-FFF2-40B4-BE49-F238E27FC236}">
                <a16:creationId xmlns:a16="http://schemas.microsoft.com/office/drawing/2014/main" id="{A87D08A7-C4EC-2624-99CA-7F9602F239FD}"/>
              </a:ext>
            </a:extLst>
          </p:cNvPr>
          <p:cNvSpPr>
            <a:spLocks noGrp="1" noChangeArrowheads="1"/>
          </p:cNvSpPr>
          <p:nvPr>
            <p:ph type="title"/>
          </p:nvPr>
        </p:nvSpPr>
        <p:spPr>
          <a:xfrm>
            <a:off x="762000" y="549275"/>
            <a:ext cx="7924800" cy="1143000"/>
          </a:xfrm>
        </p:spPr>
        <p:txBody>
          <a:bodyPr/>
          <a:lstStyle/>
          <a:p>
            <a:pPr eaLnBrk="1" hangingPunct="1"/>
            <a:r>
              <a:rPr lang="en-GB" altLang="en-US"/>
              <a:t>Some interesting reads</a:t>
            </a:r>
          </a:p>
        </p:txBody>
      </p:sp>
      <p:pic>
        <p:nvPicPr>
          <p:cNvPr id="60420" name="Picture 5" descr="Structure-of-scientific-revolutions-3rd-ed-pb">
            <a:extLst>
              <a:ext uri="{FF2B5EF4-FFF2-40B4-BE49-F238E27FC236}">
                <a16:creationId xmlns:a16="http://schemas.microsoft.com/office/drawing/2014/main" id="{F0E10627-FE27-D10C-801C-D237891DD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3" y="1882775"/>
            <a:ext cx="1552575"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descr="Against_Method">
            <a:extLst>
              <a:ext uri="{FF2B5EF4-FFF2-40B4-BE49-F238E27FC236}">
                <a16:creationId xmlns:a16="http://schemas.microsoft.com/office/drawing/2014/main" id="{6194EFD9-E53A-619B-004A-8B1E47788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450" y="4259263"/>
            <a:ext cx="16033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1" descr="kuhn">
            <a:extLst>
              <a:ext uri="{FF2B5EF4-FFF2-40B4-BE49-F238E27FC236}">
                <a16:creationId xmlns:a16="http://schemas.microsoft.com/office/drawing/2014/main" id="{373B9046-29AE-EF63-1A44-D73571EF52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763" y="4340225"/>
            <a:ext cx="151447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13" descr="Whatisthisthingcalledscience.jpeg">
            <a:extLst>
              <a:ext uri="{FF2B5EF4-FFF2-40B4-BE49-F238E27FC236}">
                <a16:creationId xmlns:a16="http://schemas.microsoft.com/office/drawing/2014/main" id="{2C71BD2C-0C22-7A91-6D92-1B6F881F3C9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1844675"/>
            <a:ext cx="1535113"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14" descr="ScienceAndHumanValues.jpg">
            <a:extLst>
              <a:ext uri="{FF2B5EF4-FFF2-40B4-BE49-F238E27FC236}">
                <a16:creationId xmlns:a16="http://schemas.microsoft.com/office/drawing/2014/main" id="{16ECF642-CD68-4980-8506-05932690D58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4365625"/>
            <a:ext cx="1508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5" descr="WittgensteinsPoker.jpg">
            <a:extLst>
              <a:ext uri="{FF2B5EF4-FFF2-40B4-BE49-F238E27FC236}">
                <a16:creationId xmlns:a16="http://schemas.microsoft.com/office/drawing/2014/main" id="{D63A873D-B249-F0BC-5F26-8749D085F46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51500" y="1844675"/>
            <a:ext cx="15128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7">
            <a:extLst>
              <a:ext uri="{FF2B5EF4-FFF2-40B4-BE49-F238E27FC236}">
                <a16:creationId xmlns:a16="http://schemas.microsoft.com/office/drawing/2014/main" id="{EB245DCA-5E95-210F-E2B2-62B0424AFC4B}"/>
              </a:ext>
            </a:extLst>
          </p:cNvPr>
          <p:cNvSpPr>
            <a:spLocks noChangeArrowheads="1"/>
          </p:cNvSpPr>
          <p:nvPr/>
        </p:nvSpPr>
        <p:spPr bwMode="auto">
          <a:xfrm>
            <a:off x="755650" y="1628775"/>
            <a:ext cx="7667625" cy="5184775"/>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2467" name="AutoShape 2">
            <a:extLst>
              <a:ext uri="{FF2B5EF4-FFF2-40B4-BE49-F238E27FC236}">
                <a16:creationId xmlns:a16="http://schemas.microsoft.com/office/drawing/2014/main" id="{2B1C4581-73FA-5EED-7D4C-56C0C03BBB86}"/>
              </a:ext>
            </a:extLst>
          </p:cNvPr>
          <p:cNvSpPr>
            <a:spLocks noGrp="1" noChangeArrowheads="1"/>
          </p:cNvSpPr>
          <p:nvPr>
            <p:ph type="title"/>
          </p:nvPr>
        </p:nvSpPr>
        <p:spPr>
          <a:xfrm>
            <a:off x="762000" y="549275"/>
            <a:ext cx="7924800" cy="1143000"/>
          </a:xfrm>
        </p:spPr>
        <p:txBody>
          <a:bodyPr/>
          <a:lstStyle/>
          <a:p>
            <a:pPr eaLnBrk="1" hangingPunct="1"/>
            <a:r>
              <a:rPr lang="en-GB" altLang="en-US"/>
              <a:t>Some interesting reads</a:t>
            </a:r>
          </a:p>
        </p:txBody>
      </p:sp>
      <p:pic>
        <p:nvPicPr>
          <p:cNvPr id="62468" name="Picture 7" descr="ProofRefute">
            <a:extLst>
              <a:ext uri="{FF2B5EF4-FFF2-40B4-BE49-F238E27FC236}">
                <a16:creationId xmlns:a16="http://schemas.microsoft.com/office/drawing/2014/main" id="{6288B5B1-C387-D8F1-A866-2775C1B9D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882775"/>
            <a:ext cx="15382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8" descr="logic">
            <a:extLst>
              <a:ext uri="{FF2B5EF4-FFF2-40B4-BE49-F238E27FC236}">
                <a16:creationId xmlns:a16="http://schemas.microsoft.com/office/drawing/2014/main" id="{4EC3CD76-4F3C-1D31-384B-FE75E86D3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325" y="1900238"/>
            <a:ext cx="146526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9" descr="blackswan-book">
            <a:extLst>
              <a:ext uri="{FF2B5EF4-FFF2-40B4-BE49-F238E27FC236}">
                <a16:creationId xmlns:a16="http://schemas.microsoft.com/office/drawing/2014/main" id="{034D95CA-BA76-8BF2-B46C-9F5C5267B3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75" y="1901825"/>
            <a:ext cx="149701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13" descr="lakatos">
            <a:extLst>
              <a:ext uri="{FF2B5EF4-FFF2-40B4-BE49-F238E27FC236}">
                <a16:creationId xmlns:a16="http://schemas.microsoft.com/office/drawing/2014/main" id="{CCF5B588-191C-6F82-C02F-73EE0FD78B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4221163"/>
            <a:ext cx="15128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6" descr="zen">
            <a:extLst>
              <a:ext uri="{FF2B5EF4-FFF2-40B4-BE49-F238E27FC236}">
                <a16:creationId xmlns:a16="http://schemas.microsoft.com/office/drawing/2014/main" id="{6E7D3A86-B8C8-83DA-C25C-41F22F0000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4075" y="4259263"/>
            <a:ext cx="16351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5" descr="Logicomix.jpg">
            <a:extLst>
              <a:ext uri="{FF2B5EF4-FFF2-40B4-BE49-F238E27FC236}">
                <a16:creationId xmlns:a16="http://schemas.microsoft.com/office/drawing/2014/main" id="{1CB0A70F-D7EA-86BC-7182-596DB1FB12D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4221163"/>
            <a:ext cx="155416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1584BD64-0F86-B711-92C6-46D856603171}"/>
              </a:ext>
            </a:extLst>
          </p:cNvPr>
          <p:cNvSpPr>
            <a:spLocks noGrp="1" noChangeArrowheads="1"/>
          </p:cNvSpPr>
          <p:nvPr>
            <p:ph type="title"/>
          </p:nvPr>
        </p:nvSpPr>
        <p:spPr/>
        <p:txBody>
          <a:bodyPr/>
          <a:lstStyle/>
          <a:p>
            <a:pPr eaLnBrk="1" hangingPunct="1"/>
            <a:r>
              <a:rPr lang="en-US" altLang="en-US"/>
              <a:t>What is science?</a:t>
            </a:r>
            <a:endParaRPr lang="en-GB" altLang="en-US"/>
          </a:p>
        </p:txBody>
      </p:sp>
      <p:sp>
        <p:nvSpPr>
          <p:cNvPr id="9219" name="Rectangle 3">
            <a:extLst>
              <a:ext uri="{FF2B5EF4-FFF2-40B4-BE49-F238E27FC236}">
                <a16:creationId xmlns:a16="http://schemas.microsoft.com/office/drawing/2014/main" id="{EB0831C6-5B0F-E359-E252-CF54C29667F7}"/>
              </a:ext>
            </a:extLst>
          </p:cNvPr>
          <p:cNvSpPr>
            <a:spLocks noGrp="1" noChangeArrowheads="1"/>
          </p:cNvSpPr>
          <p:nvPr>
            <p:ph type="body" idx="1"/>
          </p:nvPr>
        </p:nvSpPr>
        <p:spPr>
          <a:xfrm>
            <a:off x="687388" y="2338388"/>
            <a:ext cx="7772400" cy="4114800"/>
          </a:xfrm>
        </p:spPr>
        <p:txBody>
          <a:bodyPr/>
          <a:lstStyle/>
          <a:p>
            <a:pPr eaLnBrk="1" hangingPunct="1">
              <a:lnSpc>
                <a:spcPct val="90000"/>
              </a:lnSpc>
            </a:pPr>
            <a:endParaRPr lang="en-US" altLang="en-US" sz="2000"/>
          </a:p>
          <a:p>
            <a:pPr eaLnBrk="1" hangingPunct="1">
              <a:lnSpc>
                <a:spcPct val="90000"/>
              </a:lnSpc>
            </a:pPr>
            <a:r>
              <a:rPr lang="en-IE" altLang="en-US" sz="2400"/>
              <a:t>Science (from the Latin </a:t>
            </a:r>
            <a:r>
              <a:rPr lang="en-IE" altLang="en-US" sz="2400" i="1"/>
              <a:t>scientia</a:t>
            </a:r>
            <a:r>
              <a:rPr lang="en-IE" altLang="en-US" sz="2400"/>
              <a:t>, meaning "knowledge") is, in its broadest sense, any systematic knowledge-base or prescriptive practice that is capable of resulting in a prediction or predictable type of outcome. </a:t>
            </a:r>
          </a:p>
          <a:p>
            <a:pPr eaLnBrk="1" hangingPunct="1">
              <a:lnSpc>
                <a:spcPct val="90000"/>
              </a:lnSpc>
            </a:pPr>
            <a:r>
              <a:rPr lang="en-IE" altLang="en-US" sz="2400"/>
              <a:t>In this sense, science may refer to a highly skilled technique or practice</a:t>
            </a:r>
            <a:endParaRPr lang="en-GB" altLang="en-U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a:extLst>
              <a:ext uri="{FF2B5EF4-FFF2-40B4-BE49-F238E27FC236}">
                <a16:creationId xmlns:a16="http://schemas.microsoft.com/office/drawing/2014/main" id="{EA683E67-0E38-5F32-96D4-32D1C563A052}"/>
              </a:ext>
            </a:extLst>
          </p:cNvPr>
          <p:cNvSpPr>
            <a:spLocks noGrp="1" noChangeArrowheads="1"/>
          </p:cNvSpPr>
          <p:nvPr>
            <p:ph type="title"/>
          </p:nvPr>
        </p:nvSpPr>
        <p:spPr/>
        <p:txBody>
          <a:bodyPr/>
          <a:lstStyle/>
          <a:p>
            <a:pPr eaLnBrk="1" hangingPunct="1"/>
            <a:r>
              <a:rPr lang="en-GB" altLang="en-US"/>
              <a:t>O.K. so what does this all mean?</a:t>
            </a:r>
          </a:p>
        </p:txBody>
      </p:sp>
      <p:sp>
        <p:nvSpPr>
          <p:cNvPr id="64515" name="Rectangle 3">
            <a:extLst>
              <a:ext uri="{FF2B5EF4-FFF2-40B4-BE49-F238E27FC236}">
                <a16:creationId xmlns:a16="http://schemas.microsoft.com/office/drawing/2014/main" id="{F6A8FE7C-FA0C-29A1-1299-E56FC167901B}"/>
              </a:ext>
            </a:extLst>
          </p:cNvPr>
          <p:cNvSpPr>
            <a:spLocks noGrp="1" noChangeArrowheads="1"/>
          </p:cNvSpPr>
          <p:nvPr>
            <p:ph type="body" idx="1"/>
          </p:nvPr>
        </p:nvSpPr>
        <p:spPr/>
        <p:txBody>
          <a:bodyPr/>
          <a:lstStyle/>
          <a:p>
            <a:pPr eaLnBrk="1" hangingPunct="1"/>
            <a:r>
              <a:rPr lang="en-GB" altLang="en-US"/>
              <a:t>Well really what it means is that we try to avoid using the words</a:t>
            </a:r>
          </a:p>
          <a:p>
            <a:pPr lvl="1" eaLnBrk="1" hangingPunct="1"/>
            <a:r>
              <a:rPr lang="en-GB" altLang="en-US"/>
              <a:t>“PROOF”</a:t>
            </a:r>
          </a:p>
          <a:p>
            <a:pPr lvl="1" eaLnBrk="1" hangingPunct="1"/>
            <a:r>
              <a:rPr lang="en-GB" altLang="en-US"/>
              <a:t>“PROVEN”</a:t>
            </a:r>
          </a:p>
          <a:p>
            <a:pPr lvl="1" eaLnBrk="1" hangingPunct="1"/>
            <a:r>
              <a:rPr lang="en-GB" altLang="en-US"/>
              <a:t>“PROVE”</a:t>
            </a:r>
          </a:p>
          <a:p>
            <a:pPr lvl="1" eaLnBrk="1" hangingPunct="1"/>
            <a:endParaRPr lang="en-GB"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a:extLst>
              <a:ext uri="{FF2B5EF4-FFF2-40B4-BE49-F238E27FC236}">
                <a16:creationId xmlns:a16="http://schemas.microsoft.com/office/drawing/2014/main" id="{3086BFF9-E55C-E27A-D080-4BD98296F286}"/>
              </a:ext>
            </a:extLst>
          </p:cNvPr>
          <p:cNvSpPr>
            <a:spLocks noGrp="1" noChangeArrowheads="1"/>
          </p:cNvSpPr>
          <p:nvPr>
            <p:ph type="title"/>
          </p:nvPr>
        </p:nvSpPr>
        <p:spPr/>
        <p:txBody>
          <a:bodyPr/>
          <a:lstStyle/>
          <a:p>
            <a:pPr eaLnBrk="1" hangingPunct="1"/>
            <a:r>
              <a:rPr lang="en-IE" altLang="en-US"/>
              <a:t>Scientific Method</a:t>
            </a:r>
            <a:endParaRPr lang="en-GB" altLang="en-US"/>
          </a:p>
        </p:txBody>
      </p:sp>
      <p:sp>
        <p:nvSpPr>
          <p:cNvPr id="66563" name="Rectangle 3">
            <a:extLst>
              <a:ext uri="{FF2B5EF4-FFF2-40B4-BE49-F238E27FC236}">
                <a16:creationId xmlns:a16="http://schemas.microsoft.com/office/drawing/2014/main" id="{BAAFEA11-E2A7-1449-601B-3B2A75B91803}"/>
              </a:ext>
            </a:extLst>
          </p:cNvPr>
          <p:cNvSpPr>
            <a:spLocks noGrp="1" noChangeArrowheads="1"/>
          </p:cNvSpPr>
          <p:nvPr>
            <p:ph type="body" idx="1"/>
          </p:nvPr>
        </p:nvSpPr>
        <p:spPr>
          <a:xfrm>
            <a:off x="900113" y="2420938"/>
            <a:ext cx="7772400" cy="4176712"/>
          </a:xfrm>
        </p:spPr>
        <p:txBody>
          <a:bodyPr/>
          <a:lstStyle/>
          <a:p>
            <a:pPr algn="just" eaLnBrk="1" hangingPunct="1">
              <a:buFont typeface="Wingdings" panose="05000000000000000000" pitchFamily="2" charset="2"/>
              <a:buNone/>
            </a:pPr>
            <a:r>
              <a:rPr lang="en-US" altLang="en-US" sz="2400">
                <a:cs typeface="Times New Roman" panose="02020603050405020304" pitchFamily="18" charset="0"/>
              </a:rPr>
              <a:t>1. Observation of phenomena; </a:t>
            </a:r>
          </a:p>
          <a:p>
            <a:pPr algn="just" eaLnBrk="1" hangingPunct="1">
              <a:buFont typeface="Wingdings" panose="05000000000000000000" pitchFamily="2" charset="2"/>
              <a:buNone/>
            </a:pPr>
            <a:r>
              <a:rPr lang="en-US" altLang="en-US" sz="2400">
                <a:cs typeface="Times New Roman" panose="02020603050405020304" pitchFamily="18" charset="0"/>
              </a:rPr>
              <a:t>2. Development of hypothesis to explain observation;</a:t>
            </a:r>
          </a:p>
          <a:p>
            <a:pPr algn="just" eaLnBrk="1" hangingPunct="1">
              <a:buFont typeface="Wingdings" panose="05000000000000000000" pitchFamily="2" charset="2"/>
              <a:buNone/>
            </a:pPr>
            <a:r>
              <a:rPr lang="en-US" altLang="en-US" sz="2400">
                <a:cs typeface="Times New Roman" panose="02020603050405020304" pitchFamily="18" charset="0"/>
              </a:rPr>
              <a:t>3. Development of predictions based on hypothesis;</a:t>
            </a:r>
          </a:p>
          <a:p>
            <a:pPr algn="just" eaLnBrk="1" hangingPunct="1">
              <a:buFont typeface="Wingdings" panose="05000000000000000000" pitchFamily="2" charset="2"/>
              <a:buNone/>
            </a:pPr>
            <a:r>
              <a:rPr lang="en-US" altLang="en-US" sz="2400">
                <a:cs typeface="Times New Roman" panose="02020603050405020304" pitchFamily="18" charset="0"/>
              </a:rPr>
              <a:t>4. Experiments conducted to test predictions;</a:t>
            </a:r>
          </a:p>
          <a:p>
            <a:pPr algn="just" eaLnBrk="1" hangingPunct="1">
              <a:buFont typeface="Wingdings" panose="05000000000000000000" pitchFamily="2" charset="2"/>
              <a:buNone/>
            </a:pPr>
            <a:r>
              <a:rPr lang="en-US" altLang="en-US" sz="2400">
                <a:cs typeface="Times New Roman" panose="02020603050405020304" pitchFamily="18" charset="0"/>
              </a:rPr>
              <a:t>5. Data collection and analysis (data can be numerical, graphical, visual observations, case studies, etc.);</a:t>
            </a:r>
          </a:p>
          <a:p>
            <a:pPr algn="just" eaLnBrk="1" hangingPunct="1">
              <a:buFont typeface="Wingdings" panose="05000000000000000000" pitchFamily="2" charset="2"/>
              <a:buNone/>
            </a:pPr>
            <a:r>
              <a:rPr lang="en-US" altLang="en-US" sz="2400">
                <a:cs typeface="Times New Roman" panose="02020603050405020304" pitchFamily="18" charset="0"/>
              </a:rPr>
              <a:t>6. Modify hypothesis until it is consistent with the observations; and </a:t>
            </a:r>
          </a:p>
          <a:p>
            <a:pPr algn="just" eaLnBrk="1" hangingPunct="1">
              <a:buFont typeface="Wingdings" panose="05000000000000000000" pitchFamily="2" charset="2"/>
              <a:buNone/>
            </a:pPr>
            <a:r>
              <a:rPr lang="en-IE" altLang="en-US" sz="2400">
                <a:cs typeface="Times New Roman" panose="02020603050405020304" pitchFamily="18" charset="0"/>
              </a:rPr>
              <a:t>7.  Derive</a:t>
            </a:r>
            <a:r>
              <a:rPr lang="en-GB" altLang="en-US" sz="2400">
                <a:cs typeface="Times New Roman" panose="02020603050405020304" pitchFamily="18" charset="0"/>
              </a:rPr>
              <a:t> conclusion.</a:t>
            </a:r>
            <a:r>
              <a:rPr lang="en-GB" altLang="en-US" sz="2400">
                <a:solidFill>
                  <a:srgbClr val="000000"/>
                </a:solidFill>
                <a:cs typeface="Times New Roman" panose="02020603050405020304" pitchFamily="18"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0">
            <a:extLst>
              <a:ext uri="{FF2B5EF4-FFF2-40B4-BE49-F238E27FC236}">
                <a16:creationId xmlns:a16="http://schemas.microsoft.com/office/drawing/2014/main" id="{C59BA060-66E9-5A94-4D5B-05DD218AC9AF}"/>
              </a:ext>
            </a:extLst>
          </p:cNvPr>
          <p:cNvSpPr>
            <a:spLocks noChangeArrowheads="1"/>
          </p:cNvSpPr>
          <p:nvPr/>
        </p:nvSpPr>
        <p:spPr bwMode="auto">
          <a:xfrm>
            <a:off x="3203575" y="549275"/>
            <a:ext cx="5616575" cy="6164263"/>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11" name="AutoShape 2">
            <a:extLst>
              <a:ext uri="{FF2B5EF4-FFF2-40B4-BE49-F238E27FC236}">
                <a16:creationId xmlns:a16="http://schemas.microsoft.com/office/drawing/2014/main" id="{99BD6A70-8EE6-5DB4-FB96-6204C7474DDA}"/>
              </a:ext>
            </a:extLst>
          </p:cNvPr>
          <p:cNvSpPr>
            <a:spLocks noGrp="1" noChangeArrowheads="1"/>
          </p:cNvSpPr>
          <p:nvPr>
            <p:ph type="title"/>
          </p:nvPr>
        </p:nvSpPr>
        <p:spPr>
          <a:xfrm>
            <a:off x="968375" y="620713"/>
            <a:ext cx="7924800" cy="1439862"/>
          </a:xfrm>
        </p:spPr>
        <p:txBody>
          <a:bodyPr/>
          <a:lstStyle/>
          <a:p>
            <a:pPr eaLnBrk="1" hangingPunct="1"/>
            <a:r>
              <a:rPr lang="en-IE" altLang="en-US"/>
              <a:t>Scientific </a:t>
            </a:r>
            <a:br>
              <a:rPr lang="en-IE" altLang="en-US"/>
            </a:br>
            <a:r>
              <a:rPr lang="en-IE" altLang="en-US"/>
              <a:t>Method</a:t>
            </a:r>
            <a:endParaRPr lang="en-GB" altLang="en-US"/>
          </a:p>
        </p:txBody>
      </p:sp>
      <p:sp>
        <p:nvSpPr>
          <p:cNvPr id="68612" name="Rectangle 5">
            <a:extLst>
              <a:ext uri="{FF2B5EF4-FFF2-40B4-BE49-F238E27FC236}">
                <a16:creationId xmlns:a16="http://schemas.microsoft.com/office/drawing/2014/main" id="{120D52FE-BAE4-9C7F-18D4-4971C463946D}"/>
              </a:ext>
            </a:extLst>
          </p:cNvPr>
          <p:cNvSpPr>
            <a:spLocks noGrp="1" noChangeArrowheads="1"/>
          </p:cNvSpPr>
          <p:nvPr>
            <p:ph type="body" sz="half" idx="1"/>
          </p:nvPr>
        </p:nvSpPr>
        <p:spPr>
          <a:xfrm>
            <a:off x="4141788" y="1052513"/>
            <a:ext cx="4822825" cy="3005137"/>
          </a:xfrm>
        </p:spPr>
        <p:txBody>
          <a:bodyPr/>
          <a:lstStyle/>
          <a:p>
            <a:pPr eaLnBrk="1" hangingPunct="1">
              <a:lnSpc>
                <a:spcPct val="80000"/>
              </a:lnSpc>
              <a:buFont typeface="Wingdings" panose="05000000000000000000" pitchFamily="2" charset="2"/>
              <a:buNone/>
            </a:pPr>
            <a:r>
              <a:rPr lang="en-US" altLang="en-US" sz="1800"/>
              <a:t>280BC  Libraries with Index</a:t>
            </a:r>
          </a:p>
          <a:p>
            <a:pPr eaLnBrk="1" hangingPunct="1">
              <a:lnSpc>
                <a:spcPct val="80000"/>
              </a:lnSpc>
              <a:buFont typeface="Wingdings" panose="05000000000000000000" pitchFamily="2" charset="2"/>
              <a:buNone/>
            </a:pPr>
            <a:r>
              <a:rPr lang="en-US" altLang="en-US" sz="1800"/>
              <a:t>1000     Collaborative Encyclopedia</a:t>
            </a:r>
          </a:p>
          <a:p>
            <a:pPr eaLnBrk="1" hangingPunct="1">
              <a:lnSpc>
                <a:spcPct val="80000"/>
              </a:lnSpc>
              <a:buFont typeface="Wingdings" panose="05000000000000000000" pitchFamily="2" charset="2"/>
              <a:buNone/>
            </a:pPr>
            <a:r>
              <a:rPr lang="en-US" altLang="en-US" sz="1800"/>
              <a:t>1410     Cross-referenced Encyclopedia</a:t>
            </a:r>
          </a:p>
          <a:p>
            <a:pPr eaLnBrk="1" hangingPunct="1">
              <a:lnSpc>
                <a:spcPct val="80000"/>
              </a:lnSpc>
              <a:buFont typeface="Wingdings" panose="05000000000000000000" pitchFamily="2" charset="2"/>
              <a:buNone/>
            </a:pPr>
            <a:r>
              <a:rPr lang="en-US" altLang="en-US" sz="1800"/>
              <a:t>1550     Invention of the Fact</a:t>
            </a:r>
          </a:p>
          <a:p>
            <a:pPr eaLnBrk="1" hangingPunct="1">
              <a:lnSpc>
                <a:spcPct val="80000"/>
              </a:lnSpc>
              <a:buFont typeface="Wingdings" panose="05000000000000000000" pitchFamily="2" charset="2"/>
              <a:buNone/>
            </a:pPr>
            <a:r>
              <a:rPr lang="en-US" altLang="en-US" sz="1800"/>
              <a:t>1590     Controlled Experiments</a:t>
            </a:r>
          </a:p>
          <a:p>
            <a:pPr eaLnBrk="1" hangingPunct="1">
              <a:lnSpc>
                <a:spcPct val="80000"/>
              </a:lnSpc>
              <a:buFont typeface="Wingdings" panose="05000000000000000000" pitchFamily="2" charset="2"/>
              <a:buNone/>
            </a:pPr>
            <a:r>
              <a:rPr lang="en-US" altLang="en-US" sz="1800"/>
              <a:t>1609     Scopes and Laboratories</a:t>
            </a:r>
          </a:p>
          <a:p>
            <a:pPr eaLnBrk="1" hangingPunct="1">
              <a:lnSpc>
                <a:spcPct val="80000"/>
              </a:lnSpc>
              <a:buFont typeface="Wingdings" panose="05000000000000000000" pitchFamily="2" charset="2"/>
              <a:buNone/>
            </a:pPr>
            <a:r>
              <a:rPr lang="en-US" altLang="en-US" sz="1800"/>
              <a:t>1687     Hypothesis/Prediction</a:t>
            </a:r>
          </a:p>
          <a:p>
            <a:pPr eaLnBrk="1" hangingPunct="1">
              <a:lnSpc>
                <a:spcPct val="80000"/>
              </a:lnSpc>
              <a:buFont typeface="Wingdings" panose="05000000000000000000" pitchFamily="2" charset="2"/>
              <a:buNone/>
            </a:pPr>
            <a:r>
              <a:rPr lang="en-US" altLang="en-US" sz="1800"/>
              <a:t>1650     Societies of Experts</a:t>
            </a:r>
          </a:p>
          <a:p>
            <a:pPr eaLnBrk="1" hangingPunct="1">
              <a:lnSpc>
                <a:spcPct val="80000"/>
              </a:lnSpc>
              <a:buFont typeface="Wingdings" panose="05000000000000000000" pitchFamily="2" charset="2"/>
              <a:buNone/>
            </a:pPr>
            <a:r>
              <a:rPr lang="en-US" altLang="en-US" sz="1800"/>
              <a:t>1665     Necessary Repeatability</a:t>
            </a:r>
          </a:p>
          <a:p>
            <a:pPr eaLnBrk="1" hangingPunct="1">
              <a:lnSpc>
                <a:spcPct val="80000"/>
              </a:lnSpc>
              <a:buFont typeface="Wingdings" panose="05000000000000000000" pitchFamily="2" charset="2"/>
              <a:buNone/>
            </a:pPr>
            <a:endParaRPr lang="en-US" altLang="en-US" sz="1800"/>
          </a:p>
          <a:p>
            <a:pPr eaLnBrk="1" hangingPunct="1">
              <a:lnSpc>
                <a:spcPct val="80000"/>
              </a:lnSpc>
            </a:pPr>
            <a:endParaRPr lang="en-GB" altLang="en-US" sz="1800"/>
          </a:p>
        </p:txBody>
      </p:sp>
      <p:sp>
        <p:nvSpPr>
          <p:cNvPr id="68613" name="Rectangle 6">
            <a:extLst>
              <a:ext uri="{FF2B5EF4-FFF2-40B4-BE49-F238E27FC236}">
                <a16:creationId xmlns:a16="http://schemas.microsoft.com/office/drawing/2014/main" id="{76503CD1-96F5-95BB-B5EA-B267896E4628}"/>
              </a:ext>
            </a:extLst>
          </p:cNvPr>
          <p:cNvSpPr>
            <a:spLocks noGrp="1" noChangeArrowheads="1"/>
          </p:cNvSpPr>
          <p:nvPr>
            <p:ph type="body" sz="half" idx="2"/>
          </p:nvPr>
        </p:nvSpPr>
        <p:spPr>
          <a:xfrm>
            <a:off x="4146550" y="3567113"/>
            <a:ext cx="4746625" cy="2598737"/>
          </a:xfrm>
        </p:spPr>
        <p:txBody>
          <a:bodyPr/>
          <a:lstStyle/>
          <a:p>
            <a:pPr eaLnBrk="1" hangingPunct="1">
              <a:lnSpc>
                <a:spcPct val="80000"/>
              </a:lnSpc>
              <a:buFont typeface="Wingdings" panose="05000000000000000000" pitchFamily="2" charset="2"/>
              <a:buNone/>
            </a:pPr>
            <a:r>
              <a:rPr lang="en-US" altLang="en-US" sz="1800"/>
              <a:t>1752     Peer Review Referee</a:t>
            </a:r>
          </a:p>
          <a:p>
            <a:pPr eaLnBrk="1" hangingPunct="1">
              <a:lnSpc>
                <a:spcPct val="80000"/>
              </a:lnSpc>
              <a:buFont typeface="Wingdings" panose="05000000000000000000" pitchFamily="2" charset="2"/>
              <a:buNone/>
            </a:pPr>
            <a:r>
              <a:rPr lang="en-US" altLang="en-US" sz="1800"/>
              <a:t>1780     Journal Network</a:t>
            </a:r>
          </a:p>
          <a:p>
            <a:pPr eaLnBrk="1" hangingPunct="1">
              <a:lnSpc>
                <a:spcPct val="80000"/>
              </a:lnSpc>
              <a:buFont typeface="Wingdings" panose="05000000000000000000" pitchFamily="2" charset="2"/>
              <a:buNone/>
            </a:pPr>
            <a:r>
              <a:rPr lang="en-US" altLang="en-US" sz="1800"/>
              <a:t>1920     Falsifiable Testability</a:t>
            </a:r>
          </a:p>
          <a:p>
            <a:pPr eaLnBrk="1" hangingPunct="1">
              <a:lnSpc>
                <a:spcPct val="80000"/>
              </a:lnSpc>
              <a:buFont typeface="Wingdings" panose="05000000000000000000" pitchFamily="2" charset="2"/>
              <a:buNone/>
            </a:pPr>
            <a:r>
              <a:rPr lang="en-US" altLang="en-US" sz="1800"/>
              <a:t>1926     Randomized Design</a:t>
            </a:r>
          </a:p>
          <a:p>
            <a:pPr eaLnBrk="1" hangingPunct="1">
              <a:lnSpc>
                <a:spcPct val="80000"/>
              </a:lnSpc>
              <a:buFont typeface="Wingdings" panose="05000000000000000000" pitchFamily="2" charset="2"/>
              <a:buNone/>
            </a:pPr>
            <a:r>
              <a:rPr lang="en-US" altLang="en-US" sz="1800"/>
              <a:t>1937     Controlled Placebo</a:t>
            </a:r>
          </a:p>
          <a:p>
            <a:pPr eaLnBrk="1" hangingPunct="1">
              <a:lnSpc>
                <a:spcPct val="80000"/>
              </a:lnSpc>
              <a:buFont typeface="Wingdings" panose="05000000000000000000" pitchFamily="2" charset="2"/>
              <a:buNone/>
            </a:pPr>
            <a:r>
              <a:rPr lang="en-US" altLang="en-US" sz="1800"/>
              <a:t>1950     Double Bind Refinement</a:t>
            </a:r>
          </a:p>
          <a:p>
            <a:pPr eaLnBrk="1" hangingPunct="1">
              <a:lnSpc>
                <a:spcPct val="80000"/>
              </a:lnSpc>
              <a:buFont typeface="Wingdings" panose="05000000000000000000" pitchFamily="2" charset="2"/>
              <a:buNone/>
            </a:pPr>
            <a:r>
              <a:rPr lang="en-US" altLang="en-US" sz="1800"/>
              <a:t>1946     Computer simulations</a:t>
            </a:r>
          </a:p>
          <a:p>
            <a:pPr eaLnBrk="1" hangingPunct="1">
              <a:lnSpc>
                <a:spcPct val="80000"/>
              </a:lnSpc>
              <a:buFont typeface="Wingdings" panose="05000000000000000000" pitchFamily="2" charset="2"/>
              <a:buNone/>
            </a:pPr>
            <a:r>
              <a:rPr lang="en-US" altLang="en-US" sz="1800"/>
              <a:t>1974     Meta-analysis</a:t>
            </a:r>
          </a:p>
          <a:p>
            <a:pPr eaLnBrk="1" hangingPunct="1">
              <a:lnSpc>
                <a:spcPct val="80000"/>
              </a:lnSpc>
              <a:buFont typeface="Wingdings" panose="05000000000000000000" pitchFamily="2" charset="2"/>
              <a:buNone/>
            </a:pPr>
            <a:endParaRPr lang="en-GB" altLang="en-US" sz="1600"/>
          </a:p>
        </p:txBody>
      </p:sp>
      <p:sp>
        <p:nvSpPr>
          <p:cNvPr id="68614" name="AutoShape 7">
            <a:extLst>
              <a:ext uri="{FF2B5EF4-FFF2-40B4-BE49-F238E27FC236}">
                <a16:creationId xmlns:a16="http://schemas.microsoft.com/office/drawing/2014/main" id="{E4BA34C5-1F02-E852-B282-A7D27D18FA1D}"/>
              </a:ext>
            </a:extLst>
          </p:cNvPr>
          <p:cNvSpPr>
            <a:spLocks noChangeArrowheads="1"/>
          </p:cNvSpPr>
          <p:nvPr/>
        </p:nvSpPr>
        <p:spPr bwMode="auto">
          <a:xfrm>
            <a:off x="3362325" y="981075"/>
            <a:ext cx="346075" cy="4895850"/>
          </a:xfrm>
          <a:prstGeom prst="roundRect">
            <a:avLst>
              <a:gd name="adj" fmla="val 16667"/>
            </a:avLst>
          </a:prstGeom>
          <a:solidFill>
            <a:schemeClr val="tx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15" name="Oval 8">
            <a:extLst>
              <a:ext uri="{FF2B5EF4-FFF2-40B4-BE49-F238E27FC236}">
                <a16:creationId xmlns:a16="http://schemas.microsoft.com/office/drawing/2014/main" id="{AD5CB8A8-0997-8249-2EBC-8DC2B76DBE0C}"/>
              </a:ext>
            </a:extLst>
          </p:cNvPr>
          <p:cNvSpPr>
            <a:spLocks noChangeArrowheads="1"/>
          </p:cNvSpPr>
          <p:nvPr/>
        </p:nvSpPr>
        <p:spPr bwMode="auto">
          <a:xfrm>
            <a:off x="3481388" y="1125538"/>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16" name="Oval 9">
            <a:extLst>
              <a:ext uri="{FF2B5EF4-FFF2-40B4-BE49-F238E27FC236}">
                <a16:creationId xmlns:a16="http://schemas.microsoft.com/office/drawing/2014/main" id="{E6FD65F5-2162-31E0-E242-56B897D471CE}"/>
              </a:ext>
            </a:extLst>
          </p:cNvPr>
          <p:cNvSpPr>
            <a:spLocks noChangeArrowheads="1"/>
          </p:cNvSpPr>
          <p:nvPr/>
        </p:nvSpPr>
        <p:spPr bwMode="auto">
          <a:xfrm>
            <a:off x="3481388" y="1414463"/>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17" name="Oval 10">
            <a:extLst>
              <a:ext uri="{FF2B5EF4-FFF2-40B4-BE49-F238E27FC236}">
                <a16:creationId xmlns:a16="http://schemas.microsoft.com/office/drawing/2014/main" id="{62EF4C38-65E3-EFC8-110A-019C4FE454A8}"/>
              </a:ext>
            </a:extLst>
          </p:cNvPr>
          <p:cNvSpPr>
            <a:spLocks noChangeArrowheads="1"/>
          </p:cNvSpPr>
          <p:nvPr/>
        </p:nvSpPr>
        <p:spPr bwMode="auto">
          <a:xfrm>
            <a:off x="3481388" y="1701800"/>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18" name="Oval 11">
            <a:extLst>
              <a:ext uri="{FF2B5EF4-FFF2-40B4-BE49-F238E27FC236}">
                <a16:creationId xmlns:a16="http://schemas.microsoft.com/office/drawing/2014/main" id="{00E6FFC0-AD0F-131E-54BB-B0FBC2E821E5}"/>
              </a:ext>
            </a:extLst>
          </p:cNvPr>
          <p:cNvSpPr>
            <a:spLocks noChangeArrowheads="1"/>
          </p:cNvSpPr>
          <p:nvPr/>
        </p:nvSpPr>
        <p:spPr bwMode="auto">
          <a:xfrm>
            <a:off x="3481388" y="1989138"/>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19" name="Oval 12">
            <a:extLst>
              <a:ext uri="{FF2B5EF4-FFF2-40B4-BE49-F238E27FC236}">
                <a16:creationId xmlns:a16="http://schemas.microsoft.com/office/drawing/2014/main" id="{C1DD7883-0B03-6F9F-130E-31F7AD07D3A1}"/>
              </a:ext>
            </a:extLst>
          </p:cNvPr>
          <p:cNvSpPr>
            <a:spLocks noChangeArrowheads="1"/>
          </p:cNvSpPr>
          <p:nvPr/>
        </p:nvSpPr>
        <p:spPr bwMode="auto">
          <a:xfrm>
            <a:off x="3481388" y="2278063"/>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20" name="Oval 13">
            <a:extLst>
              <a:ext uri="{FF2B5EF4-FFF2-40B4-BE49-F238E27FC236}">
                <a16:creationId xmlns:a16="http://schemas.microsoft.com/office/drawing/2014/main" id="{111EF37B-C2C6-606D-4EFF-6E8669DC410D}"/>
              </a:ext>
            </a:extLst>
          </p:cNvPr>
          <p:cNvSpPr>
            <a:spLocks noChangeArrowheads="1"/>
          </p:cNvSpPr>
          <p:nvPr/>
        </p:nvSpPr>
        <p:spPr bwMode="auto">
          <a:xfrm>
            <a:off x="3481388" y="2493963"/>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21" name="Oval 14">
            <a:extLst>
              <a:ext uri="{FF2B5EF4-FFF2-40B4-BE49-F238E27FC236}">
                <a16:creationId xmlns:a16="http://schemas.microsoft.com/office/drawing/2014/main" id="{34744F89-7EFF-5DA3-54AC-6A46143045BA}"/>
              </a:ext>
            </a:extLst>
          </p:cNvPr>
          <p:cNvSpPr>
            <a:spLocks noChangeArrowheads="1"/>
          </p:cNvSpPr>
          <p:nvPr/>
        </p:nvSpPr>
        <p:spPr bwMode="auto">
          <a:xfrm>
            <a:off x="3481388" y="2781300"/>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22" name="Oval 15">
            <a:extLst>
              <a:ext uri="{FF2B5EF4-FFF2-40B4-BE49-F238E27FC236}">
                <a16:creationId xmlns:a16="http://schemas.microsoft.com/office/drawing/2014/main" id="{8EF2FF67-871F-C1A5-328B-00FD67938F57}"/>
              </a:ext>
            </a:extLst>
          </p:cNvPr>
          <p:cNvSpPr>
            <a:spLocks noChangeArrowheads="1"/>
          </p:cNvSpPr>
          <p:nvPr/>
        </p:nvSpPr>
        <p:spPr bwMode="auto">
          <a:xfrm>
            <a:off x="3481388" y="3070225"/>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23" name="Oval 16">
            <a:extLst>
              <a:ext uri="{FF2B5EF4-FFF2-40B4-BE49-F238E27FC236}">
                <a16:creationId xmlns:a16="http://schemas.microsoft.com/office/drawing/2014/main" id="{4B7E9BA0-37A1-C2EF-D1B8-709EAC7A4CDA}"/>
              </a:ext>
            </a:extLst>
          </p:cNvPr>
          <p:cNvSpPr>
            <a:spLocks noChangeArrowheads="1"/>
          </p:cNvSpPr>
          <p:nvPr/>
        </p:nvSpPr>
        <p:spPr bwMode="auto">
          <a:xfrm>
            <a:off x="3481388" y="3357563"/>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24" name="Oval 17">
            <a:extLst>
              <a:ext uri="{FF2B5EF4-FFF2-40B4-BE49-F238E27FC236}">
                <a16:creationId xmlns:a16="http://schemas.microsoft.com/office/drawing/2014/main" id="{93FBC3B3-688D-72F4-5D7E-8E412E7737FD}"/>
              </a:ext>
            </a:extLst>
          </p:cNvPr>
          <p:cNvSpPr>
            <a:spLocks noChangeArrowheads="1"/>
          </p:cNvSpPr>
          <p:nvPr/>
        </p:nvSpPr>
        <p:spPr bwMode="auto">
          <a:xfrm>
            <a:off x="3481388" y="3573463"/>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25" name="Oval 18">
            <a:extLst>
              <a:ext uri="{FF2B5EF4-FFF2-40B4-BE49-F238E27FC236}">
                <a16:creationId xmlns:a16="http://schemas.microsoft.com/office/drawing/2014/main" id="{A472EC5E-7868-DB84-4A17-D408B21E52EF}"/>
              </a:ext>
            </a:extLst>
          </p:cNvPr>
          <p:cNvSpPr>
            <a:spLocks noChangeArrowheads="1"/>
          </p:cNvSpPr>
          <p:nvPr/>
        </p:nvSpPr>
        <p:spPr bwMode="auto">
          <a:xfrm>
            <a:off x="3481388" y="3862388"/>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26" name="Oval 19">
            <a:extLst>
              <a:ext uri="{FF2B5EF4-FFF2-40B4-BE49-F238E27FC236}">
                <a16:creationId xmlns:a16="http://schemas.microsoft.com/office/drawing/2014/main" id="{8AF96032-0214-F7EA-A151-DE21C48A0E93}"/>
              </a:ext>
            </a:extLst>
          </p:cNvPr>
          <p:cNvSpPr>
            <a:spLocks noChangeArrowheads="1"/>
          </p:cNvSpPr>
          <p:nvPr/>
        </p:nvSpPr>
        <p:spPr bwMode="auto">
          <a:xfrm>
            <a:off x="3481388" y="4149725"/>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27" name="Oval 20">
            <a:extLst>
              <a:ext uri="{FF2B5EF4-FFF2-40B4-BE49-F238E27FC236}">
                <a16:creationId xmlns:a16="http://schemas.microsoft.com/office/drawing/2014/main" id="{1BB83EEB-D833-E8D2-B3FC-38FF02AA39C6}"/>
              </a:ext>
            </a:extLst>
          </p:cNvPr>
          <p:cNvSpPr>
            <a:spLocks noChangeArrowheads="1"/>
          </p:cNvSpPr>
          <p:nvPr/>
        </p:nvSpPr>
        <p:spPr bwMode="auto">
          <a:xfrm>
            <a:off x="3481388" y="4438650"/>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28" name="Oval 21">
            <a:extLst>
              <a:ext uri="{FF2B5EF4-FFF2-40B4-BE49-F238E27FC236}">
                <a16:creationId xmlns:a16="http://schemas.microsoft.com/office/drawing/2014/main" id="{E349E63E-59E3-E6F5-8D7E-678D0831F7EC}"/>
              </a:ext>
            </a:extLst>
          </p:cNvPr>
          <p:cNvSpPr>
            <a:spLocks noChangeArrowheads="1"/>
          </p:cNvSpPr>
          <p:nvPr/>
        </p:nvSpPr>
        <p:spPr bwMode="auto">
          <a:xfrm>
            <a:off x="3481388" y="4654550"/>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29" name="Oval 22">
            <a:extLst>
              <a:ext uri="{FF2B5EF4-FFF2-40B4-BE49-F238E27FC236}">
                <a16:creationId xmlns:a16="http://schemas.microsoft.com/office/drawing/2014/main" id="{41AC430E-58AA-D4E2-0844-87214C929C3A}"/>
              </a:ext>
            </a:extLst>
          </p:cNvPr>
          <p:cNvSpPr>
            <a:spLocks noChangeArrowheads="1"/>
          </p:cNvSpPr>
          <p:nvPr/>
        </p:nvSpPr>
        <p:spPr bwMode="auto">
          <a:xfrm>
            <a:off x="3481388" y="4941888"/>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30" name="Oval 23">
            <a:extLst>
              <a:ext uri="{FF2B5EF4-FFF2-40B4-BE49-F238E27FC236}">
                <a16:creationId xmlns:a16="http://schemas.microsoft.com/office/drawing/2014/main" id="{AADBE583-D223-483A-8244-92B1A3F2AA41}"/>
              </a:ext>
            </a:extLst>
          </p:cNvPr>
          <p:cNvSpPr>
            <a:spLocks noChangeArrowheads="1"/>
          </p:cNvSpPr>
          <p:nvPr/>
        </p:nvSpPr>
        <p:spPr bwMode="auto">
          <a:xfrm>
            <a:off x="3481388" y="5230813"/>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31" name="Oval 24">
            <a:extLst>
              <a:ext uri="{FF2B5EF4-FFF2-40B4-BE49-F238E27FC236}">
                <a16:creationId xmlns:a16="http://schemas.microsoft.com/office/drawing/2014/main" id="{D744EF93-BE7F-6B1B-D2CA-60CF3DF63847}"/>
              </a:ext>
            </a:extLst>
          </p:cNvPr>
          <p:cNvSpPr>
            <a:spLocks noChangeArrowheads="1"/>
          </p:cNvSpPr>
          <p:nvPr/>
        </p:nvSpPr>
        <p:spPr bwMode="auto">
          <a:xfrm>
            <a:off x="3481388" y="5518150"/>
            <a:ext cx="173037" cy="142875"/>
          </a:xfrm>
          <a:prstGeom prst="ellipse">
            <a:avLst/>
          </a:prstGeom>
          <a:solidFill>
            <a:schemeClr val="bg1"/>
          </a:solidFill>
          <a:ln w="9525">
            <a:solidFill>
              <a:schemeClr val="tx1"/>
            </a:solidFill>
            <a:round/>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
        <p:nvSpPr>
          <p:cNvPr id="68632" name="Line 25">
            <a:extLst>
              <a:ext uri="{FF2B5EF4-FFF2-40B4-BE49-F238E27FC236}">
                <a16:creationId xmlns:a16="http://schemas.microsoft.com/office/drawing/2014/main" id="{85353A97-3DAE-FEFD-FCC8-35B904D10396}"/>
              </a:ext>
            </a:extLst>
          </p:cNvPr>
          <p:cNvSpPr>
            <a:spLocks noChangeShapeType="1"/>
          </p:cNvSpPr>
          <p:nvPr/>
        </p:nvSpPr>
        <p:spPr bwMode="auto">
          <a:xfrm>
            <a:off x="3625850" y="1196975"/>
            <a:ext cx="515938"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33" name="Line 26">
            <a:extLst>
              <a:ext uri="{FF2B5EF4-FFF2-40B4-BE49-F238E27FC236}">
                <a16:creationId xmlns:a16="http://schemas.microsoft.com/office/drawing/2014/main" id="{CF54F279-69E9-B820-4444-660D586F2519}"/>
              </a:ext>
            </a:extLst>
          </p:cNvPr>
          <p:cNvSpPr>
            <a:spLocks noChangeShapeType="1"/>
          </p:cNvSpPr>
          <p:nvPr/>
        </p:nvSpPr>
        <p:spPr bwMode="auto">
          <a:xfrm>
            <a:off x="3625850" y="1196975"/>
            <a:ext cx="87313"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34" name="Line 27">
            <a:extLst>
              <a:ext uri="{FF2B5EF4-FFF2-40B4-BE49-F238E27FC236}">
                <a16:creationId xmlns:a16="http://schemas.microsoft.com/office/drawing/2014/main" id="{584D02B7-1642-0BE6-AA49-C6D9F29680AE}"/>
              </a:ext>
            </a:extLst>
          </p:cNvPr>
          <p:cNvSpPr>
            <a:spLocks noChangeShapeType="1"/>
          </p:cNvSpPr>
          <p:nvPr/>
        </p:nvSpPr>
        <p:spPr bwMode="auto">
          <a:xfrm>
            <a:off x="3625850" y="1484313"/>
            <a:ext cx="515938"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35" name="Line 28">
            <a:extLst>
              <a:ext uri="{FF2B5EF4-FFF2-40B4-BE49-F238E27FC236}">
                <a16:creationId xmlns:a16="http://schemas.microsoft.com/office/drawing/2014/main" id="{5FF48D51-55A4-2318-2EB9-35CE6C78FE63}"/>
              </a:ext>
            </a:extLst>
          </p:cNvPr>
          <p:cNvSpPr>
            <a:spLocks noChangeShapeType="1"/>
          </p:cNvSpPr>
          <p:nvPr/>
        </p:nvSpPr>
        <p:spPr bwMode="auto">
          <a:xfrm>
            <a:off x="3625850" y="1484313"/>
            <a:ext cx="87313"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36" name="Line 29">
            <a:extLst>
              <a:ext uri="{FF2B5EF4-FFF2-40B4-BE49-F238E27FC236}">
                <a16:creationId xmlns:a16="http://schemas.microsoft.com/office/drawing/2014/main" id="{090DC4A5-2034-AF6C-F698-BAFBA9AE43D7}"/>
              </a:ext>
            </a:extLst>
          </p:cNvPr>
          <p:cNvSpPr>
            <a:spLocks noChangeShapeType="1"/>
          </p:cNvSpPr>
          <p:nvPr/>
        </p:nvSpPr>
        <p:spPr bwMode="auto">
          <a:xfrm>
            <a:off x="3625850" y="1773238"/>
            <a:ext cx="515938"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37" name="Line 30">
            <a:extLst>
              <a:ext uri="{FF2B5EF4-FFF2-40B4-BE49-F238E27FC236}">
                <a16:creationId xmlns:a16="http://schemas.microsoft.com/office/drawing/2014/main" id="{3964C67B-667E-F220-1AB3-E10C57C8E1C5}"/>
              </a:ext>
            </a:extLst>
          </p:cNvPr>
          <p:cNvSpPr>
            <a:spLocks noChangeShapeType="1"/>
          </p:cNvSpPr>
          <p:nvPr/>
        </p:nvSpPr>
        <p:spPr bwMode="auto">
          <a:xfrm>
            <a:off x="3625850" y="1773238"/>
            <a:ext cx="87313"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38" name="Line 31">
            <a:extLst>
              <a:ext uri="{FF2B5EF4-FFF2-40B4-BE49-F238E27FC236}">
                <a16:creationId xmlns:a16="http://schemas.microsoft.com/office/drawing/2014/main" id="{9B6BD212-28AF-4AAA-D057-C3993975291E}"/>
              </a:ext>
            </a:extLst>
          </p:cNvPr>
          <p:cNvSpPr>
            <a:spLocks noChangeShapeType="1"/>
          </p:cNvSpPr>
          <p:nvPr/>
        </p:nvSpPr>
        <p:spPr bwMode="auto">
          <a:xfrm>
            <a:off x="3625850" y="2060575"/>
            <a:ext cx="515938"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39" name="Line 32">
            <a:extLst>
              <a:ext uri="{FF2B5EF4-FFF2-40B4-BE49-F238E27FC236}">
                <a16:creationId xmlns:a16="http://schemas.microsoft.com/office/drawing/2014/main" id="{A09ADA6D-A3E1-F4CD-2135-CC9BD0B94C05}"/>
              </a:ext>
            </a:extLst>
          </p:cNvPr>
          <p:cNvSpPr>
            <a:spLocks noChangeShapeType="1"/>
          </p:cNvSpPr>
          <p:nvPr/>
        </p:nvSpPr>
        <p:spPr bwMode="auto">
          <a:xfrm>
            <a:off x="3625850" y="2060575"/>
            <a:ext cx="87313"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40" name="Line 33">
            <a:extLst>
              <a:ext uri="{FF2B5EF4-FFF2-40B4-BE49-F238E27FC236}">
                <a16:creationId xmlns:a16="http://schemas.microsoft.com/office/drawing/2014/main" id="{233691F1-C41A-061E-5829-FD9CE9A420E6}"/>
              </a:ext>
            </a:extLst>
          </p:cNvPr>
          <p:cNvSpPr>
            <a:spLocks noChangeShapeType="1"/>
          </p:cNvSpPr>
          <p:nvPr/>
        </p:nvSpPr>
        <p:spPr bwMode="auto">
          <a:xfrm>
            <a:off x="3625850" y="2347913"/>
            <a:ext cx="515938"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41" name="Line 34">
            <a:extLst>
              <a:ext uri="{FF2B5EF4-FFF2-40B4-BE49-F238E27FC236}">
                <a16:creationId xmlns:a16="http://schemas.microsoft.com/office/drawing/2014/main" id="{95321FD4-976F-20A6-E686-1D27BEA9EB88}"/>
              </a:ext>
            </a:extLst>
          </p:cNvPr>
          <p:cNvSpPr>
            <a:spLocks noChangeShapeType="1"/>
          </p:cNvSpPr>
          <p:nvPr/>
        </p:nvSpPr>
        <p:spPr bwMode="auto">
          <a:xfrm>
            <a:off x="3625850" y="2347913"/>
            <a:ext cx="87313"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42" name="Line 35">
            <a:extLst>
              <a:ext uri="{FF2B5EF4-FFF2-40B4-BE49-F238E27FC236}">
                <a16:creationId xmlns:a16="http://schemas.microsoft.com/office/drawing/2014/main" id="{1A0B85BE-394F-A861-4082-AF452893451F}"/>
              </a:ext>
            </a:extLst>
          </p:cNvPr>
          <p:cNvSpPr>
            <a:spLocks noChangeShapeType="1"/>
          </p:cNvSpPr>
          <p:nvPr/>
        </p:nvSpPr>
        <p:spPr bwMode="auto">
          <a:xfrm>
            <a:off x="3625850" y="2565400"/>
            <a:ext cx="515938"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43" name="Line 36">
            <a:extLst>
              <a:ext uri="{FF2B5EF4-FFF2-40B4-BE49-F238E27FC236}">
                <a16:creationId xmlns:a16="http://schemas.microsoft.com/office/drawing/2014/main" id="{01014B99-481B-6884-FA76-4CDB8A97CD23}"/>
              </a:ext>
            </a:extLst>
          </p:cNvPr>
          <p:cNvSpPr>
            <a:spLocks noChangeShapeType="1"/>
          </p:cNvSpPr>
          <p:nvPr/>
        </p:nvSpPr>
        <p:spPr bwMode="auto">
          <a:xfrm>
            <a:off x="3625850" y="2565400"/>
            <a:ext cx="87313"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44" name="Line 37">
            <a:extLst>
              <a:ext uri="{FF2B5EF4-FFF2-40B4-BE49-F238E27FC236}">
                <a16:creationId xmlns:a16="http://schemas.microsoft.com/office/drawing/2014/main" id="{8C0E62F2-989D-FA07-A602-A69116114E54}"/>
              </a:ext>
            </a:extLst>
          </p:cNvPr>
          <p:cNvSpPr>
            <a:spLocks noChangeShapeType="1"/>
          </p:cNvSpPr>
          <p:nvPr/>
        </p:nvSpPr>
        <p:spPr bwMode="auto">
          <a:xfrm>
            <a:off x="3625850" y="2852738"/>
            <a:ext cx="515938"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45" name="Line 38">
            <a:extLst>
              <a:ext uri="{FF2B5EF4-FFF2-40B4-BE49-F238E27FC236}">
                <a16:creationId xmlns:a16="http://schemas.microsoft.com/office/drawing/2014/main" id="{4872D8F2-0E9F-AD7B-8E05-19D4DD71E439}"/>
              </a:ext>
            </a:extLst>
          </p:cNvPr>
          <p:cNvSpPr>
            <a:spLocks noChangeShapeType="1"/>
          </p:cNvSpPr>
          <p:nvPr/>
        </p:nvSpPr>
        <p:spPr bwMode="auto">
          <a:xfrm>
            <a:off x="3625850" y="2852738"/>
            <a:ext cx="87313"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46" name="Line 39">
            <a:extLst>
              <a:ext uri="{FF2B5EF4-FFF2-40B4-BE49-F238E27FC236}">
                <a16:creationId xmlns:a16="http://schemas.microsoft.com/office/drawing/2014/main" id="{B334C6DA-47E9-C4FE-058B-B6E6B80FB2B6}"/>
              </a:ext>
            </a:extLst>
          </p:cNvPr>
          <p:cNvSpPr>
            <a:spLocks noChangeShapeType="1"/>
          </p:cNvSpPr>
          <p:nvPr/>
        </p:nvSpPr>
        <p:spPr bwMode="auto">
          <a:xfrm>
            <a:off x="3625850" y="3140075"/>
            <a:ext cx="515938"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47" name="Line 40">
            <a:extLst>
              <a:ext uri="{FF2B5EF4-FFF2-40B4-BE49-F238E27FC236}">
                <a16:creationId xmlns:a16="http://schemas.microsoft.com/office/drawing/2014/main" id="{C9856E77-55A5-9C11-2B3F-1C3A3F06C109}"/>
              </a:ext>
            </a:extLst>
          </p:cNvPr>
          <p:cNvSpPr>
            <a:spLocks noChangeShapeType="1"/>
          </p:cNvSpPr>
          <p:nvPr/>
        </p:nvSpPr>
        <p:spPr bwMode="auto">
          <a:xfrm>
            <a:off x="3625850" y="3140075"/>
            <a:ext cx="87313"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48" name="Line 41">
            <a:extLst>
              <a:ext uri="{FF2B5EF4-FFF2-40B4-BE49-F238E27FC236}">
                <a16:creationId xmlns:a16="http://schemas.microsoft.com/office/drawing/2014/main" id="{4C242476-CEC8-A798-C243-376768EA71E8}"/>
              </a:ext>
            </a:extLst>
          </p:cNvPr>
          <p:cNvSpPr>
            <a:spLocks noChangeShapeType="1"/>
          </p:cNvSpPr>
          <p:nvPr/>
        </p:nvSpPr>
        <p:spPr bwMode="auto">
          <a:xfrm>
            <a:off x="3625850" y="3429000"/>
            <a:ext cx="515938"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49" name="Line 42">
            <a:extLst>
              <a:ext uri="{FF2B5EF4-FFF2-40B4-BE49-F238E27FC236}">
                <a16:creationId xmlns:a16="http://schemas.microsoft.com/office/drawing/2014/main" id="{5D58A1EB-CD2E-D31B-5167-C13392CAF9D9}"/>
              </a:ext>
            </a:extLst>
          </p:cNvPr>
          <p:cNvSpPr>
            <a:spLocks noChangeShapeType="1"/>
          </p:cNvSpPr>
          <p:nvPr/>
        </p:nvSpPr>
        <p:spPr bwMode="auto">
          <a:xfrm>
            <a:off x="3625850" y="3429000"/>
            <a:ext cx="87313"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50" name="Line 43">
            <a:extLst>
              <a:ext uri="{FF2B5EF4-FFF2-40B4-BE49-F238E27FC236}">
                <a16:creationId xmlns:a16="http://schemas.microsoft.com/office/drawing/2014/main" id="{AA2D3994-15DD-B6D4-A966-3B84FA98A39F}"/>
              </a:ext>
            </a:extLst>
          </p:cNvPr>
          <p:cNvSpPr>
            <a:spLocks noChangeShapeType="1"/>
          </p:cNvSpPr>
          <p:nvPr/>
        </p:nvSpPr>
        <p:spPr bwMode="auto">
          <a:xfrm>
            <a:off x="3625850" y="3644900"/>
            <a:ext cx="515938"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51" name="Line 44">
            <a:extLst>
              <a:ext uri="{FF2B5EF4-FFF2-40B4-BE49-F238E27FC236}">
                <a16:creationId xmlns:a16="http://schemas.microsoft.com/office/drawing/2014/main" id="{EB3CA722-131F-5CD0-71B4-E257C2DA852F}"/>
              </a:ext>
            </a:extLst>
          </p:cNvPr>
          <p:cNvSpPr>
            <a:spLocks noChangeShapeType="1"/>
          </p:cNvSpPr>
          <p:nvPr/>
        </p:nvSpPr>
        <p:spPr bwMode="auto">
          <a:xfrm>
            <a:off x="3625850" y="3644900"/>
            <a:ext cx="87313"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52" name="Line 45">
            <a:extLst>
              <a:ext uri="{FF2B5EF4-FFF2-40B4-BE49-F238E27FC236}">
                <a16:creationId xmlns:a16="http://schemas.microsoft.com/office/drawing/2014/main" id="{4CF06774-F5FF-D189-7CE7-AC3D8D243C95}"/>
              </a:ext>
            </a:extLst>
          </p:cNvPr>
          <p:cNvSpPr>
            <a:spLocks noChangeShapeType="1"/>
          </p:cNvSpPr>
          <p:nvPr/>
        </p:nvSpPr>
        <p:spPr bwMode="auto">
          <a:xfrm>
            <a:off x="3625850" y="3932238"/>
            <a:ext cx="515938"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53" name="Line 46">
            <a:extLst>
              <a:ext uri="{FF2B5EF4-FFF2-40B4-BE49-F238E27FC236}">
                <a16:creationId xmlns:a16="http://schemas.microsoft.com/office/drawing/2014/main" id="{6276A8D8-F9BD-9DFD-997D-DE09B5BF8564}"/>
              </a:ext>
            </a:extLst>
          </p:cNvPr>
          <p:cNvSpPr>
            <a:spLocks noChangeShapeType="1"/>
          </p:cNvSpPr>
          <p:nvPr/>
        </p:nvSpPr>
        <p:spPr bwMode="auto">
          <a:xfrm>
            <a:off x="3625850" y="3932238"/>
            <a:ext cx="87313"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54" name="Line 47">
            <a:extLst>
              <a:ext uri="{FF2B5EF4-FFF2-40B4-BE49-F238E27FC236}">
                <a16:creationId xmlns:a16="http://schemas.microsoft.com/office/drawing/2014/main" id="{C81F108F-6807-6B6A-2DFC-72B691AFF3E6}"/>
              </a:ext>
            </a:extLst>
          </p:cNvPr>
          <p:cNvSpPr>
            <a:spLocks noChangeShapeType="1"/>
          </p:cNvSpPr>
          <p:nvPr/>
        </p:nvSpPr>
        <p:spPr bwMode="auto">
          <a:xfrm>
            <a:off x="3625850" y="4221163"/>
            <a:ext cx="515938"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55" name="Line 48">
            <a:extLst>
              <a:ext uri="{FF2B5EF4-FFF2-40B4-BE49-F238E27FC236}">
                <a16:creationId xmlns:a16="http://schemas.microsoft.com/office/drawing/2014/main" id="{47C64D3D-B8D6-4491-9D05-77F74B4646F3}"/>
              </a:ext>
            </a:extLst>
          </p:cNvPr>
          <p:cNvSpPr>
            <a:spLocks noChangeShapeType="1"/>
          </p:cNvSpPr>
          <p:nvPr/>
        </p:nvSpPr>
        <p:spPr bwMode="auto">
          <a:xfrm>
            <a:off x="3625850" y="4221163"/>
            <a:ext cx="87313"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56" name="Line 49">
            <a:extLst>
              <a:ext uri="{FF2B5EF4-FFF2-40B4-BE49-F238E27FC236}">
                <a16:creationId xmlns:a16="http://schemas.microsoft.com/office/drawing/2014/main" id="{4BE5215B-5B1F-038D-4301-234E0A92A0B4}"/>
              </a:ext>
            </a:extLst>
          </p:cNvPr>
          <p:cNvSpPr>
            <a:spLocks noChangeShapeType="1"/>
          </p:cNvSpPr>
          <p:nvPr/>
        </p:nvSpPr>
        <p:spPr bwMode="auto">
          <a:xfrm>
            <a:off x="3625850" y="4508500"/>
            <a:ext cx="515938"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57" name="Line 50">
            <a:extLst>
              <a:ext uri="{FF2B5EF4-FFF2-40B4-BE49-F238E27FC236}">
                <a16:creationId xmlns:a16="http://schemas.microsoft.com/office/drawing/2014/main" id="{66935894-3297-75A3-659F-878FB376FD02}"/>
              </a:ext>
            </a:extLst>
          </p:cNvPr>
          <p:cNvSpPr>
            <a:spLocks noChangeShapeType="1"/>
          </p:cNvSpPr>
          <p:nvPr/>
        </p:nvSpPr>
        <p:spPr bwMode="auto">
          <a:xfrm>
            <a:off x="3625850" y="4508500"/>
            <a:ext cx="87313"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58" name="Line 51">
            <a:extLst>
              <a:ext uri="{FF2B5EF4-FFF2-40B4-BE49-F238E27FC236}">
                <a16:creationId xmlns:a16="http://schemas.microsoft.com/office/drawing/2014/main" id="{EC41BCB2-5CF8-9B9A-5AF7-B406F58AE0EE}"/>
              </a:ext>
            </a:extLst>
          </p:cNvPr>
          <p:cNvSpPr>
            <a:spLocks noChangeShapeType="1"/>
          </p:cNvSpPr>
          <p:nvPr/>
        </p:nvSpPr>
        <p:spPr bwMode="auto">
          <a:xfrm>
            <a:off x="3625850" y="4724400"/>
            <a:ext cx="515938"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59" name="Line 52">
            <a:extLst>
              <a:ext uri="{FF2B5EF4-FFF2-40B4-BE49-F238E27FC236}">
                <a16:creationId xmlns:a16="http://schemas.microsoft.com/office/drawing/2014/main" id="{1CA1B18B-6D66-EF58-08B9-E3E3CF55D419}"/>
              </a:ext>
            </a:extLst>
          </p:cNvPr>
          <p:cNvSpPr>
            <a:spLocks noChangeShapeType="1"/>
          </p:cNvSpPr>
          <p:nvPr/>
        </p:nvSpPr>
        <p:spPr bwMode="auto">
          <a:xfrm>
            <a:off x="3625850" y="4724400"/>
            <a:ext cx="87313"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60" name="Line 53">
            <a:extLst>
              <a:ext uri="{FF2B5EF4-FFF2-40B4-BE49-F238E27FC236}">
                <a16:creationId xmlns:a16="http://schemas.microsoft.com/office/drawing/2014/main" id="{1077629B-DA49-AD6E-C5A0-22B07F673B5C}"/>
              </a:ext>
            </a:extLst>
          </p:cNvPr>
          <p:cNvSpPr>
            <a:spLocks noChangeShapeType="1"/>
          </p:cNvSpPr>
          <p:nvPr/>
        </p:nvSpPr>
        <p:spPr bwMode="auto">
          <a:xfrm>
            <a:off x="3625850" y="5013325"/>
            <a:ext cx="515938"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61" name="Line 54">
            <a:extLst>
              <a:ext uri="{FF2B5EF4-FFF2-40B4-BE49-F238E27FC236}">
                <a16:creationId xmlns:a16="http://schemas.microsoft.com/office/drawing/2014/main" id="{72595FB5-714E-7D6C-4AC6-188203759EBB}"/>
              </a:ext>
            </a:extLst>
          </p:cNvPr>
          <p:cNvSpPr>
            <a:spLocks noChangeShapeType="1"/>
          </p:cNvSpPr>
          <p:nvPr/>
        </p:nvSpPr>
        <p:spPr bwMode="auto">
          <a:xfrm>
            <a:off x="3625850" y="5013325"/>
            <a:ext cx="87313"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62" name="Line 55">
            <a:extLst>
              <a:ext uri="{FF2B5EF4-FFF2-40B4-BE49-F238E27FC236}">
                <a16:creationId xmlns:a16="http://schemas.microsoft.com/office/drawing/2014/main" id="{478D8160-D7CB-DD6F-14B9-2E9556CC53AE}"/>
              </a:ext>
            </a:extLst>
          </p:cNvPr>
          <p:cNvSpPr>
            <a:spLocks noChangeShapeType="1"/>
          </p:cNvSpPr>
          <p:nvPr/>
        </p:nvSpPr>
        <p:spPr bwMode="auto">
          <a:xfrm>
            <a:off x="3625850" y="5300663"/>
            <a:ext cx="515938"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63" name="Line 56">
            <a:extLst>
              <a:ext uri="{FF2B5EF4-FFF2-40B4-BE49-F238E27FC236}">
                <a16:creationId xmlns:a16="http://schemas.microsoft.com/office/drawing/2014/main" id="{A5B8B869-F58A-21D3-5969-C3D24F8DDAB5}"/>
              </a:ext>
            </a:extLst>
          </p:cNvPr>
          <p:cNvSpPr>
            <a:spLocks noChangeShapeType="1"/>
          </p:cNvSpPr>
          <p:nvPr/>
        </p:nvSpPr>
        <p:spPr bwMode="auto">
          <a:xfrm>
            <a:off x="3625850" y="5300663"/>
            <a:ext cx="87313"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64" name="Line 57">
            <a:extLst>
              <a:ext uri="{FF2B5EF4-FFF2-40B4-BE49-F238E27FC236}">
                <a16:creationId xmlns:a16="http://schemas.microsoft.com/office/drawing/2014/main" id="{D3874C4B-DC4D-48A8-24DC-D12C8681CEED}"/>
              </a:ext>
            </a:extLst>
          </p:cNvPr>
          <p:cNvSpPr>
            <a:spLocks noChangeShapeType="1"/>
          </p:cNvSpPr>
          <p:nvPr/>
        </p:nvSpPr>
        <p:spPr bwMode="auto">
          <a:xfrm>
            <a:off x="3625850" y="5589588"/>
            <a:ext cx="515938"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65" name="Line 58">
            <a:extLst>
              <a:ext uri="{FF2B5EF4-FFF2-40B4-BE49-F238E27FC236}">
                <a16:creationId xmlns:a16="http://schemas.microsoft.com/office/drawing/2014/main" id="{503FC0D1-28D8-1416-4847-317F2660AD4E}"/>
              </a:ext>
            </a:extLst>
          </p:cNvPr>
          <p:cNvSpPr>
            <a:spLocks noChangeShapeType="1"/>
          </p:cNvSpPr>
          <p:nvPr/>
        </p:nvSpPr>
        <p:spPr bwMode="auto">
          <a:xfrm>
            <a:off x="3625850" y="5589588"/>
            <a:ext cx="87313"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68666" name="AutoShape 59">
            <a:extLst>
              <a:ext uri="{FF2B5EF4-FFF2-40B4-BE49-F238E27FC236}">
                <a16:creationId xmlns:a16="http://schemas.microsoft.com/office/drawing/2014/main" id="{7047F74B-0B80-B159-5FB8-5A3BF8EE598B}"/>
              </a:ext>
            </a:extLst>
          </p:cNvPr>
          <p:cNvSpPr>
            <a:spLocks noChangeArrowheads="1"/>
          </p:cNvSpPr>
          <p:nvPr/>
        </p:nvSpPr>
        <p:spPr bwMode="auto">
          <a:xfrm rot="10800000">
            <a:off x="3194050" y="5805488"/>
            <a:ext cx="688975" cy="287337"/>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eaLnBrk="1" hangingPunct="1">
              <a:spcBef>
                <a:spcPct val="0"/>
              </a:spcBef>
              <a:buClrTx/>
              <a:buSzTx/>
              <a:buFontTx/>
              <a:buNone/>
            </a:pPr>
            <a:endParaRPr lang="en-IE" altLang="en-US"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a:extLst>
              <a:ext uri="{FF2B5EF4-FFF2-40B4-BE49-F238E27FC236}">
                <a16:creationId xmlns:a16="http://schemas.microsoft.com/office/drawing/2014/main" id="{291479DE-79B9-FD9B-9696-F2220FE79DD2}"/>
              </a:ext>
            </a:extLst>
          </p:cNvPr>
          <p:cNvSpPr>
            <a:spLocks noGrp="1" noChangeArrowheads="1"/>
          </p:cNvSpPr>
          <p:nvPr>
            <p:ph type="ctrTitle"/>
          </p:nvPr>
        </p:nvSpPr>
        <p:spPr>
          <a:xfrm>
            <a:off x="827088" y="1268413"/>
            <a:ext cx="7086600" cy="1243012"/>
          </a:xfrm>
        </p:spPr>
        <p:txBody>
          <a:bodyPr/>
          <a:lstStyle/>
          <a:p>
            <a:pPr eaLnBrk="1" hangingPunct="1"/>
            <a:r>
              <a:rPr lang="en-US" altLang="en-US"/>
              <a:t>The Laws of Logic</a:t>
            </a:r>
            <a:endParaRPr lang="en-GB" altLang="en-US" sz="3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a:extLst>
              <a:ext uri="{FF2B5EF4-FFF2-40B4-BE49-F238E27FC236}">
                <a16:creationId xmlns:a16="http://schemas.microsoft.com/office/drawing/2014/main" id="{0C62018C-3624-1CFA-C26F-AD3F52942D0A}"/>
              </a:ext>
            </a:extLst>
          </p:cNvPr>
          <p:cNvSpPr>
            <a:spLocks noGrp="1" noChangeArrowheads="1"/>
          </p:cNvSpPr>
          <p:nvPr>
            <p:ph type="title"/>
          </p:nvPr>
        </p:nvSpPr>
        <p:spPr/>
        <p:txBody>
          <a:bodyPr/>
          <a:lstStyle/>
          <a:p>
            <a:pPr eaLnBrk="1" hangingPunct="1"/>
            <a:r>
              <a:rPr lang="en-IE" altLang="en-US"/>
              <a:t>Laws of Logic</a:t>
            </a:r>
            <a:endParaRPr lang="en-GB" altLang="en-US"/>
          </a:p>
        </p:txBody>
      </p:sp>
      <p:sp>
        <p:nvSpPr>
          <p:cNvPr id="72707" name="Rectangle 3">
            <a:extLst>
              <a:ext uri="{FF2B5EF4-FFF2-40B4-BE49-F238E27FC236}">
                <a16:creationId xmlns:a16="http://schemas.microsoft.com/office/drawing/2014/main" id="{676F5DAA-6DF7-511E-EA07-EF7C70ABAFB1}"/>
              </a:ext>
            </a:extLst>
          </p:cNvPr>
          <p:cNvSpPr>
            <a:spLocks noGrp="1" noChangeArrowheads="1"/>
          </p:cNvSpPr>
          <p:nvPr>
            <p:ph type="body" idx="1"/>
          </p:nvPr>
        </p:nvSpPr>
        <p:spPr>
          <a:xfrm>
            <a:off x="827088" y="2349500"/>
            <a:ext cx="6985000" cy="4032250"/>
          </a:xfrm>
        </p:spPr>
        <p:txBody>
          <a:bodyPr/>
          <a:lstStyle/>
          <a:p>
            <a:pPr eaLnBrk="1" hangingPunct="1"/>
            <a:r>
              <a:rPr lang="en-US" altLang="en-US" sz="3200"/>
              <a:t>The Law of Identity </a:t>
            </a:r>
          </a:p>
          <a:p>
            <a:pPr eaLnBrk="1" hangingPunct="1"/>
            <a:r>
              <a:rPr lang="en-US" altLang="en-US" sz="3200"/>
              <a:t>The Law of Non-Contradiction</a:t>
            </a:r>
          </a:p>
          <a:p>
            <a:pPr eaLnBrk="1" hangingPunct="1"/>
            <a:r>
              <a:rPr lang="en-US" altLang="en-US" sz="3200"/>
              <a:t>The Law of the Excluded Middle</a:t>
            </a:r>
          </a:p>
          <a:p>
            <a:pPr eaLnBrk="1" hangingPunct="1"/>
            <a:r>
              <a:rPr lang="en-US" altLang="en-US" sz="3200"/>
              <a:t> plus </a:t>
            </a:r>
            <a:r>
              <a:rPr lang="en-US" altLang="en-US"/>
              <a:t>Occam’s Razor</a:t>
            </a:r>
            <a:endParaRPr lang="en-US" altLang="en-US" sz="3200"/>
          </a:p>
          <a:p>
            <a:pPr eaLnBrk="1" hangingPunct="1"/>
            <a:endParaRPr lang="en-US" altLang="en-US" sz="3200"/>
          </a:p>
          <a:p>
            <a:pPr eaLnBrk="1" hangingPunct="1"/>
            <a:endParaRPr lang="en-US" altLang="en-US" sz="3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a:extLst>
              <a:ext uri="{FF2B5EF4-FFF2-40B4-BE49-F238E27FC236}">
                <a16:creationId xmlns:a16="http://schemas.microsoft.com/office/drawing/2014/main" id="{4A17CB27-47DE-6E66-7BD0-69538A2D0318}"/>
              </a:ext>
            </a:extLst>
          </p:cNvPr>
          <p:cNvSpPr>
            <a:spLocks noGrp="1" noChangeArrowheads="1"/>
          </p:cNvSpPr>
          <p:nvPr>
            <p:ph type="title"/>
          </p:nvPr>
        </p:nvSpPr>
        <p:spPr/>
        <p:txBody>
          <a:bodyPr/>
          <a:lstStyle/>
          <a:p>
            <a:pPr eaLnBrk="1" hangingPunct="1"/>
            <a:r>
              <a:rPr lang="en-IE" altLang="en-US"/>
              <a:t>Laws of Logic</a:t>
            </a:r>
            <a:endParaRPr lang="en-GB" altLang="en-US"/>
          </a:p>
        </p:txBody>
      </p:sp>
      <p:sp>
        <p:nvSpPr>
          <p:cNvPr id="74755" name="Rectangle 3">
            <a:extLst>
              <a:ext uri="{FF2B5EF4-FFF2-40B4-BE49-F238E27FC236}">
                <a16:creationId xmlns:a16="http://schemas.microsoft.com/office/drawing/2014/main" id="{B872C266-1E4A-260A-A96F-C059F9654443}"/>
              </a:ext>
            </a:extLst>
          </p:cNvPr>
          <p:cNvSpPr>
            <a:spLocks noGrp="1" noChangeArrowheads="1"/>
          </p:cNvSpPr>
          <p:nvPr>
            <p:ph type="body" idx="1"/>
          </p:nvPr>
        </p:nvSpPr>
        <p:spPr>
          <a:xfrm>
            <a:off x="827088" y="2420938"/>
            <a:ext cx="8137525" cy="4032250"/>
          </a:xfrm>
        </p:spPr>
        <p:txBody>
          <a:bodyPr/>
          <a:lstStyle/>
          <a:p>
            <a:pPr eaLnBrk="1" hangingPunct="1"/>
            <a:r>
              <a:rPr lang="en-US" altLang="en-US" b="1"/>
              <a:t>The Law of Identity</a:t>
            </a:r>
            <a:r>
              <a:rPr lang="en-US" altLang="en-US"/>
              <a:t> </a:t>
            </a:r>
          </a:p>
          <a:p>
            <a:pPr eaLnBrk="1" hangingPunct="1"/>
            <a:endParaRPr lang="en-US" altLang="en-US"/>
          </a:p>
          <a:p>
            <a:pPr eaLnBrk="1" hangingPunct="1"/>
            <a:r>
              <a:rPr lang="en-US" altLang="en-US"/>
              <a:t>This states that if something is true, it is always true. That which is, is, for example, men are men, women are women and small furry creatures from Alpha Centauri are small furry creatures from Alpha Centauri;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a:extLst>
              <a:ext uri="{FF2B5EF4-FFF2-40B4-BE49-F238E27FC236}">
                <a16:creationId xmlns:a16="http://schemas.microsoft.com/office/drawing/2014/main" id="{E17CE0D9-B7A3-3FCA-3B53-AEBCBB5304C7}"/>
              </a:ext>
            </a:extLst>
          </p:cNvPr>
          <p:cNvSpPr>
            <a:spLocks noGrp="1" noChangeArrowheads="1"/>
          </p:cNvSpPr>
          <p:nvPr>
            <p:ph type="title"/>
          </p:nvPr>
        </p:nvSpPr>
        <p:spPr/>
        <p:txBody>
          <a:bodyPr/>
          <a:lstStyle/>
          <a:p>
            <a:pPr eaLnBrk="1" hangingPunct="1"/>
            <a:r>
              <a:rPr lang="en-IE" altLang="en-US"/>
              <a:t>Laws of Logic</a:t>
            </a:r>
            <a:endParaRPr lang="en-GB" altLang="en-US"/>
          </a:p>
        </p:txBody>
      </p:sp>
      <p:sp>
        <p:nvSpPr>
          <p:cNvPr id="76803" name="Rectangle 3">
            <a:extLst>
              <a:ext uri="{FF2B5EF4-FFF2-40B4-BE49-F238E27FC236}">
                <a16:creationId xmlns:a16="http://schemas.microsoft.com/office/drawing/2014/main" id="{1F87C232-E408-63D4-1120-80913C7B2FEF}"/>
              </a:ext>
            </a:extLst>
          </p:cNvPr>
          <p:cNvSpPr>
            <a:spLocks noGrp="1" noChangeArrowheads="1"/>
          </p:cNvSpPr>
          <p:nvPr>
            <p:ph type="body" idx="1"/>
          </p:nvPr>
        </p:nvSpPr>
        <p:spPr>
          <a:xfrm>
            <a:off x="900113" y="2420938"/>
            <a:ext cx="7920037" cy="4032250"/>
          </a:xfrm>
        </p:spPr>
        <p:txBody>
          <a:bodyPr/>
          <a:lstStyle/>
          <a:p>
            <a:pPr eaLnBrk="1" hangingPunct="1">
              <a:lnSpc>
                <a:spcPct val="90000"/>
              </a:lnSpc>
            </a:pPr>
            <a:r>
              <a:rPr lang="en-US" altLang="en-US" b="1"/>
              <a:t>The Law of Non-Contradiction</a:t>
            </a:r>
            <a:r>
              <a:rPr lang="en-US" altLang="en-US"/>
              <a:t> </a:t>
            </a:r>
          </a:p>
          <a:p>
            <a:pPr eaLnBrk="1" hangingPunct="1">
              <a:lnSpc>
                <a:spcPct val="90000"/>
              </a:lnSpc>
            </a:pPr>
            <a:endParaRPr lang="en-US" altLang="en-US"/>
          </a:p>
          <a:p>
            <a:pPr eaLnBrk="1" hangingPunct="1">
              <a:lnSpc>
                <a:spcPct val="90000"/>
              </a:lnSpc>
            </a:pPr>
            <a:r>
              <a:rPr lang="en-US" altLang="en-US"/>
              <a:t>This states that two statements which are antithetical (opposite)  cannot both be true. For example, Aristotle cannot be both alive and dead at the same time;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a:extLst>
              <a:ext uri="{FF2B5EF4-FFF2-40B4-BE49-F238E27FC236}">
                <a16:creationId xmlns:a16="http://schemas.microsoft.com/office/drawing/2014/main" id="{3950D623-20F4-6324-8646-D45F12119FEA}"/>
              </a:ext>
            </a:extLst>
          </p:cNvPr>
          <p:cNvSpPr>
            <a:spLocks noGrp="1" noChangeArrowheads="1"/>
          </p:cNvSpPr>
          <p:nvPr>
            <p:ph type="title"/>
          </p:nvPr>
        </p:nvSpPr>
        <p:spPr/>
        <p:txBody>
          <a:bodyPr/>
          <a:lstStyle/>
          <a:p>
            <a:pPr eaLnBrk="1" hangingPunct="1"/>
            <a:r>
              <a:rPr lang="en-IE" altLang="en-US"/>
              <a:t>Laws of Logic</a:t>
            </a:r>
            <a:endParaRPr lang="en-GB" altLang="en-US"/>
          </a:p>
        </p:txBody>
      </p:sp>
      <p:sp>
        <p:nvSpPr>
          <p:cNvPr id="78851" name="Rectangle 3">
            <a:extLst>
              <a:ext uri="{FF2B5EF4-FFF2-40B4-BE49-F238E27FC236}">
                <a16:creationId xmlns:a16="http://schemas.microsoft.com/office/drawing/2014/main" id="{5C6CD8D3-2AB2-2034-E93C-B4F72C21A679}"/>
              </a:ext>
            </a:extLst>
          </p:cNvPr>
          <p:cNvSpPr>
            <a:spLocks noGrp="1" noChangeArrowheads="1"/>
          </p:cNvSpPr>
          <p:nvPr>
            <p:ph type="body" idx="1"/>
          </p:nvPr>
        </p:nvSpPr>
        <p:spPr>
          <a:xfrm>
            <a:off x="900113" y="2420938"/>
            <a:ext cx="7775575" cy="4032250"/>
          </a:xfrm>
        </p:spPr>
        <p:txBody>
          <a:bodyPr/>
          <a:lstStyle/>
          <a:p>
            <a:pPr eaLnBrk="1" hangingPunct="1">
              <a:lnSpc>
                <a:spcPct val="80000"/>
              </a:lnSpc>
            </a:pPr>
            <a:r>
              <a:rPr lang="en-US" altLang="en-US" b="1"/>
              <a:t>The Law of the Excluded Middle</a:t>
            </a:r>
            <a:endParaRPr lang="en-US" altLang="en-US" sz="2400"/>
          </a:p>
          <a:p>
            <a:pPr eaLnBrk="1" hangingPunct="1">
              <a:lnSpc>
                <a:spcPct val="80000"/>
              </a:lnSpc>
              <a:spcBef>
                <a:spcPct val="0"/>
              </a:spcBef>
            </a:pPr>
            <a:endParaRPr lang="en-US" altLang="en-US"/>
          </a:p>
          <a:p>
            <a:pPr eaLnBrk="1" hangingPunct="1">
              <a:lnSpc>
                <a:spcPct val="80000"/>
              </a:lnSpc>
              <a:spcBef>
                <a:spcPct val="0"/>
              </a:spcBef>
            </a:pPr>
            <a:r>
              <a:rPr lang="en-US" altLang="en-US" sz="2400"/>
              <a:t>This states that if a statement is not true, then the opposite of that statement is taken to be true. For example, if Aristotle is not alive, he must be dead</a:t>
            </a:r>
          </a:p>
          <a:p>
            <a:pPr eaLnBrk="1" hangingPunct="1">
              <a:lnSpc>
                <a:spcPct val="80000"/>
              </a:lnSpc>
              <a:spcBef>
                <a:spcPct val="0"/>
              </a:spcBef>
            </a:pPr>
            <a:endParaRPr lang="en-US" altLang="en-US" sz="2400"/>
          </a:p>
          <a:p>
            <a:pPr eaLnBrk="1" hangingPunct="1">
              <a:lnSpc>
                <a:spcPct val="80000"/>
              </a:lnSpc>
              <a:spcBef>
                <a:spcPct val="0"/>
              </a:spcBef>
            </a:pPr>
            <a:r>
              <a:rPr lang="en-US" altLang="en-US" sz="2400"/>
              <a:t>Or, the disjunctive proposition "Either it is raining or it is not raining" must be true. Also, if it is true that it is raining, then the proposition "Either it is raining, or I own a car" must also be true. It really doesn't matter what the second phrase is.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a:extLst>
              <a:ext uri="{FF2B5EF4-FFF2-40B4-BE49-F238E27FC236}">
                <a16:creationId xmlns:a16="http://schemas.microsoft.com/office/drawing/2014/main" id="{EEB6EC72-20F6-C70C-5CCE-DE5EC07F5910}"/>
              </a:ext>
            </a:extLst>
          </p:cNvPr>
          <p:cNvSpPr>
            <a:spLocks noGrp="1" noChangeArrowheads="1"/>
          </p:cNvSpPr>
          <p:nvPr>
            <p:ph type="title"/>
          </p:nvPr>
        </p:nvSpPr>
        <p:spPr/>
        <p:txBody>
          <a:bodyPr/>
          <a:lstStyle/>
          <a:p>
            <a:pPr eaLnBrk="1" hangingPunct="1"/>
            <a:r>
              <a:rPr lang="en-IE" altLang="en-US"/>
              <a:t>Laws of Logic</a:t>
            </a:r>
            <a:endParaRPr lang="en-GB" altLang="en-US"/>
          </a:p>
        </p:txBody>
      </p:sp>
      <p:sp>
        <p:nvSpPr>
          <p:cNvPr id="80899" name="Rectangle 3">
            <a:extLst>
              <a:ext uri="{FF2B5EF4-FFF2-40B4-BE49-F238E27FC236}">
                <a16:creationId xmlns:a16="http://schemas.microsoft.com/office/drawing/2014/main" id="{DB709B0C-F231-2025-5859-F371A40655E3}"/>
              </a:ext>
            </a:extLst>
          </p:cNvPr>
          <p:cNvSpPr>
            <a:spLocks noGrp="1" noChangeArrowheads="1"/>
          </p:cNvSpPr>
          <p:nvPr>
            <p:ph type="body" idx="1"/>
          </p:nvPr>
        </p:nvSpPr>
        <p:spPr>
          <a:xfrm>
            <a:off x="900113" y="2492375"/>
            <a:ext cx="7704137" cy="2952750"/>
          </a:xfrm>
        </p:spPr>
        <p:txBody>
          <a:bodyPr/>
          <a:lstStyle/>
          <a:p>
            <a:pPr eaLnBrk="1" hangingPunct="1"/>
            <a:r>
              <a:rPr lang="en-US" altLang="en-US" sz="2400"/>
              <a:t>Finally we have </a:t>
            </a:r>
            <a:r>
              <a:rPr lang="en-US" altLang="en-US" sz="2400" b="1"/>
              <a:t>Occam’s Razor</a:t>
            </a:r>
            <a:r>
              <a:rPr lang="en-US" altLang="en-US" sz="2400"/>
              <a:t>, which in its original form states "Entities should not be multiplied unnecessarily" {"</a:t>
            </a:r>
            <a:r>
              <a:rPr lang="en-US" altLang="en-US" sz="2400" i="1">
                <a:latin typeface="Courier New" panose="02070309020205020404" pitchFamily="49" charset="0"/>
              </a:rPr>
              <a:t>Pluralitas non est ponenda sine neccesitate</a:t>
            </a:r>
            <a:r>
              <a:rPr lang="en-US" altLang="en-US" sz="2400"/>
              <a:t>"}, taken to mean in this case that if two theories present themselves that are both equally likely to be true, pick the one that makes the fewest assumptions.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School_of_Athens">
            <a:extLst>
              <a:ext uri="{FF2B5EF4-FFF2-40B4-BE49-F238E27FC236}">
                <a16:creationId xmlns:a16="http://schemas.microsoft.com/office/drawing/2014/main" id="{14A338F3-CE07-B189-A146-4BF71580C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6463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AutoShape 2">
            <a:extLst>
              <a:ext uri="{FF2B5EF4-FFF2-40B4-BE49-F238E27FC236}">
                <a16:creationId xmlns:a16="http://schemas.microsoft.com/office/drawing/2014/main" id="{3C5BB361-59A4-BA09-1AF1-490C9C4BE49B}"/>
              </a:ext>
            </a:extLst>
          </p:cNvPr>
          <p:cNvSpPr>
            <a:spLocks noGrp="1" noChangeArrowheads="1"/>
          </p:cNvSpPr>
          <p:nvPr>
            <p:ph type="title"/>
          </p:nvPr>
        </p:nvSpPr>
        <p:spPr>
          <a:xfrm>
            <a:off x="107950" y="44450"/>
            <a:ext cx="7924800" cy="855663"/>
          </a:xfrm>
        </p:spPr>
        <p:txBody>
          <a:bodyPr/>
          <a:lstStyle/>
          <a:p>
            <a:pPr eaLnBrk="1" hangingPunct="1"/>
            <a:r>
              <a:rPr lang="en-US" altLang="en-US">
                <a:solidFill>
                  <a:schemeClr val="bg1"/>
                </a:solidFill>
                <a:cs typeface="Times New Roman" panose="02020603050405020304" pitchFamily="18" charset="0"/>
              </a:rPr>
              <a:t>Logic Puzzle</a:t>
            </a:r>
          </a:p>
        </p:txBody>
      </p:sp>
      <p:pic>
        <p:nvPicPr>
          <p:cNvPr id="69638" name="Picture 6" descr="nbi_aris">
            <a:extLst>
              <a:ext uri="{FF2B5EF4-FFF2-40B4-BE49-F238E27FC236}">
                <a16:creationId xmlns:a16="http://schemas.microsoft.com/office/drawing/2014/main" id="{5259847E-32F9-D6BA-2E01-5477EF750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550" y="1557338"/>
            <a:ext cx="2157413"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p:cTn id="7" dur="500" fill="hold"/>
                                        <p:tgtEl>
                                          <p:spTgt spid="69638"/>
                                        </p:tgtEl>
                                        <p:attrNameLst>
                                          <p:attrName>ppt_w</p:attrName>
                                        </p:attrNameLst>
                                      </p:cBhvr>
                                      <p:tavLst>
                                        <p:tav tm="0">
                                          <p:val>
                                            <p:fltVal val="0"/>
                                          </p:val>
                                        </p:tav>
                                        <p:tav tm="100000">
                                          <p:val>
                                            <p:strVal val="#ppt_w"/>
                                          </p:val>
                                        </p:tav>
                                      </p:tavLst>
                                    </p:anim>
                                    <p:anim calcmode="lin" valueType="num">
                                      <p:cBhvr>
                                        <p:cTn id="8" dur="500" fill="hold"/>
                                        <p:tgtEl>
                                          <p:spTgt spid="696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18437C-0DF5-ADE1-CB7A-1FFE149C4ED8}"/>
              </a:ext>
            </a:extLst>
          </p:cNvPr>
          <p:cNvSpPr/>
          <p:nvPr/>
        </p:nvSpPr>
        <p:spPr>
          <a:xfrm>
            <a:off x="-36513" y="0"/>
            <a:ext cx="514826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1267" name="AutoShape 2">
            <a:extLst>
              <a:ext uri="{FF2B5EF4-FFF2-40B4-BE49-F238E27FC236}">
                <a16:creationId xmlns:a16="http://schemas.microsoft.com/office/drawing/2014/main" id="{A269E0B3-1F94-6FDC-3747-087E114989BB}"/>
              </a:ext>
            </a:extLst>
          </p:cNvPr>
          <p:cNvSpPr>
            <a:spLocks noGrp="1" noChangeArrowheads="1"/>
          </p:cNvSpPr>
          <p:nvPr>
            <p:ph type="title"/>
          </p:nvPr>
        </p:nvSpPr>
        <p:spPr>
          <a:xfrm>
            <a:off x="395288" y="762000"/>
            <a:ext cx="7924800" cy="1143000"/>
          </a:xfrm>
        </p:spPr>
        <p:txBody>
          <a:bodyPr/>
          <a:lstStyle/>
          <a:p>
            <a:pPr eaLnBrk="1" hangingPunct="1"/>
            <a:r>
              <a:rPr lang="en-US" altLang="en-US"/>
              <a:t>What is science?</a:t>
            </a:r>
            <a:endParaRPr lang="en-GB" altLang="en-US"/>
          </a:p>
        </p:txBody>
      </p:sp>
      <p:sp>
        <p:nvSpPr>
          <p:cNvPr id="11268" name="Rectangle 6">
            <a:extLst>
              <a:ext uri="{FF2B5EF4-FFF2-40B4-BE49-F238E27FC236}">
                <a16:creationId xmlns:a16="http://schemas.microsoft.com/office/drawing/2014/main" id="{B4EDFC3D-7FD0-62C1-1A58-8C3F42E80F85}"/>
              </a:ext>
            </a:extLst>
          </p:cNvPr>
          <p:cNvSpPr>
            <a:spLocks noGrp="1" noChangeArrowheads="1"/>
          </p:cNvSpPr>
          <p:nvPr>
            <p:ph type="body" sz="half" idx="1"/>
          </p:nvPr>
        </p:nvSpPr>
        <p:spPr>
          <a:xfrm>
            <a:off x="539750" y="2362200"/>
            <a:ext cx="3770313" cy="3724275"/>
          </a:xfrm>
        </p:spPr>
        <p:txBody>
          <a:bodyPr/>
          <a:lstStyle/>
          <a:p>
            <a:pPr eaLnBrk="1" hangingPunct="1"/>
            <a:r>
              <a:rPr lang="en-IE" altLang="en-US" sz="1800" i="1"/>
              <a:t>William Whewell's classification of the sciences from Philosophy of the Inductive Sciences, 2nd 3dn. vol.2, 1847, p. 117.</a:t>
            </a:r>
            <a:endParaRPr lang="en-GB" altLang="en-US" sz="1800" i="1"/>
          </a:p>
        </p:txBody>
      </p:sp>
      <p:pic>
        <p:nvPicPr>
          <p:cNvPr id="11269" name="Picture 8" descr="whewell_classification">
            <a:extLst>
              <a:ext uri="{FF2B5EF4-FFF2-40B4-BE49-F238E27FC236}">
                <a16:creationId xmlns:a16="http://schemas.microsoft.com/office/drawing/2014/main" id="{72E57E2D-62C4-5379-105C-14D5B46CA5ED}"/>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76825" y="115888"/>
            <a:ext cx="3816350" cy="65532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a:extLst>
              <a:ext uri="{FF2B5EF4-FFF2-40B4-BE49-F238E27FC236}">
                <a16:creationId xmlns:a16="http://schemas.microsoft.com/office/drawing/2014/main" id="{AB3BA3BD-8D22-0F54-B473-3C99D33AEB39}"/>
              </a:ext>
            </a:extLst>
          </p:cNvPr>
          <p:cNvSpPr>
            <a:spLocks noGrp="1" noChangeArrowheads="1"/>
          </p:cNvSpPr>
          <p:nvPr>
            <p:ph type="title"/>
          </p:nvPr>
        </p:nvSpPr>
        <p:spPr/>
        <p:txBody>
          <a:bodyPr/>
          <a:lstStyle/>
          <a:p>
            <a:pPr eaLnBrk="1" hangingPunct="1"/>
            <a:r>
              <a:rPr lang="en-US" altLang="en-US">
                <a:solidFill>
                  <a:srgbClr val="000000"/>
                </a:solidFill>
                <a:cs typeface="Times New Roman" panose="02020603050405020304" pitchFamily="18" charset="0"/>
              </a:rPr>
              <a:t>Logic Puzzle</a:t>
            </a:r>
          </a:p>
        </p:txBody>
      </p:sp>
      <p:sp>
        <p:nvSpPr>
          <p:cNvPr id="84995" name="Rectangle 3">
            <a:extLst>
              <a:ext uri="{FF2B5EF4-FFF2-40B4-BE49-F238E27FC236}">
                <a16:creationId xmlns:a16="http://schemas.microsoft.com/office/drawing/2014/main" id="{4B3C0B80-BE60-1EB6-9D7C-3C6DC2CA7E3D}"/>
              </a:ext>
            </a:extLst>
          </p:cNvPr>
          <p:cNvSpPr>
            <a:spLocks noGrp="1" noChangeArrowheads="1"/>
          </p:cNvSpPr>
          <p:nvPr>
            <p:ph type="body" sz="half" idx="1"/>
          </p:nvPr>
        </p:nvSpPr>
        <p:spPr/>
        <p:txBody>
          <a:bodyPr/>
          <a:lstStyle/>
          <a:p>
            <a:pPr eaLnBrk="1" hangingPunct="1">
              <a:lnSpc>
                <a:spcPct val="90000"/>
              </a:lnSpc>
            </a:pPr>
            <a:r>
              <a:rPr lang="en-IE" altLang="en-US" sz="2000"/>
              <a:t>Aristotle said that there is a different between the following two statements;</a:t>
            </a:r>
          </a:p>
          <a:p>
            <a:pPr eaLnBrk="1" hangingPunct="1">
              <a:lnSpc>
                <a:spcPct val="90000"/>
              </a:lnSpc>
            </a:pPr>
            <a:endParaRPr lang="en-IE" altLang="en-US" sz="2000"/>
          </a:p>
          <a:p>
            <a:pPr eaLnBrk="1" hangingPunct="1">
              <a:lnSpc>
                <a:spcPct val="90000"/>
              </a:lnSpc>
            </a:pPr>
            <a:r>
              <a:rPr lang="en-IE" altLang="en-US" sz="1800" b="1" i="1"/>
              <a:t>“The wood is not white”</a:t>
            </a:r>
          </a:p>
          <a:p>
            <a:pPr eaLnBrk="1" hangingPunct="1">
              <a:lnSpc>
                <a:spcPct val="90000"/>
              </a:lnSpc>
            </a:pPr>
            <a:endParaRPr lang="en-IE" altLang="en-US" sz="1800" b="1" i="1"/>
          </a:p>
          <a:p>
            <a:pPr eaLnBrk="1" hangingPunct="1">
              <a:lnSpc>
                <a:spcPct val="90000"/>
              </a:lnSpc>
            </a:pPr>
            <a:r>
              <a:rPr lang="en-IE" altLang="en-US" sz="1800" b="1" i="1"/>
              <a:t>“It is not white wood”</a:t>
            </a:r>
          </a:p>
          <a:p>
            <a:pPr eaLnBrk="1" hangingPunct="1">
              <a:lnSpc>
                <a:spcPct val="90000"/>
              </a:lnSpc>
            </a:pPr>
            <a:endParaRPr lang="en-IE" altLang="en-US" sz="1800" b="1" i="1"/>
          </a:p>
          <a:p>
            <a:pPr eaLnBrk="1" hangingPunct="1">
              <a:lnSpc>
                <a:spcPct val="90000"/>
              </a:lnSpc>
            </a:pPr>
            <a:r>
              <a:rPr lang="en-IE" altLang="en-US" sz="2000"/>
              <a:t>Can you see the difference?</a:t>
            </a:r>
            <a:endParaRPr lang="en-US" altLang="en-US" sz="2000"/>
          </a:p>
        </p:txBody>
      </p:sp>
      <p:pic>
        <p:nvPicPr>
          <p:cNvPr id="84996" name="Picture 5" descr="nbi_aris">
            <a:extLst>
              <a:ext uri="{FF2B5EF4-FFF2-40B4-BE49-F238E27FC236}">
                <a16:creationId xmlns:a16="http://schemas.microsoft.com/office/drawing/2014/main" id="{6757B14F-ED57-DC35-A011-1D0291B99C1B}"/>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689600" y="1484313"/>
            <a:ext cx="2122488" cy="489743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a:extLst>
              <a:ext uri="{FF2B5EF4-FFF2-40B4-BE49-F238E27FC236}">
                <a16:creationId xmlns:a16="http://schemas.microsoft.com/office/drawing/2014/main" id="{FC238492-F6F9-0839-A4C6-AC328866ABFC}"/>
              </a:ext>
            </a:extLst>
          </p:cNvPr>
          <p:cNvSpPr>
            <a:spLocks noGrp="1" noChangeArrowheads="1"/>
          </p:cNvSpPr>
          <p:nvPr>
            <p:ph type="title"/>
          </p:nvPr>
        </p:nvSpPr>
        <p:spPr/>
        <p:txBody>
          <a:bodyPr/>
          <a:lstStyle/>
          <a:p>
            <a:pPr eaLnBrk="1" hangingPunct="1"/>
            <a:r>
              <a:rPr lang="en-US" altLang="en-US">
                <a:solidFill>
                  <a:srgbClr val="000000"/>
                </a:solidFill>
                <a:cs typeface="Times New Roman" panose="02020603050405020304" pitchFamily="18" charset="0"/>
              </a:rPr>
              <a:t>Logic Puzzle - Solution</a:t>
            </a:r>
          </a:p>
        </p:txBody>
      </p:sp>
      <p:sp>
        <p:nvSpPr>
          <p:cNvPr id="87043" name="Rectangle 3">
            <a:extLst>
              <a:ext uri="{FF2B5EF4-FFF2-40B4-BE49-F238E27FC236}">
                <a16:creationId xmlns:a16="http://schemas.microsoft.com/office/drawing/2014/main" id="{E2C907E2-DAD5-7D37-3D26-5AEBEFF4361C}"/>
              </a:ext>
            </a:extLst>
          </p:cNvPr>
          <p:cNvSpPr>
            <a:spLocks noGrp="1" noChangeArrowheads="1"/>
          </p:cNvSpPr>
          <p:nvPr>
            <p:ph type="body" idx="1"/>
          </p:nvPr>
        </p:nvSpPr>
        <p:spPr/>
        <p:txBody>
          <a:bodyPr/>
          <a:lstStyle/>
          <a:p>
            <a:pPr eaLnBrk="1" hangingPunct="1"/>
            <a:r>
              <a:rPr lang="en-IE" altLang="en-US" sz="2400" b="1" i="1"/>
              <a:t>“The wood is not white”</a:t>
            </a:r>
          </a:p>
          <a:p>
            <a:pPr eaLnBrk="1" hangingPunct="1"/>
            <a:r>
              <a:rPr lang="en-IE" altLang="en-US" sz="2000"/>
              <a:t>This statement means that the thing under discussion IS wood BUT isn’t white, so, from example, it could be green wood, yellow wood or black wood</a:t>
            </a:r>
          </a:p>
          <a:p>
            <a:pPr eaLnBrk="1" hangingPunct="1"/>
            <a:r>
              <a:rPr lang="en-IE" altLang="en-US" sz="2400" b="1" i="1"/>
              <a:t>“It is not white wood”</a:t>
            </a:r>
          </a:p>
          <a:p>
            <a:pPr eaLnBrk="1" hangingPunct="1"/>
            <a:r>
              <a:rPr lang="en-IE" altLang="en-US" sz="2000"/>
              <a:t>This statement means that it is anything other that white wood, so, for example, it could be blue wood, green metal, or white plastic.</a:t>
            </a:r>
          </a:p>
          <a:p>
            <a:pPr eaLnBrk="1" hangingPunct="1"/>
            <a:endParaRPr lang="en-IE" altLang="en-US" sz="2000" i="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a:extLst>
              <a:ext uri="{FF2B5EF4-FFF2-40B4-BE49-F238E27FC236}">
                <a16:creationId xmlns:a16="http://schemas.microsoft.com/office/drawing/2014/main" id="{47DB2CF2-C673-CE51-95A1-C7F200BA8B28}"/>
              </a:ext>
            </a:extLst>
          </p:cNvPr>
          <p:cNvSpPr>
            <a:spLocks noGrp="1" noChangeArrowheads="1"/>
          </p:cNvSpPr>
          <p:nvPr>
            <p:ph type="ctrTitle"/>
          </p:nvPr>
        </p:nvSpPr>
        <p:spPr>
          <a:xfrm>
            <a:off x="827088" y="1268413"/>
            <a:ext cx="7086600" cy="1243012"/>
          </a:xfrm>
        </p:spPr>
        <p:txBody>
          <a:bodyPr/>
          <a:lstStyle/>
          <a:p>
            <a:pPr eaLnBrk="1" hangingPunct="1"/>
            <a:r>
              <a:rPr lang="en-US" altLang="en-US"/>
              <a:t>The Problem of Bias</a:t>
            </a:r>
            <a:endParaRPr lang="en-GB" altLang="en-US" sz="3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089CBE-9461-4828-93BE-090FE7F5DCA5}"/>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91139" name="Picture 4" descr="PlanarianWorms.jpg">
            <a:extLst>
              <a:ext uri="{FF2B5EF4-FFF2-40B4-BE49-F238E27FC236}">
                <a16:creationId xmlns:a16="http://schemas.microsoft.com/office/drawing/2014/main" id="{DDED8E3A-20B8-C0AB-2FAD-2A034CBAFD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7938"/>
            <a:ext cx="7158037"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a:extLst>
              <a:ext uri="{FF2B5EF4-FFF2-40B4-BE49-F238E27FC236}">
                <a16:creationId xmlns:a16="http://schemas.microsoft.com/office/drawing/2014/main" id="{1866611F-F41D-1DE9-3919-C72FCA65CAA7}"/>
              </a:ext>
            </a:extLst>
          </p:cNvPr>
          <p:cNvSpPr>
            <a:spLocks noGrp="1" noChangeArrowheads="1"/>
          </p:cNvSpPr>
          <p:nvPr>
            <p:ph type="title"/>
          </p:nvPr>
        </p:nvSpPr>
        <p:spPr/>
        <p:txBody>
          <a:bodyPr/>
          <a:lstStyle/>
          <a:p>
            <a:pPr eaLnBrk="1" hangingPunct="1"/>
            <a:r>
              <a:rPr lang="en-US" altLang="en-US">
                <a:solidFill>
                  <a:srgbClr val="000000"/>
                </a:solidFill>
                <a:cs typeface="Times New Roman" panose="02020603050405020304" pitchFamily="18" charset="0"/>
              </a:rPr>
              <a:t>Planarian worms</a:t>
            </a:r>
          </a:p>
        </p:txBody>
      </p:sp>
      <p:sp>
        <p:nvSpPr>
          <p:cNvPr id="93187" name="Rectangle 3">
            <a:extLst>
              <a:ext uri="{FF2B5EF4-FFF2-40B4-BE49-F238E27FC236}">
                <a16:creationId xmlns:a16="http://schemas.microsoft.com/office/drawing/2014/main" id="{2E86B7B3-ED8B-ACB2-A487-02A776B6F0A7}"/>
              </a:ext>
            </a:extLst>
          </p:cNvPr>
          <p:cNvSpPr>
            <a:spLocks noGrp="1" noChangeArrowheads="1"/>
          </p:cNvSpPr>
          <p:nvPr>
            <p:ph type="body" idx="1"/>
          </p:nvPr>
        </p:nvSpPr>
        <p:spPr/>
        <p:txBody>
          <a:bodyPr/>
          <a:lstStyle/>
          <a:p>
            <a:pPr eaLnBrk="1" hangingPunct="1"/>
            <a:r>
              <a:rPr lang="en-IE" altLang="en-US" sz="2000"/>
              <a:t>McConnell, J. V. (1962) “</a:t>
            </a:r>
            <a:r>
              <a:rPr lang="en-IE" altLang="en-US" sz="2000" i="1"/>
              <a:t>Memory transfer through Cannibalism in Planarium</a:t>
            </a:r>
            <a:r>
              <a:rPr lang="en-IE" altLang="en-US" sz="2000"/>
              <a:t>”, J. Neuropsychiat. 3 suppl 1 542-548.</a:t>
            </a:r>
          </a:p>
          <a:p>
            <a:pPr eaLnBrk="1" hangingPunct="1"/>
            <a:r>
              <a:rPr lang="en-IE" altLang="en-US" sz="2000"/>
              <a:t>Reports that when planarians conditioned to respond to a stimulus were ground up and fed to other planarians, the recipients learned to respond to the stimulus faster than a control group did. </a:t>
            </a:r>
          </a:p>
          <a:p>
            <a:pPr eaLnBrk="1" hangingPunct="1"/>
            <a:r>
              <a:rPr lang="en-IE" altLang="en-US" sz="2000"/>
              <a:t>McConnell believed that this was evidence of a chemical basis for memory, which he identified as memory RNA. Although well publicized, his findings were not reproducible by other scientists.</a:t>
            </a:r>
          </a:p>
        </p:txBody>
      </p:sp>
      <p:pic>
        <p:nvPicPr>
          <p:cNvPr id="93188" name="Picture 3" descr="planaria.jpg">
            <a:extLst>
              <a:ext uri="{FF2B5EF4-FFF2-40B4-BE49-F238E27FC236}">
                <a16:creationId xmlns:a16="http://schemas.microsoft.com/office/drawing/2014/main" id="{9C146DBE-F2D4-FC22-98FE-A6F581B655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0"/>
            <a:ext cx="3192462"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6" descr="planarian2.jpg">
            <a:extLst>
              <a:ext uri="{FF2B5EF4-FFF2-40B4-BE49-F238E27FC236}">
                <a16:creationId xmlns:a16="http://schemas.microsoft.com/office/drawing/2014/main" id="{EC35B6C6-E3BF-D0B6-8B82-DBDAC15F7F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a:extLst>
              <a:ext uri="{FF2B5EF4-FFF2-40B4-BE49-F238E27FC236}">
                <a16:creationId xmlns:a16="http://schemas.microsoft.com/office/drawing/2014/main" id="{EA57DBC6-DFD4-73BC-6FF1-556E9B5207BD}"/>
              </a:ext>
            </a:extLst>
          </p:cNvPr>
          <p:cNvSpPr>
            <a:spLocks noGrp="1" noChangeArrowheads="1"/>
          </p:cNvSpPr>
          <p:nvPr>
            <p:ph type="title"/>
          </p:nvPr>
        </p:nvSpPr>
        <p:spPr/>
        <p:txBody>
          <a:bodyPr/>
          <a:lstStyle/>
          <a:p>
            <a:pPr eaLnBrk="1" hangingPunct="1"/>
            <a:r>
              <a:rPr lang="en-US" altLang="en-US">
                <a:solidFill>
                  <a:srgbClr val="000000"/>
                </a:solidFill>
                <a:cs typeface="Times New Roman" panose="02020603050405020304" pitchFamily="18" charset="0"/>
              </a:rPr>
              <a:t>Planarian worms</a:t>
            </a:r>
          </a:p>
        </p:txBody>
      </p:sp>
      <p:sp>
        <p:nvSpPr>
          <p:cNvPr id="97283" name="Rectangle 3">
            <a:extLst>
              <a:ext uri="{FF2B5EF4-FFF2-40B4-BE49-F238E27FC236}">
                <a16:creationId xmlns:a16="http://schemas.microsoft.com/office/drawing/2014/main" id="{94F81BD5-2EA4-CB55-E81C-C0B4A3305478}"/>
              </a:ext>
            </a:extLst>
          </p:cNvPr>
          <p:cNvSpPr>
            <a:spLocks noGrp="1" noChangeArrowheads="1"/>
          </p:cNvSpPr>
          <p:nvPr>
            <p:ph type="body" idx="1"/>
          </p:nvPr>
        </p:nvSpPr>
        <p:spPr>
          <a:xfrm>
            <a:off x="838200" y="2362200"/>
            <a:ext cx="8054975" cy="4162425"/>
          </a:xfrm>
        </p:spPr>
        <p:txBody>
          <a:bodyPr/>
          <a:lstStyle/>
          <a:p>
            <a:pPr eaLnBrk="1" hangingPunct="1"/>
            <a:r>
              <a:rPr lang="en-IE" altLang="en-US" sz="2400" b="1"/>
              <a:t>Potential Issues</a:t>
            </a:r>
          </a:p>
          <a:p>
            <a:pPr lvl="1" eaLnBrk="1" hangingPunct="1"/>
            <a:r>
              <a:rPr lang="en-IE" altLang="en-US" sz="2000"/>
              <a:t>In natural conditions, these worms will react to light by elongating and to shock by contracting, in this experiment they were trained to contract in response to light and elongate when exposed to shock, thus not only were they being trained to run a maze but to do so in complete opposition to their instincts. That raises questions and variables which weren't taken into account during the course of the original experiment, and could has caused bias.</a:t>
            </a:r>
          </a:p>
          <a:p>
            <a:pPr lvl="1" eaLnBrk="1" hangingPunct="1"/>
            <a:r>
              <a:rPr lang="en-IE" altLang="en-US" sz="2000"/>
              <a:t>The propensity of planarian worms is to choose to follow a path coated in the mucous or slime trail left by a previous worm rather than to slither off in new directions.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5" descr="clever_hans.jpg">
            <a:extLst>
              <a:ext uri="{FF2B5EF4-FFF2-40B4-BE49-F238E27FC236}">
                <a16:creationId xmlns:a16="http://schemas.microsoft.com/office/drawing/2014/main" id="{56684813-49FA-923B-0A34-063ACBB0D5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evel 7">
            <a:extLst>
              <a:ext uri="{FF2B5EF4-FFF2-40B4-BE49-F238E27FC236}">
                <a16:creationId xmlns:a16="http://schemas.microsoft.com/office/drawing/2014/main" id="{454EC4CA-CF47-12F2-8322-741D45C0D178}"/>
              </a:ext>
            </a:extLst>
          </p:cNvPr>
          <p:cNvSpPr/>
          <p:nvPr/>
        </p:nvSpPr>
        <p:spPr>
          <a:xfrm>
            <a:off x="71438" y="44450"/>
            <a:ext cx="1746250" cy="1655763"/>
          </a:xfrm>
          <a:prstGeom prst="bevel">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99332" name="Rectangle 2">
            <a:extLst>
              <a:ext uri="{FF2B5EF4-FFF2-40B4-BE49-F238E27FC236}">
                <a16:creationId xmlns:a16="http://schemas.microsoft.com/office/drawing/2014/main" id="{867997D2-3A02-5BF0-41BB-E6522AD37D03}"/>
              </a:ext>
            </a:extLst>
          </p:cNvPr>
          <p:cNvSpPr>
            <a:spLocks noGrp="1" noChangeArrowheads="1"/>
          </p:cNvSpPr>
          <p:nvPr>
            <p:ph type="ctrTitle"/>
          </p:nvPr>
        </p:nvSpPr>
        <p:spPr>
          <a:xfrm>
            <a:off x="34925" y="333375"/>
            <a:ext cx="1800225" cy="1112838"/>
          </a:xfrm>
        </p:spPr>
        <p:txBody>
          <a:bodyPr/>
          <a:lstStyle/>
          <a:p>
            <a:pPr eaLnBrk="1" hangingPunct="1"/>
            <a:r>
              <a:rPr lang="en-GB" altLang="en-US" sz="3200">
                <a:solidFill>
                  <a:srgbClr val="000000"/>
                </a:solidFill>
              </a:rPr>
              <a:t>Clever </a:t>
            </a:r>
            <a:br>
              <a:rPr lang="en-GB" altLang="en-US" sz="3200">
                <a:solidFill>
                  <a:srgbClr val="000000"/>
                </a:solidFill>
              </a:rPr>
            </a:br>
            <a:r>
              <a:rPr lang="en-GB" altLang="en-US" sz="3200">
                <a:solidFill>
                  <a:srgbClr val="000000"/>
                </a:solidFill>
              </a:rPr>
              <a:t>Hans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8261ED-926F-3EE2-356B-400EA499C968}"/>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01379" name="Rectangle 3">
            <a:extLst>
              <a:ext uri="{FF2B5EF4-FFF2-40B4-BE49-F238E27FC236}">
                <a16:creationId xmlns:a16="http://schemas.microsoft.com/office/drawing/2014/main" id="{579DF319-1AA1-ED29-1BBB-C7D072686DBE}"/>
              </a:ext>
            </a:extLst>
          </p:cNvPr>
          <p:cNvSpPr>
            <a:spLocks noGrp="1" noChangeArrowheads="1"/>
          </p:cNvSpPr>
          <p:nvPr>
            <p:ph type="body" idx="1"/>
          </p:nvPr>
        </p:nvSpPr>
        <p:spPr>
          <a:xfrm>
            <a:off x="611188" y="425450"/>
            <a:ext cx="8064500" cy="2427288"/>
          </a:xfrm>
        </p:spPr>
        <p:txBody>
          <a:bodyPr/>
          <a:lstStyle/>
          <a:p>
            <a:pPr eaLnBrk="1" hangingPunct="1"/>
            <a:r>
              <a:rPr lang="en-US" altLang="en-US">
                <a:solidFill>
                  <a:schemeClr val="bg1"/>
                </a:solidFill>
              </a:rPr>
              <a:t>During the late nineteenth century, the public was especially interested in animal intelligence due in a large part to Charles Darwin’s, and Francis Galton’s, then-recent publications</a:t>
            </a:r>
            <a:r>
              <a:rPr lang="en-US" altLang="en-US"/>
              <a:t>.</a:t>
            </a:r>
          </a:p>
        </p:txBody>
      </p:sp>
      <p:pic>
        <p:nvPicPr>
          <p:cNvPr id="101380" name="Picture 5" descr="dog_glasses.jpg">
            <a:extLst>
              <a:ext uri="{FF2B5EF4-FFF2-40B4-BE49-F238E27FC236}">
                <a16:creationId xmlns:a16="http://schemas.microsoft.com/office/drawing/2014/main" id="{A08200B1-2412-EAB2-F131-3016301E0B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41663"/>
            <a:ext cx="302418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83635B-6B97-FE83-913D-E1212CF199F6}"/>
              </a:ext>
            </a:extLst>
          </p:cNvPr>
          <p:cNvSpPr/>
          <p:nvPr/>
        </p:nvSpPr>
        <p:spPr>
          <a:xfrm>
            <a:off x="5364163" y="0"/>
            <a:ext cx="3779837"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8" name="Rectangle 7">
            <a:extLst>
              <a:ext uri="{FF2B5EF4-FFF2-40B4-BE49-F238E27FC236}">
                <a16:creationId xmlns:a16="http://schemas.microsoft.com/office/drawing/2014/main" id="{9B7A9502-8417-7889-698F-98F6289E6816}"/>
              </a:ext>
            </a:extLst>
          </p:cNvPr>
          <p:cNvSpPr/>
          <p:nvPr/>
        </p:nvSpPr>
        <p:spPr>
          <a:xfrm>
            <a:off x="0" y="0"/>
            <a:ext cx="3779838"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103428" name="Picture 6" descr="Charles_Darwin_01.jpg">
            <a:extLst>
              <a:ext uri="{FF2B5EF4-FFF2-40B4-BE49-F238E27FC236}">
                <a16:creationId xmlns:a16="http://schemas.microsoft.com/office/drawing/2014/main" id="{F78B6781-6672-935D-B68A-6FBA13F17A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0"/>
            <a:ext cx="534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AutoShape 2">
            <a:extLst>
              <a:ext uri="{FF2B5EF4-FFF2-40B4-BE49-F238E27FC236}">
                <a16:creationId xmlns:a16="http://schemas.microsoft.com/office/drawing/2014/main" id="{407E7222-FD7E-A762-20F2-2C84712C3E45}"/>
              </a:ext>
            </a:extLst>
          </p:cNvPr>
          <p:cNvSpPr>
            <a:spLocks noGrp="1" noChangeArrowheads="1"/>
          </p:cNvSpPr>
          <p:nvPr>
            <p:ph type="title"/>
          </p:nvPr>
        </p:nvSpPr>
        <p:spPr>
          <a:xfrm>
            <a:off x="34925" y="53975"/>
            <a:ext cx="7924800" cy="1143000"/>
          </a:xfrm>
        </p:spPr>
        <p:txBody>
          <a:bodyPr/>
          <a:lstStyle/>
          <a:p>
            <a:pPr eaLnBrk="1" hangingPunct="1"/>
            <a:r>
              <a:rPr lang="en-GB" altLang="en-US">
                <a:solidFill>
                  <a:schemeClr val="bg1"/>
                </a:solidFill>
              </a:rPr>
              <a:t>Charles Darwin</a:t>
            </a:r>
          </a:p>
        </p:txBody>
      </p:sp>
      <p:sp>
        <p:nvSpPr>
          <p:cNvPr id="103430" name="Rectangle 3">
            <a:extLst>
              <a:ext uri="{FF2B5EF4-FFF2-40B4-BE49-F238E27FC236}">
                <a16:creationId xmlns:a16="http://schemas.microsoft.com/office/drawing/2014/main" id="{C20F04C0-2A31-52D4-91B7-ACB163FF59AB}"/>
              </a:ext>
            </a:extLst>
          </p:cNvPr>
          <p:cNvSpPr>
            <a:spLocks noGrp="1" noChangeArrowheads="1"/>
          </p:cNvSpPr>
          <p:nvPr>
            <p:ph type="body" idx="1"/>
          </p:nvPr>
        </p:nvSpPr>
        <p:spPr>
          <a:xfrm>
            <a:off x="190500" y="1196975"/>
            <a:ext cx="3805238" cy="3724275"/>
          </a:xfrm>
        </p:spPr>
        <p:txBody>
          <a:bodyPr/>
          <a:lstStyle/>
          <a:p>
            <a:pPr eaLnBrk="1" hangingPunct="1"/>
            <a:r>
              <a:rPr lang="en-IE" altLang="en-US" sz="2000">
                <a:solidFill>
                  <a:schemeClr val="bg1"/>
                </a:solidFill>
              </a:rPr>
              <a:t>Born 12 February 1809 </a:t>
            </a:r>
          </a:p>
          <a:p>
            <a:pPr eaLnBrk="1" hangingPunct="1"/>
            <a:r>
              <a:rPr lang="en-IE" altLang="en-US" sz="2000">
                <a:solidFill>
                  <a:schemeClr val="bg1"/>
                </a:solidFill>
              </a:rPr>
              <a:t>Died 19 April 1882</a:t>
            </a:r>
          </a:p>
          <a:p>
            <a:pPr eaLnBrk="1" hangingPunct="1"/>
            <a:r>
              <a:rPr lang="en-IE" altLang="en-US" sz="2000">
                <a:solidFill>
                  <a:schemeClr val="bg1"/>
                </a:solidFill>
              </a:rPr>
              <a:t>an English naturalist who established that all species of life have descended over time from common ancestry, and proposed the scientific theory that this branching pattern of evolution resulted from a process that he called natural selection.</a:t>
            </a:r>
          </a:p>
          <a:p>
            <a:pPr eaLnBrk="1" hangingPunct="1"/>
            <a:r>
              <a:rPr lang="en-IE" altLang="en-US" sz="2000">
                <a:solidFill>
                  <a:schemeClr val="bg1"/>
                </a:solidFill>
              </a:rPr>
              <a:t>In 1859 he published a book </a:t>
            </a:r>
            <a:r>
              <a:rPr lang="en-IE" altLang="en-US" sz="2000" i="1">
                <a:solidFill>
                  <a:schemeClr val="bg1"/>
                </a:solidFill>
              </a:rPr>
              <a:t>On the Origin of Species</a:t>
            </a:r>
            <a:r>
              <a:rPr lang="en-IE" altLang="en-US" sz="2000">
                <a:solidFill>
                  <a:schemeClr val="bg1"/>
                </a:solidFill>
              </a:rPr>
              <a:t>.</a:t>
            </a:r>
            <a:endParaRPr lang="en-GB" altLang="en-US" sz="20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358D8BE1-A39B-29A9-2877-032A09941021}"/>
              </a:ext>
            </a:extLst>
          </p:cNvPr>
          <p:cNvSpPr>
            <a:spLocks noGrp="1" noChangeArrowheads="1"/>
          </p:cNvSpPr>
          <p:nvPr>
            <p:ph type="title"/>
          </p:nvPr>
        </p:nvSpPr>
        <p:spPr/>
        <p:txBody>
          <a:bodyPr/>
          <a:lstStyle/>
          <a:p>
            <a:pPr eaLnBrk="1" hangingPunct="1"/>
            <a:r>
              <a:rPr lang="en-US" altLang="en-US"/>
              <a:t>What is science?</a:t>
            </a:r>
            <a:endParaRPr lang="en-GB" altLang="en-US"/>
          </a:p>
        </p:txBody>
      </p:sp>
      <p:sp>
        <p:nvSpPr>
          <p:cNvPr id="13315" name="Rectangle 3">
            <a:extLst>
              <a:ext uri="{FF2B5EF4-FFF2-40B4-BE49-F238E27FC236}">
                <a16:creationId xmlns:a16="http://schemas.microsoft.com/office/drawing/2014/main" id="{7C94D4BB-F75A-9414-F6DC-A5EDB3BFE813}"/>
              </a:ext>
            </a:extLst>
          </p:cNvPr>
          <p:cNvSpPr>
            <a:spLocks noGrp="1" noChangeArrowheads="1"/>
          </p:cNvSpPr>
          <p:nvPr>
            <p:ph type="body" idx="1"/>
          </p:nvPr>
        </p:nvSpPr>
        <p:spPr>
          <a:xfrm>
            <a:off x="687388" y="2338388"/>
            <a:ext cx="7772400" cy="4114800"/>
          </a:xfrm>
        </p:spPr>
        <p:txBody>
          <a:bodyPr/>
          <a:lstStyle/>
          <a:p>
            <a:pPr eaLnBrk="1" hangingPunct="1">
              <a:lnSpc>
                <a:spcPct val="90000"/>
              </a:lnSpc>
            </a:pPr>
            <a:endParaRPr lang="en-US" altLang="en-US" sz="2000"/>
          </a:p>
          <a:p>
            <a:pPr eaLnBrk="1" hangingPunct="1">
              <a:lnSpc>
                <a:spcPct val="90000"/>
              </a:lnSpc>
            </a:pPr>
            <a:r>
              <a:rPr lang="en-IE" altLang="en-US" sz="2400"/>
              <a:t>It is difficult to pinpoint when science began, but it is conventionally agreed that Galileo Galilei was the father of modern science.</a:t>
            </a:r>
          </a:p>
          <a:p>
            <a:pPr eaLnBrk="1" hangingPunct="1">
              <a:lnSpc>
                <a:spcPct val="90000"/>
              </a:lnSpc>
            </a:pPr>
            <a:r>
              <a:rPr lang="en-IE" altLang="en-US" sz="2400"/>
              <a:t>Although others suggest that </a:t>
            </a:r>
            <a:r>
              <a:rPr lang="en-IE" altLang="en-US" sz="2400" i="1"/>
              <a:t>Paracelsus</a:t>
            </a:r>
            <a:r>
              <a:rPr lang="en-IE" altLang="en-US" sz="2400"/>
              <a:t> (Philippus von Hohenheim) may have got the ball rolling with his important work in the fields of medicine and chemistry.</a:t>
            </a:r>
          </a:p>
          <a:p>
            <a:pPr eaLnBrk="1" hangingPunct="1">
              <a:lnSpc>
                <a:spcPct val="90000"/>
              </a:lnSpc>
            </a:pPr>
            <a:endParaRPr lang="en-IE" altLang="en-US"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89AF15-0BEF-99B0-4370-71F58E88DC68}"/>
              </a:ext>
            </a:extLst>
          </p:cNvPr>
          <p:cNvSpPr/>
          <p:nvPr/>
        </p:nvSpPr>
        <p:spPr>
          <a:xfrm>
            <a:off x="5400675" y="-4763"/>
            <a:ext cx="3779838" cy="6858001"/>
          </a:xfrm>
          <a:prstGeom prst="rect">
            <a:avLst/>
          </a:prstGeom>
          <a:solidFill>
            <a:srgbClr val="11111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5" name="Rectangle 4">
            <a:extLst>
              <a:ext uri="{FF2B5EF4-FFF2-40B4-BE49-F238E27FC236}">
                <a16:creationId xmlns:a16="http://schemas.microsoft.com/office/drawing/2014/main" id="{23F319AA-007E-B1A9-F2A9-B341C94ACCB7}"/>
              </a:ext>
            </a:extLst>
          </p:cNvPr>
          <p:cNvSpPr/>
          <p:nvPr/>
        </p:nvSpPr>
        <p:spPr>
          <a:xfrm>
            <a:off x="0" y="0"/>
            <a:ext cx="3779838" cy="6858000"/>
          </a:xfrm>
          <a:prstGeom prst="rect">
            <a:avLst/>
          </a:prstGeom>
          <a:solidFill>
            <a:srgbClr val="29292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105476" name="Picture 4" descr="Francis_Galton2">
            <a:extLst>
              <a:ext uri="{FF2B5EF4-FFF2-40B4-BE49-F238E27FC236}">
                <a16:creationId xmlns:a16="http://schemas.microsoft.com/office/drawing/2014/main" id="{E3AD6DFB-1996-AC1D-427D-F7889A28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6350"/>
            <a:ext cx="66246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AutoShape 2">
            <a:extLst>
              <a:ext uri="{FF2B5EF4-FFF2-40B4-BE49-F238E27FC236}">
                <a16:creationId xmlns:a16="http://schemas.microsoft.com/office/drawing/2014/main" id="{ADD0995E-E604-5E9D-286D-160EEAB4E9AD}"/>
              </a:ext>
            </a:extLst>
          </p:cNvPr>
          <p:cNvSpPr>
            <a:spLocks noGrp="1" noChangeArrowheads="1"/>
          </p:cNvSpPr>
          <p:nvPr>
            <p:ph type="title"/>
          </p:nvPr>
        </p:nvSpPr>
        <p:spPr>
          <a:xfrm>
            <a:off x="34925" y="53975"/>
            <a:ext cx="7924800" cy="1143000"/>
          </a:xfrm>
        </p:spPr>
        <p:txBody>
          <a:bodyPr/>
          <a:lstStyle/>
          <a:p>
            <a:pPr eaLnBrk="1" hangingPunct="1"/>
            <a:r>
              <a:rPr lang="en-GB" altLang="en-US">
                <a:solidFill>
                  <a:schemeClr val="bg1"/>
                </a:solidFill>
              </a:rPr>
              <a:t>Francis Galton</a:t>
            </a:r>
          </a:p>
        </p:txBody>
      </p:sp>
      <p:sp>
        <p:nvSpPr>
          <p:cNvPr id="105478" name="Rectangle 3">
            <a:extLst>
              <a:ext uri="{FF2B5EF4-FFF2-40B4-BE49-F238E27FC236}">
                <a16:creationId xmlns:a16="http://schemas.microsoft.com/office/drawing/2014/main" id="{5CB9A342-BB45-8337-94DF-FE00C09D0ACF}"/>
              </a:ext>
            </a:extLst>
          </p:cNvPr>
          <p:cNvSpPr>
            <a:spLocks noGrp="1" noChangeArrowheads="1"/>
          </p:cNvSpPr>
          <p:nvPr>
            <p:ph type="body" idx="1"/>
          </p:nvPr>
        </p:nvSpPr>
        <p:spPr>
          <a:xfrm>
            <a:off x="190500" y="1196975"/>
            <a:ext cx="3805238" cy="3724275"/>
          </a:xfrm>
        </p:spPr>
        <p:txBody>
          <a:bodyPr/>
          <a:lstStyle/>
          <a:p>
            <a:pPr eaLnBrk="1" hangingPunct="1"/>
            <a:r>
              <a:rPr lang="en-IE" altLang="en-US" sz="2000">
                <a:solidFill>
                  <a:schemeClr val="bg1"/>
                </a:solidFill>
              </a:rPr>
              <a:t>Born 16 February 1822 </a:t>
            </a:r>
          </a:p>
          <a:p>
            <a:pPr eaLnBrk="1" hangingPunct="1"/>
            <a:r>
              <a:rPr lang="en-IE" altLang="en-US" sz="2000">
                <a:solidFill>
                  <a:schemeClr val="bg1"/>
                </a:solidFill>
              </a:rPr>
              <a:t>Died 17 January 1911</a:t>
            </a:r>
          </a:p>
          <a:p>
            <a:pPr eaLnBrk="1" hangingPunct="1"/>
            <a:r>
              <a:rPr lang="en-IE" altLang="en-US" sz="2000">
                <a:solidFill>
                  <a:schemeClr val="bg1"/>
                </a:solidFill>
              </a:rPr>
              <a:t>cousin of Charles Darwin, was an English Victorian polymath, anthropologist, eugenicist, tropical explorer, geographer, inventor, meteorologist, proto-geneticist, psychometrician, and statistician</a:t>
            </a:r>
            <a:r>
              <a:rPr lang="en-IE" altLang="en-US" sz="2000"/>
              <a:t>.</a:t>
            </a:r>
            <a:endParaRPr lang="en-GB" altLang="en-US" sz="2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118959-C1CF-57F9-70A8-6681636AB66F}"/>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07523" name="AutoShape 2">
            <a:extLst>
              <a:ext uri="{FF2B5EF4-FFF2-40B4-BE49-F238E27FC236}">
                <a16:creationId xmlns:a16="http://schemas.microsoft.com/office/drawing/2014/main" id="{D9400061-F9BB-D4B6-10DD-5CA6CD81773A}"/>
              </a:ext>
            </a:extLst>
          </p:cNvPr>
          <p:cNvSpPr>
            <a:spLocks noGrp="1" noChangeArrowheads="1"/>
          </p:cNvSpPr>
          <p:nvPr>
            <p:ph type="title"/>
          </p:nvPr>
        </p:nvSpPr>
        <p:spPr>
          <a:xfrm>
            <a:off x="762000" y="341313"/>
            <a:ext cx="7924800" cy="1143000"/>
          </a:xfrm>
        </p:spPr>
        <p:txBody>
          <a:bodyPr/>
          <a:lstStyle/>
          <a:p>
            <a:pPr eaLnBrk="1" hangingPunct="1"/>
            <a:r>
              <a:rPr lang="en-IE" altLang="en-US">
                <a:solidFill>
                  <a:schemeClr val="bg1"/>
                </a:solidFill>
              </a:rPr>
              <a:t>Clever Hans</a:t>
            </a:r>
            <a:endParaRPr lang="en-US" altLang="en-US">
              <a:solidFill>
                <a:schemeClr val="bg1"/>
              </a:solidFill>
            </a:endParaRPr>
          </a:p>
        </p:txBody>
      </p:sp>
      <p:sp>
        <p:nvSpPr>
          <p:cNvPr id="107524" name="Rectangle 3">
            <a:extLst>
              <a:ext uri="{FF2B5EF4-FFF2-40B4-BE49-F238E27FC236}">
                <a16:creationId xmlns:a16="http://schemas.microsoft.com/office/drawing/2014/main" id="{D0AE55D4-5BCB-E933-874E-998647CEB17F}"/>
              </a:ext>
            </a:extLst>
          </p:cNvPr>
          <p:cNvSpPr>
            <a:spLocks noGrp="1" noChangeArrowheads="1"/>
          </p:cNvSpPr>
          <p:nvPr>
            <p:ph type="body" idx="1"/>
          </p:nvPr>
        </p:nvSpPr>
        <p:spPr>
          <a:xfrm>
            <a:off x="827088" y="1792288"/>
            <a:ext cx="4392612" cy="3724275"/>
          </a:xfrm>
        </p:spPr>
        <p:txBody>
          <a:bodyPr/>
          <a:lstStyle/>
          <a:p>
            <a:pPr eaLnBrk="1" hangingPunct="1"/>
            <a:r>
              <a:rPr lang="en-IE" altLang="en-US" sz="2400">
                <a:solidFill>
                  <a:schemeClr val="bg1"/>
                </a:solidFill>
              </a:rPr>
              <a:t>Hans was a horse owned by Wilhelm von Osten, who said he had taught Hans to add, subtract, multiply, divide, work with fractions, tell time, keep track of the calendar, differentiate musical tones, and read, spell, and understand German.</a:t>
            </a:r>
            <a:endParaRPr lang="en-US" altLang="en-US" sz="2400">
              <a:solidFill>
                <a:schemeClr val="bg1"/>
              </a:solidFill>
            </a:endParaRPr>
          </a:p>
        </p:txBody>
      </p:sp>
      <p:sp>
        <p:nvSpPr>
          <p:cNvPr id="9" name="Oval 8">
            <a:extLst>
              <a:ext uri="{FF2B5EF4-FFF2-40B4-BE49-F238E27FC236}">
                <a16:creationId xmlns:a16="http://schemas.microsoft.com/office/drawing/2014/main" id="{6FCEE8E8-64CF-D324-2340-6E06010C83E9}"/>
              </a:ext>
            </a:extLst>
          </p:cNvPr>
          <p:cNvSpPr/>
          <p:nvPr/>
        </p:nvSpPr>
        <p:spPr>
          <a:xfrm>
            <a:off x="5651500" y="1628775"/>
            <a:ext cx="2952750" cy="46085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107526" name="Picture 6" descr="b-409966-Animated_picture_horse.gif">
            <a:extLst>
              <a:ext uri="{FF2B5EF4-FFF2-40B4-BE49-F238E27FC236}">
                <a16:creationId xmlns:a16="http://schemas.microsoft.com/office/drawing/2014/main" id="{768ED712-09B4-24C0-FDEC-04E57006A2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781300"/>
            <a:ext cx="23764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411F70-DF7F-2E3F-7422-B8A760B3AEF0}"/>
              </a:ext>
            </a:extLst>
          </p:cNvPr>
          <p:cNvSpPr/>
          <p:nvPr/>
        </p:nvSpPr>
        <p:spPr>
          <a:xfrm>
            <a:off x="0" y="0"/>
            <a:ext cx="3708400" cy="6858000"/>
          </a:xfrm>
          <a:prstGeom prst="rect">
            <a:avLst/>
          </a:prstGeom>
          <a:solidFill>
            <a:srgbClr val="1C1C1C"/>
          </a:solidFill>
          <a:ln>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109571" name="Picture 7" descr="Krall_Wilhelm_von_Osten_2.jpg">
            <a:extLst>
              <a:ext uri="{FF2B5EF4-FFF2-40B4-BE49-F238E27FC236}">
                <a16:creationId xmlns:a16="http://schemas.microsoft.com/office/drawing/2014/main" id="{E0FC876C-5DEA-53DD-D0D8-DB51F7F9E2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0"/>
            <a:ext cx="6443662"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Rectangle 3">
            <a:extLst>
              <a:ext uri="{FF2B5EF4-FFF2-40B4-BE49-F238E27FC236}">
                <a16:creationId xmlns:a16="http://schemas.microsoft.com/office/drawing/2014/main" id="{A268A3B2-5AEE-3DD2-F0D3-BF4526105379}"/>
              </a:ext>
            </a:extLst>
          </p:cNvPr>
          <p:cNvSpPr>
            <a:spLocks noGrp="1" noChangeArrowheads="1"/>
          </p:cNvSpPr>
          <p:nvPr>
            <p:ph type="body" idx="1"/>
          </p:nvPr>
        </p:nvSpPr>
        <p:spPr>
          <a:xfrm>
            <a:off x="46038" y="1433513"/>
            <a:ext cx="3302000" cy="3724275"/>
          </a:xfrm>
        </p:spPr>
        <p:txBody>
          <a:bodyPr/>
          <a:lstStyle/>
          <a:p>
            <a:pPr eaLnBrk="1" hangingPunct="1"/>
            <a:r>
              <a:rPr lang="en-IE" altLang="en-US" sz="2000">
                <a:solidFill>
                  <a:schemeClr val="bg1"/>
                </a:solidFill>
              </a:rPr>
              <a:t>Born 30 November 1838</a:t>
            </a:r>
          </a:p>
          <a:p>
            <a:pPr eaLnBrk="1" hangingPunct="1"/>
            <a:r>
              <a:rPr lang="en-IE" altLang="en-US" sz="2000">
                <a:solidFill>
                  <a:schemeClr val="bg1"/>
                </a:solidFill>
              </a:rPr>
              <a:t>Died 29 June 1909</a:t>
            </a:r>
          </a:p>
          <a:p>
            <a:pPr eaLnBrk="1" hangingPunct="1"/>
            <a:r>
              <a:rPr lang="en-IE" altLang="en-US" sz="2000">
                <a:solidFill>
                  <a:schemeClr val="bg1"/>
                </a:solidFill>
              </a:rPr>
              <a:t>Born in Toruń, Poland</a:t>
            </a:r>
          </a:p>
          <a:p>
            <a:pPr eaLnBrk="1" hangingPunct="1"/>
            <a:r>
              <a:rPr lang="en-IE" altLang="en-US" sz="2000">
                <a:solidFill>
                  <a:schemeClr val="bg1"/>
                </a:solidFill>
              </a:rPr>
              <a:t>Worked as a mathematics teacher, an amateur horse trainer, phrenologist, and something of a mystic</a:t>
            </a:r>
            <a:endParaRPr lang="en-GB" altLang="en-US" sz="2000"/>
          </a:p>
        </p:txBody>
      </p:sp>
      <p:sp>
        <p:nvSpPr>
          <p:cNvPr id="109573" name="AutoShape 2">
            <a:extLst>
              <a:ext uri="{FF2B5EF4-FFF2-40B4-BE49-F238E27FC236}">
                <a16:creationId xmlns:a16="http://schemas.microsoft.com/office/drawing/2014/main" id="{9DB81DE6-AD1E-551B-FD42-3D5E2F95AA69}"/>
              </a:ext>
            </a:extLst>
          </p:cNvPr>
          <p:cNvSpPr>
            <a:spLocks noGrp="1" noChangeArrowheads="1"/>
          </p:cNvSpPr>
          <p:nvPr>
            <p:ph type="title"/>
          </p:nvPr>
        </p:nvSpPr>
        <p:spPr>
          <a:xfrm>
            <a:off x="34925" y="53975"/>
            <a:ext cx="7924800" cy="1143000"/>
          </a:xfrm>
        </p:spPr>
        <p:txBody>
          <a:bodyPr/>
          <a:lstStyle/>
          <a:p>
            <a:pPr eaLnBrk="1" hangingPunct="1"/>
            <a:r>
              <a:rPr lang="en-IE" altLang="en-US">
                <a:solidFill>
                  <a:schemeClr val="bg1"/>
                </a:solidFill>
              </a:rPr>
              <a:t>Wilhelm von Osten</a:t>
            </a:r>
            <a:endParaRPr lang="en-GB" altLang="en-US">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D5C221-C690-07BB-77C1-CC2C21DCE506}"/>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11619" name="AutoShape 2">
            <a:extLst>
              <a:ext uri="{FF2B5EF4-FFF2-40B4-BE49-F238E27FC236}">
                <a16:creationId xmlns:a16="http://schemas.microsoft.com/office/drawing/2014/main" id="{51FBD58B-FFA9-6AB6-88B5-CED04ECCB25A}"/>
              </a:ext>
            </a:extLst>
          </p:cNvPr>
          <p:cNvSpPr>
            <a:spLocks noGrp="1" noChangeArrowheads="1"/>
          </p:cNvSpPr>
          <p:nvPr>
            <p:ph type="title"/>
          </p:nvPr>
        </p:nvSpPr>
        <p:spPr>
          <a:xfrm>
            <a:off x="762000" y="341313"/>
            <a:ext cx="7924800" cy="1143000"/>
          </a:xfrm>
        </p:spPr>
        <p:txBody>
          <a:bodyPr/>
          <a:lstStyle/>
          <a:p>
            <a:pPr eaLnBrk="1" hangingPunct="1"/>
            <a:r>
              <a:rPr lang="en-IE" altLang="en-US">
                <a:solidFill>
                  <a:schemeClr val="bg1"/>
                </a:solidFill>
              </a:rPr>
              <a:t>Clever Hans</a:t>
            </a:r>
            <a:endParaRPr lang="en-US" altLang="en-US">
              <a:solidFill>
                <a:schemeClr val="bg1"/>
              </a:solidFill>
            </a:endParaRPr>
          </a:p>
        </p:txBody>
      </p:sp>
      <p:sp>
        <p:nvSpPr>
          <p:cNvPr id="111620" name="Rectangle 3">
            <a:extLst>
              <a:ext uri="{FF2B5EF4-FFF2-40B4-BE49-F238E27FC236}">
                <a16:creationId xmlns:a16="http://schemas.microsoft.com/office/drawing/2014/main" id="{8A5BD77E-B59C-B781-4A87-2AD5039B9BC7}"/>
              </a:ext>
            </a:extLst>
          </p:cNvPr>
          <p:cNvSpPr>
            <a:spLocks noGrp="1" noChangeArrowheads="1"/>
          </p:cNvSpPr>
          <p:nvPr>
            <p:ph type="body" idx="1"/>
          </p:nvPr>
        </p:nvSpPr>
        <p:spPr>
          <a:xfrm>
            <a:off x="827088" y="1792288"/>
            <a:ext cx="4537075" cy="3724275"/>
          </a:xfrm>
        </p:spPr>
        <p:txBody>
          <a:bodyPr/>
          <a:lstStyle/>
          <a:p>
            <a:pPr eaLnBrk="1" hangingPunct="1"/>
            <a:r>
              <a:rPr lang="en-IE" altLang="en-US" sz="2400">
                <a:solidFill>
                  <a:schemeClr val="bg1"/>
                </a:solidFill>
              </a:rPr>
              <a:t>Von Osten would ask Hans, "</a:t>
            </a:r>
            <a:r>
              <a:rPr lang="en-IE" altLang="en-US" sz="2400" i="1">
                <a:solidFill>
                  <a:schemeClr val="bg1"/>
                </a:solidFill>
              </a:rPr>
              <a:t>If the eighth day of the month comes on a Tuesday, what is the date of the following Friday?</a:t>
            </a:r>
            <a:r>
              <a:rPr lang="en-IE" altLang="en-US" sz="2400">
                <a:solidFill>
                  <a:schemeClr val="bg1"/>
                </a:solidFill>
              </a:rPr>
              <a:t>” Hans would answer by tapping his hoof. Questions could be asked both orally, and in written form. Von Osten exhibited Hans throughout Germany, and never charged admission.</a:t>
            </a:r>
            <a:endParaRPr lang="en-US" altLang="en-US" sz="2400">
              <a:solidFill>
                <a:schemeClr val="bg1"/>
              </a:solidFill>
            </a:endParaRPr>
          </a:p>
        </p:txBody>
      </p:sp>
      <p:sp>
        <p:nvSpPr>
          <p:cNvPr id="9" name="Oval 8">
            <a:extLst>
              <a:ext uri="{FF2B5EF4-FFF2-40B4-BE49-F238E27FC236}">
                <a16:creationId xmlns:a16="http://schemas.microsoft.com/office/drawing/2014/main" id="{843C24A4-B406-FB01-A163-6D5E2EECF2E9}"/>
              </a:ext>
            </a:extLst>
          </p:cNvPr>
          <p:cNvSpPr/>
          <p:nvPr/>
        </p:nvSpPr>
        <p:spPr>
          <a:xfrm>
            <a:off x="5651500" y="1628775"/>
            <a:ext cx="2952750" cy="46085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111622" name="Picture 6" descr="b-409966-Animated_picture_horse.gif">
            <a:extLst>
              <a:ext uri="{FF2B5EF4-FFF2-40B4-BE49-F238E27FC236}">
                <a16:creationId xmlns:a16="http://schemas.microsoft.com/office/drawing/2014/main" id="{2C72F710-B55C-302D-1232-A5E22912E2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781300"/>
            <a:ext cx="23764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528D92-23A2-32A4-2E17-E4A02AC7AA4C}"/>
              </a:ext>
            </a:extLst>
          </p:cNvPr>
          <p:cNvSpPr/>
          <p:nvPr/>
        </p:nvSpPr>
        <p:spPr>
          <a:xfrm>
            <a:off x="0" y="5832475"/>
            <a:ext cx="9144000" cy="1052513"/>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0" name="Rectangle 9">
            <a:extLst>
              <a:ext uri="{FF2B5EF4-FFF2-40B4-BE49-F238E27FC236}">
                <a16:creationId xmlns:a16="http://schemas.microsoft.com/office/drawing/2014/main" id="{51922B7C-1623-5267-11BB-AE4797E80F46}"/>
              </a:ext>
            </a:extLst>
          </p:cNvPr>
          <p:cNvSpPr/>
          <p:nvPr/>
        </p:nvSpPr>
        <p:spPr>
          <a:xfrm>
            <a:off x="0" y="0"/>
            <a:ext cx="9144000" cy="1052513"/>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113668" name="Picture 8" descr="CleverHans.jpg">
            <a:extLst>
              <a:ext uri="{FF2B5EF4-FFF2-40B4-BE49-F238E27FC236}">
                <a16:creationId xmlns:a16="http://schemas.microsoft.com/office/drawing/2014/main" id="{FF43B7FB-1343-05E9-F985-27D2A6C4DF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404813"/>
            <a:ext cx="9172575"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7ACC08-04E8-FA19-202B-3D63BB1F75E4}"/>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15715" name="AutoShape 2">
            <a:extLst>
              <a:ext uri="{FF2B5EF4-FFF2-40B4-BE49-F238E27FC236}">
                <a16:creationId xmlns:a16="http://schemas.microsoft.com/office/drawing/2014/main" id="{2F5CC626-52C1-FF44-F76E-13EC3478E2DD}"/>
              </a:ext>
            </a:extLst>
          </p:cNvPr>
          <p:cNvSpPr>
            <a:spLocks noGrp="1" noChangeArrowheads="1"/>
          </p:cNvSpPr>
          <p:nvPr>
            <p:ph type="title"/>
          </p:nvPr>
        </p:nvSpPr>
        <p:spPr>
          <a:xfrm>
            <a:off x="762000" y="341313"/>
            <a:ext cx="7924800" cy="1143000"/>
          </a:xfrm>
        </p:spPr>
        <p:txBody>
          <a:bodyPr/>
          <a:lstStyle/>
          <a:p>
            <a:pPr eaLnBrk="1" hangingPunct="1"/>
            <a:r>
              <a:rPr lang="en-IE" altLang="en-US">
                <a:solidFill>
                  <a:schemeClr val="bg1"/>
                </a:solidFill>
              </a:rPr>
              <a:t>Clever Hans</a:t>
            </a:r>
            <a:endParaRPr lang="en-US" altLang="en-US">
              <a:solidFill>
                <a:schemeClr val="bg1"/>
              </a:solidFill>
            </a:endParaRPr>
          </a:p>
        </p:txBody>
      </p:sp>
      <p:sp>
        <p:nvSpPr>
          <p:cNvPr id="115716" name="Rectangle 3">
            <a:extLst>
              <a:ext uri="{FF2B5EF4-FFF2-40B4-BE49-F238E27FC236}">
                <a16:creationId xmlns:a16="http://schemas.microsoft.com/office/drawing/2014/main" id="{F096D9CA-5B83-A761-582A-31A0A7433F14}"/>
              </a:ext>
            </a:extLst>
          </p:cNvPr>
          <p:cNvSpPr>
            <a:spLocks noGrp="1" noChangeArrowheads="1"/>
          </p:cNvSpPr>
          <p:nvPr>
            <p:ph type="body" idx="1"/>
          </p:nvPr>
        </p:nvSpPr>
        <p:spPr>
          <a:xfrm>
            <a:off x="827088" y="1792288"/>
            <a:ext cx="7489825" cy="3724275"/>
          </a:xfrm>
        </p:spPr>
        <p:txBody>
          <a:bodyPr/>
          <a:lstStyle/>
          <a:p>
            <a:pPr eaLnBrk="1" hangingPunct="1"/>
            <a:r>
              <a:rPr lang="en-IE" altLang="en-US" sz="2400">
                <a:solidFill>
                  <a:schemeClr val="bg1"/>
                </a:solidFill>
              </a:rPr>
              <a:t>The German board of education appointed a commission to investigate von Osten's scientific claims. Philosopher and psychologist Carl Stumpf formed a panel of 13 people, known as the Hans Commission. This commission consisted of a veterinarian, a circus manager, a Cavalry officer, a number of school teachers, and the director of the Berlin zoological gardens. This commission concluded in September 1904 that no tricks were involved in Hans’ performance.</a:t>
            </a:r>
            <a:endParaRPr lang="en-US" altLang="en-US" sz="2400">
              <a:solidFill>
                <a:schemeClr val="bg1"/>
              </a:solidFill>
            </a:endParaRPr>
          </a:p>
        </p:txBody>
      </p:sp>
      <p:pic>
        <p:nvPicPr>
          <p:cNvPr id="115717" name="Picture 9" descr="horsewalk.gif">
            <a:extLst>
              <a:ext uri="{FF2B5EF4-FFF2-40B4-BE49-F238E27FC236}">
                <a16:creationId xmlns:a16="http://schemas.microsoft.com/office/drawing/2014/main" id="{2D863310-4ECD-CD12-D9F2-A281F7ECDC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3500"/>
            <a:ext cx="225107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4A4C23-3F7E-D057-28C9-39E57FDA330D}"/>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17763" name="AutoShape 2">
            <a:extLst>
              <a:ext uri="{FF2B5EF4-FFF2-40B4-BE49-F238E27FC236}">
                <a16:creationId xmlns:a16="http://schemas.microsoft.com/office/drawing/2014/main" id="{CD6F503C-1663-8FAD-9B64-AE4508114FBA}"/>
              </a:ext>
            </a:extLst>
          </p:cNvPr>
          <p:cNvSpPr>
            <a:spLocks noGrp="1" noChangeArrowheads="1"/>
          </p:cNvSpPr>
          <p:nvPr>
            <p:ph type="title"/>
          </p:nvPr>
        </p:nvSpPr>
        <p:spPr>
          <a:xfrm>
            <a:off x="762000" y="341313"/>
            <a:ext cx="7924800" cy="1143000"/>
          </a:xfrm>
        </p:spPr>
        <p:txBody>
          <a:bodyPr/>
          <a:lstStyle/>
          <a:p>
            <a:pPr eaLnBrk="1" hangingPunct="1"/>
            <a:r>
              <a:rPr lang="en-IE" altLang="en-US">
                <a:solidFill>
                  <a:schemeClr val="bg1"/>
                </a:solidFill>
              </a:rPr>
              <a:t>Clever Hans</a:t>
            </a:r>
            <a:endParaRPr lang="en-US" altLang="en-US">
              <a:solidFill>
                <a:schemeClr val="bg1"/>
              </a:solidFill>
            </a:endParaRPr>
          </a:p>
        </p:txBody>
      </p:sp>
      <p:sp>
        <p:nvSpPr>
          <p:cNvPr id="117764" name="Rectangle 3">
            <a:extLst>
              <a:ext uri="{FF2B5EF4-FFF2-40B4-BE49-F238E27FC236}">
                <a16:creationId xmlns:a16="http://schemas.microsoft.com/office/drawing/2014/main" id="{E3ED6E80-4BDC-F0A7-792E-9E95EC836504}"/>
              </a:ext>
            </a:extLst>
          </p:cNvPr>
          <p:cNvSpPr>
            <a:spLocks noGrp="1" noChangeArrowheads="1"/>
          </p:cNvSpPr>
          <p:nvPr>
            <p:ph type="body" idx="1"/>
          </p:nvPr>
        </p:nvSpPr>
        <p:spPr>
          <a:xfrm>
            <a:off x="827088" y="1792288"/>
            <a:ext cx="7489825" cy="3724275"/>
          </a:xfrm>
        </p:spPr>
        <p:txBody>
          <a:bodyPr/>
          <a:lstStyle/>
          <a:p>
            <a:pPr eaLnBrk="1" hangingPunct="1"/>
            <a:r>
              <a:rPr lang="en-IE" altLang="en-US" sz="2400">
                <a:solidFill>
                  <a:schemeClr val="bg1"/>
                </a:solidFill>
              </a:rPr>
              <a:t>The commission passed off the evaluation to Pfungst, who tested the basis for these claimed abilities by:</a:t>
            </a:r>
          </a:p>
          <a:p>
            <a:pPr lvl="1" eaLnBrk="1" hangingPunct="1"/>
            <a:r>
              <a:rPr lang="en-IE" altLang="en-US" sz="2000">
                <a:solidFill>
                  <a:schemeClr val="bg1"/>
                </a:solidFill>
              </a:rPr>
              <a:t>Isolating horse and questioner from spectators, so no cues could come from them</a:t>
            </a:r>
          </a:p>
          <a:p>
            <a:pPr lvl="1" eaLnBrk="1" hangingPunct="1"/>
            <a:r>
              <a:rPr lang="en-IE" altLang="en-US" sz="2000">
                <a:solidFill>
                  <a:schemeClr val="bg1"/>
                </a:solidFill>
              </a:rPr>
              <a:t>Using questioners other than the horse's master</a:t>
            </a:r>
          </a:p>
          <a:p>
            <a:pPr lvl="1" eaLnBrk="1" hangingPunct="1"/>
            <a:r>
              <a:rPr lang="en-IE" altLang="en-US" sz="2000">
                <a:solidFill>
                  <a:schemeClr val="bg1"/>
                </a:solidFill>
              </a:rPr>
              <a:t>By means of blinders, varying whether the horse could see the questioner</a:t>
            </a:r>
          </a:p>
          <a:p>
            <a:pPr lvl="1" eaLnBrk="1" hangingPunct="1"/>
            <a:r>
              <a:rPr lang="en-IE" altLang="en-US" sz="2000">
                <a:solidFill>
                  <a:schemeClr val="bg1"/>
                </a:solidFill>
              </a:rPr>
              <a:t>Varying whether the questioner knew the answer to the question in advance.</a:t>
            </a:r>
          </a:p>
        </p:txBody>
      </p:sp>
      <p:pic>
        <p:nvPicPr>
          <p:cNvPr id="117765" name="Picture 4" descr="horsewalk.gif">
            <a:extLst>
              <a:ext uri="{FF2B5EF4-FFF2-40B4-BE49-F238E27FC236}">
                <a16:creationId xmlns:a16="http://schemas.microsoft.com/office/drawing/2014/main" id="{C6233972-F09C-725B-1AB0-E4C8CD4766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3500"/>
            <a:ext cx="225107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D2175A-96FF-4D45-058A-37B9266FB4EC}"/>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19811" name="AutoShape 2">
            <a:extLst>
              <a:ext uri="{FF2B5EF4-FFF2-40B4-BE49-F238E27FC236}">
                <a16:creationId xmlns:a16="http://schemas.microsoft.com/office/drawing/2014/main" id="{AB467336-9D1E-BE54-21F4-DD063F6E8CF8}"/>
              </a:ext>
            </a:extLst>
          </p:cNvPr>
          <p:cNvSpPr>
            <a:spLocks noGrp="1" noChangeArrowheads="1"/>
          </p:cNvSpPr>
          <p:nvPr>
            <p:ph type="title"/>
          </p:nvPr>
        </p:nvSpPr>
        <p:spPr>
          <a:xfrm>
            <a:off x="762000" y="341313"/>
            <a:ext cx="7924800" cy="1143000"/>
          </a:xfrm>
        </p:spPr>
        <p:txBody>
          <a:bodyPr/>
          <a:lstStyle/>
          <a:p>
            <a:pPr eaLnBrk="1" hangingPunct="1"/>
            <a:r>
              <a:rPr lang="en-IE" altLang="en-US">
                <a:solidFill>
                  <a:schemeClr val="bg1"/>
                </a:solidFill>
              </a:rPr>
              <a:t>Clever Hans</a:t>
            </a:r>
            <a:endParaRPr lang="en-US" altLang="en-US">
              <a:solidFill>
                <a:schemeClr val="bg1"/>
              </a:solidFill>
            </a:endParaRPr>
          </a:p>
        </p:txBody>
      </p:sp>
      <p:sp>
        <p:nvSpPr>
          <p:cNvPr id="119812" name="Rectangle 3">
            <a:extLst>
              <a:ext uri="{FF2B5EF4-FFF2-40B4-BE49-F238E27FC236}">
                <a16:creationId xmlns:a16="http://schemas.microsoft.com/office/drawing/2014/main" id="{18D9C18D-2573-363C-0F1C-BD207F5E4E01}"/>
              </a:ext>
            </a:extLst>
          </p:cNvPr>
          <p:cNvSpPr>
            <a:spLocks noGrp="1" noChangeArrowheads="1"/>
          </p:cNvSpPr>
          <p:nvPr>
            <p:ph type="body" idx="1"/>
          </p:nvPr>
        </p:nvSpPr>
        <p:spPr>
          <a:xfrm>
            <a:off x="827088" y="1792288"/>
            <a:ext cx="7489825" cy="3724275"/>
          </a:xfrm>
        </p:spPr>
        <p:txBody>
          <a:bodyPr/>
          <a:lstStyle/>
          <a:p>
            <a:pPr eaLnBrk="1" hangingPunct="1"/>
            <a:r>
              <a:rPr lang="en-IE" altLang="en-US" sz="2400">
                <a:solidFill>
                  <a:schemeClr val="bg1"/>
                </a:solidFill>
              </a:rPr>
              <a:t>Using a substantial number of trials, Pfungst found that the horse could get the correct answer even if von Osten himself did not ask the questions, ruling out the possibility of fraud. However, the horse got the right answer only when the questioner knew what the answer was, and the horse could see the questioner.</a:t>
            </a:r>
          </a:p>
        </p:txBody>
      </p:sp>
      <p:pic>
        <p:nvPicPr>
          <p:cNvPr id="119813" name="Picture 5" descr="cleverhorse_019-940x626.jpg">
            <a:extLst>
              <a:ext uri="{FF2B5EF4-FFF2-40B4-BE49-F238E27FC236}">
                <a16:creationId xmlns:a16="http://schemas.microsoft.com/office/drawing/2014/main" id="{79D17098-7323-6642-4D3B-7BFAB05656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115888"/>
            <a:ext cx="22701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653C5E-6043-283E-FD56-7F16EAF9B481}"/>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21859" name="AutoShape 2">
            <a:extLst>
              <a:ext uri="{FF2B5EF4-FFF2-40B4-BE49-F238E27FC236}">
                <a16:creationId xmlns:a16="http://schemas.microsoft.com/office/drawing/2014/main" id="{2A901C8C-5863-7361-F3A5-A29E9A5F493C}"/>
              </a:ext>
            </a:extLst>
          </p:cNvPr>
          <p:cNvSpPr>
            <a:spLocks noGrp="1" noChangeArrowheads="1"/>
          </p:cNvSpPr>
          <p:nvPr>
            <p:ph type="title"/>
          </p:nvPr>
        </p:nvSpPr>
        <p:spPr>
          <a:xfrm>
            <a:off x="762000" y="341313"/>
            <a:ext cx="7924800" cy="1143000"/>
          </a:xfrm>
        </p:spPr>
        <p:txBody>
          <a:bodyPr/>
          <a:lstStyle/>
          <a:p>
            <a:pPr eaLnBrk="1" hangingPunct="1"/>
            <a:r>
              <a:rPr lang="en-IE" altLang="en-US">
                <a:solidFill>
                  <a:schemeClr val="bg1"/>
                </a:solidFill>
              </a:rPr>
              <a:t>Clever Hans</a:t>
            </a:r>
            <a:endParaRPr lang="en-US" altLang="en-US">
              <a:solidFill>
                <a:schemeClr val="bg1"/>
              </a:solidFill>
            </a:endParaRPr>
          </a:p>
        </p:txBody>
      </p:sp>
      <p:sp>
        <p:nvSpPr>
          <p:cNvPr id="121860" name="Rectangle 3">
            <a:extLst>
              <a:ext uri="{FF2B5EF4-FFF2-40B4-BE49-F238E27FC236}">
                <a16:creationId xmlns:a16="http://schemas.microsoft.com/office/drawing/2014/main" id="{2206BD87-8031-10BE-47D1-BF5C98647A4F}"/>
              </a:ext>
            </a:extLst>
          </p:cNvPr>
          <p:cNvSpPr>
            <a:spLocks noGrp="1" noChangeArrowheads="1"/>
          </p:cNvSpPr>
          <p:nvPr>
            <p:ph type="body" idx="1"/>
          </p:nvPr>
        </p:nvSpPr>
        <p:spPr>
          <a:xfrm>
            <a:off x="827088" y="1792288"/>
            <a:ext cx="7489825" cy="3724275"/>
          </a:xfrm>
        </p:spPr>
        <p:txBody>
          <a:bodyPr/>
          <a:lstStyle/>
          <a:p>
            <a:pPr eaLnBrk="1" hangingPunct="1"/>
            <a:r>
              <a:rPr lang="en-IE" altLang="en-US" sz="2400">
                <a:solidFill>
                  <a:schemeClr val="bg1"/>
                </a:solidFill>
              </a:rPr>
              <a:t>He observed that when von Osten knew the answers to the questions, Hans got 89 percent of the answers correct, but when von Osten did not know the answers to the questions, Hans only answered six percent of the questions correctly.</a:t>
            </a:r>
          </a:p>
        </p:txBody>
      </p:sp>
      <p:pic>
        <p:nvPicPr>
          <p:cNvPr id="121861" name="Picture 5" descr="cleverhorse_019-940x626.jpg">
            <a:extLst>
              <a:ext uri="{FF2B5EF4-FFF2-40B4-BE49-F238E27FC236}">
                <a16:creationId xmlns:a16="http://schemas.microsoft.com/office/drawing/2014/main" id="{B256097F-C768-E1A3-B6BC-F86DF1C3AB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115888"/>
            <a:ext cx="22701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E99783-E9C4-1E3D-CB8A-385A3F578CF5}"/>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23907" name="AutoShape 2">
            <a:extLst>
              <a:ext uri="{FF2B5EF4-FFF2-40B4-BE49-F238E27FC236}">
                <a16:creationId xmlns:a16="http://schemas.microsoft.com/office/drawing/2014/main" id="{4179F96D-605D-B7E0-C5C0-39993D6A15D3}"/>
              </a:ext>
            </a:extLst>
          </p:cNvPr>
          <p:cNvSpPr>
            <a:spLocks noGrp="1" noChangeArrowheads="1"/>
          </p:cNvSpPr>
          <p:nvPr>
            <p:ph type="title"/>
          </p:nvPr>
        </p:nvSpPr>
        <p:spPr>
          <a:xfrm>
            <a:off x="762000" y="341313"/>
            <a:ext cx="7924800" cy="1143000"/>
          </a:xfrm>
        </p:spPr>
        <p:txBody>
          <a:bodyPr/>
          <a:lstStyle/>
          <a:p>
            <a:pPr eaLnBrk="1" hangingPunct="1"/>
            <a:r>
              <a:rPr lang="en-IE" altLang="en-US">
                <a:solidFill>
                  <a:schemeClr val="bg1"/>
                </a:solidFill>
              </a:rPr>
              <a:t>Clever Hans</a:t>
            </a:r>
            <a:endParaRPr lang="en-US" altLang="en-US">
              <a:solidFill>
                <a:schemeClr val="bg1"/>
              </a:solidFill>
            </a:endParaRPr>
          </a:p>
        </p:txBody>
      </p:sp>
      <p:sp>
        <p:nvSpPr>
          <p:cNvPr id="123908" name="Rectangle 3">
            <a:extLst>
              <a:ext uri="{FF2B5EF4-FFF2-40B4-BE49-F238E27FC236}">
                <a16:creationId xmlns:a16="http://schemas.microsoft.com/office/drawing/2014/main" id="{BA6C367E-5DF5-DACD-0C2F-544F07D77515}"/>
              </a:ext>
            </a:extLst>
          </p:cNvPr>
          <p:cNvSpPr>
            <a:spLocks noGrp="1" noChangeArrowheads="1"/>
          </p:cNvSpPr>
          <p:nvPr>
            <p:ph type="body" idx="1"/>
          </p:nvPr>
        </p:nvSpPr>
        <p:spPr>
          <a:xfrm>
            <a:off x="827088" y="1792288"/>
            <a:ext cx="7489825" cy="3724275"/>
          </a:xfrm>
        </p:spPr>
        <p:txBody>
          <a:bodyPr/>
          <a:lstStyle/>
          <a:p>
            <a:pPr eaLnBrk="1" hangingPunct="1"/>
            <a:r>
              <a:rPr lang="en-IE" altLang="en-US" sz="2400">
                <a:solidFill>
                  <a:schemeClr val="bg1"/>
                </a:solidFill>
              </a:rPr>
              <a:t>Pfungst then proceeded to examine the behaviour of the questioner in detail, and showed that as the horse's taps approached the right answer, the questioner's posture and facial expression changed in ways that were consistent with an increase in tension, which was released when the horse made the final, correct tap. This provided a cue that the horse could use to tell it to stop tapping.</a:t>
            </a:r>
          </a:p>
        </p:txBody>
      </p:sp>
      <p:pic>
        <p:nvPicPr>
          <p:cNvPr id="123909" name="Picture 5" descr="cleverhorse_019-940x626.jpg">
            <a:extLst>
              <a:ext uri="{FF2B5EF4-FFF2-40B4-BE49-F238E27FC236}">
                <a16:creationId xmlns:a16="http://schemas.microsoft.com/office/drawing/2014/main" id="{5D49637B-8AE8-4E81-88F9-89EF67913A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115888"/>
            <a:ext cx="22701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68156A-242F-4B67-EBB0-579ADB1FB13D}"/>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7172" name="Rectangle 1029">
            <a:extLst>
              <a:ext uri="{FF2B5EF4-FFF2-40B4-BE49-F238E27FC236}">
                <a16:creationId xmlns:a16="http://schemas.microsoft.com/office/drawing/2014/main" id="{B394FD99-C200-87B6-B496-55485467388B}"/>
              </a:ext>
            </a:extLst>
          </p:cNvPr>
          <p:cNvSpPr>
            <a:spLocks noGrp="1" noChangeArrowheads="1"/>
          </p:cNvSpPr>
          <p:nvPr>
            <p:ph type="body" sz="half" idx="1"/>
          </p:nvPr>
        </p:nvSpPr>
        <p:spPr>
          <a:xfrm>
            <a:off x="107950" y="692150"/>
            <a:ext cx="4752975" cy="5976938"/>
          </a:xfrm>
        </p:spPr>
        <p:txBody>
          <a:bodyPr/>
          <a:lstStyle/>
          <a:p>
            <a:pPr>
              <a:defRPr/>
            </a:pPr>
            <a:r>
              <a:rPr lang="en-IE" sz="3200" b="1" dirty="0">
                <a:solidFill>
                  <a:schemeClr val="accent3"/>
                </a:solidFill>
              </a:rPr>
              <a:t>Paracelsus</a:t>
            </a:r>
          </a:p>
          <a:p>
            <a:pPr eaLnBrk="1" hangingPunct="1">
              <a:lnSpc>
                <a:spcPct val="90000"/>
              </a:lnSpc>
              <a:defRPr/>
            </a:pPr>
            <a:r>
              <a:rPr lang="en-GB" dirty="0" err="1">
                <a:solidFill>
                  <a:schemeClr val="bg1"/>
                </a:solidFill>
              </a:rPr>
              <a:t>Philippus</a:t>
            </a:r>
            <a:r>
              <a:rPr lang="en-GB" dirty="0">
                <a:solidFill>
                  <a:schemeClr val="bg1"/>
                </a:solidFill>
              </a:rPr>
              <a:t> von </a:t>
            </a:r>
            <a:r>
              <a:rPr lang="en-GB" dirty="0" err="1">
                <a:solidFill>
                  <a:schemeClr val="bg1"/>
                </a:solidFill>
              </a:rPr>
              <a:t>Hohenheim</a:t>
            </a:r>
            <a:endParaRPr lang="en-GB" dirty="0">
              <a:solidFill>
                <a:schemeClr val="bg1"/>
              </a:solidFill>
            </a:endParaRPr>
          </a:p>
          <a:p>
            <a:pPr eaLnBrk="1" hangingPunct="1">
              <a:lnSpc>
                <a:spcPct val="90000"/>
              </a:lnSpc>
              <a:defRPr/>
            </a:pPr>
            <a:r>
              <a:rPr lang="en-GB" dirty="0">
                <a:solidFill>
                  <a:schemeClr val="bg1"/>
                </a:solidFill>
              </a:rPr>
              <a:t>Born: 17 December 1493</a:t>
            </a:r>
          </a:p>
          <a:p>
            <a:pPr eaLnBrk="1" hangingPunct="1">
              <a:lnSpc>
                <a:spcPct val="90000"/>
              </a:lnSpc>
              <a:defRPr/>
            </a:pPr>
            <a:r>
              <a:rPr lang="en-GB" dirty="0">
                <a:solidFill>
                  <a:schemeClr val="bg1"/>
                </a:solidFill>
              </a:rPr>
              <a:t>Died: 24 September 1541</a:t>
            </a:r>
          </a:p>
          <a:p>
            <a:pPr eaLnBrk="1" hangingPunct="1">
              <a:lnSpc>
                <a:spcPct val="90000"/>
              </a:lnSpc>
              <a:defRPr/>
            </a:pPr>
            <a:r>
              <a:rPr lang="en-GB" dirty="0">
                <a:solidFill>
                  <a:schemeClr val="bg1"/>
                </a:solidFill>
              </a:rPr>
              <a:t>Born in </a:t>
            </a:r>
            <a:r>
              <a:rPr lang="en-IE" dirty="0">
                <a:solidFill>
                  <a:schemeClr val="bg1"/>
                </a:solidFill>
              </a:rPr>
              <a:t>Egg, near </a:t>
            </a:r>
            <a:r>
              <a:rPr lang="en-IE" dirty="0" err="1">
                <a:solidFill>
                  <a:schemeClr val="bg1"/>
                </a:solidFill>
              </a:rPr>
              <a:t>Einsiede</a:t>
            </a:r>
            <a:r>
              <a:rPr lang="en-IE" dirty="0">
                <a:solidFill>
                  <a:schemeClr val="bg1"/>
                </a:solidFill>
              </a:rPr>
              <a:t> in the Old Swiss Confederacy</a:t>
            </a:r>
            <a:endParaRPr lang="en-GB" dirty="0">
              <a:solidFill>
                <a:schemeClr val="bg1"/>
              </a:solidFill>
            </a:endParaRPr>
          </a:p>
          <a:p>
            <a:pPr eaLnBrk="1" hangingPunct="1">
              <a:lnSpc>
                <a:spcPct val="90000"/>
              </a:lnSpc>
              <a:defRPr/>
            </a:pPr>
            <a:r>
              <a:rPr lang="en-IE" dirty="0">
                <a:solidFill>
                  <a:schemeClr val="bg1"/>
                </a:solidFill>
              </a:rPr>
              <a:t>Renaissance physician, botanist, alchemist, astrologer, and occultist</a:t>
            </a:r>
            <a:endParaRPr lang="en-GB" dirty="0">
              <a:solidFill>
                <a:schemeClr val="bg1"/>
              </a:solidFill>
            </a:endParaRPr>
          </a:p>
        </p:txBody>
      </p:sp>
      <p:pic>
        <p:nvPicPr>
          <p:cNvPr id="15364" name="Picture 8" descr="Paracelsus.jpg">
            <a:extLst>
              <a:ext uri="{FF2B5EF4-FFF2-40B4-BE49-F238E27FC236}">
                <a16:creationId xmlns:a16="http://schemas.microsoft.com/office/drawing/2014/main" id="{43CCF5F5-5A0C-07B7-C2F0-89B5C8A04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765175"/>
            <a:ext cx="4151312"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4A5FFF-5E43-7004-5CC5-682A68D8A98D}"/>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25955" name="AutoShape 2">
            <a:extLst>
              <a:ext uri="{FF2B5EF4-FFF2-40B4-BE49-F238E27FC236}">
                <a16:creationId xmlns:a16="http://schemas.microsoft.com/office/drawing/2014/main" id="{23E8EC88-D185-F006-1FCE-0B0DB06CB8C6}"/>
              </a:ext>
            </a:extLst>
          </p:cNvPr>
          <p:cNvSpPr>
            <a:spLocks noGrp="1" noChangeArrowheads="1"/>
          </p:cNvSpPr>
          <p:nvPr>
            <p:ph type="title"/>
          </p:nvPr>
        </p:nvSpPr>
        <p:spPr>
          <a:xfrm>
            <a:off x="762000" y="341313"/>
            <a:ext cx="7924800" cy="1143000"/>
          </a:xfrm>
        </p:spPr>
        <p:txBody>
          <a:bodyPr/>
          <a:lstStyle/>
          <a:p>
            <a:pPr eaLnBrk="1" hangingPunct="1"/>
            <a:r>
              <a:rPr lang="en-IE" altLang="en-US">
                <a:solidFill>
                  <a:schemeClr val="bg1"/>
                </a:solidFill>
              </a:rPr>
              <a:t>Clever Hans</a:t>
            </a:r>
            <a:endParaRPr lang="en-US" altLang="en-US">
              <a:solidFill>
                <a:schemeClr val="bg1"/>
              </a:solidFill>
            </a:endParaRPr>
          </a:p>
        </p:txBody>
      </p:sp>
      <p:sp>
        <p:nvSpPr>
          <p:cNvPr id="125956" name="Rectangle 3">
            <a:extLst>
              <a:ext uri="{FF2B5EF4-FFF2-40B4-BE49-F238E27FC236}">
                <a16:creationId xmlns:a16="http://schemas.microsoft.com/office/drawing/2014/main" id="{F459784A-E3F4-8D64-2258-1D976BE7E839}"/>
              </a:ext>
            </a:extLst>
          </p:cNvPr>
          <p:cNvSpPr>
            <a:spLocks noGrp="1" noChangeArrowheads="1"/>
          </p:cNvSpPr>
          <p:nvPr>
            <p:ph type="body" idx="1"/>
          </p:nvPr>
        </p:nvSpPr>
        <p:spPr>
          <a:xfrm>
            <a:off x="827088" y="1792288"/>
            <a:ext cx="7489825" cy="3724275"/>
          </a:xfrm>
        </p:spPr>
        <p:txBody>
          <a:bodyPr/>
          <a:lstStyle/>
          <a:p>
            <a:pPr eaLnBrk="1" hangingPunct="1"/>
            <a:r>
              <a:rPr lang="en-IE" altLang="en-US" sz="2400">
                <a:solidFill>
                  <a:schemeClr val="bg1"/>
                </a:solidFill>
              </a:rPr>
              <a:t>The social communication systems of horses probably depend on the detection of small postural changes, and this may be why Hans so easily picked up on the cues given by von Osten (who seemed to have been entirely unaware that he was providing such cues). </a:t>
            </a:r>
          </a:p>
          <a:p>
            <a:pPr eaLnBrk="1" hangingPunct="1"/>
            <a:r>
              <a:rPr lang="en-IE" altLang="en-US" sz="2400">
                <a:solidFill>
                  <a:schemeClr val="bg1"/>
                </a:solidFill>
              </a:rPr>
              <a:t>However, the capacity to detect such cues is not confined to horses.</a:t>
            </a:r>
          </a:p>
        </p:txBody>
      </p:sp>
      <p:pic>
        <p:nvPicPr>
          <p:cNvPr id="125957" name="Picture 5" descr="Animhorse.gif">
            <a:extLst>
              <a:ext uri="{FF2B5EF4-FFF2-40B4-BE49-F238E27FC236}">
                <a16:creationId xmlns:a16="http://schemas.microsoft.com/office/drawing/2014/main" id="{AD7F4F28-EED6-BDD7-1671-309D8DF60F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677025" y="120650"/>
            <a:ext cx="235902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DD0A42-9E82-1DF1-FEDE-49F01306694E}"/>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28003" name="AutoShape 2">
            <a:extLst>
              <a:ext uri="{FF2B5EF4-FFF2-40B4-BE49-F238E27FC236}">
                <a16:creationId xmlns:a16="http://schemas.microsoft.com/office/drawing/2014/main" id="{93BC2675-F4F1-4AF0-0867-BE55F9D3B442}"/>
              </a:ext>
            </a:extLst>
          </p:cNvPr>
          <p:cNvSpPr>
            <a:spLocks noGrp="1" noChangeArrowheads="1"/>
          </p:cNvSpPr>
          <p:nvPr>
            <p:ph type="title"/>
          </p:nvPr>
        </p:nvSpPr>
        <p:spPr>
          <a:xfrm>
            <a:off x="762000" y="341313"/>
            <a:ext cx="7924800" cy="1143000"/>
          </a:xfrm>
        </p:spPr>
        <p:txBody>
          <a:bodyPr/>
          <a:lstStyle/>
          <a:p>
            <a:pPr eaLnBrk="1" hangingPunct="1"/>
            <a:r>
              <a:rPr lang="en-IE" altLang="en-US">
                <a:solidFill>
                  <a:schemeClr val="bg1"/>
                </a:solidFill>
              </a:rPr>
              <a:t>Clever Hans</a:t>
            </a:r>
            <a:endParaRPr lang="en-US" altLang="en-US">
              <a:solidFill>
                <a:schemeClr val="bg1"/>
              </a:solidFill>
            </a:endParaRPr>
          </a:p>
        </p:txBody>
      </p:sp>
      <p:sp>
        <p:nvSpPr>
          <p:cNvPr id="128004" name="Rectangle 3">
            <a:extLst>
              <a:ext uri="{FF2B5EF4-FFF2-40B4-BE49-F238E27FC236}">
                <a16:creationId xmlns:a16="http://schemas.microsoft.com/office/drawing/2014/main" id="{34A77DDB-EDD1-BD5C-7CFF-49F2F28945D3}"/>
              </a:ext>
            </a:extLst>
          </p:cNvPr>
          <p:cNvSpPr>
            <a:spLocks noGrp="1" noChangeArrowheads="1"/>
          </p:cNvSpPr>
          <p:nvPr>
            <p:ph type="body" idx="1"/>
          </p:nvPr>
        </p:nvSpPr>
        <p:spPr>
          <a:xfrm>
            <a:off x="827088" y="1792288"/>
            <a:ext cx="7489825" cy="3724275"/>
          </a:xfrm>
        </p:spPr>
        <p:txBody>
          <a:bodyPr/>
          <a:lstStyle/>
          <a:p>
            <a:pPr eaLnBrk="1" hangingPunct="1"/>
            <a:r>
              <a:rPr lang="en-IE" altLang="en-US" sz="2400">
                <a:solidFill>
                  <a:schemeClr val="bg1"/>
                </a:solidFill>
              </a:rPr>
              <a:t>Pfungst proceeded to test the hypothesis that such cues would be discernible, by carrying out laboratory tests in which he played the part of the horse, and human participants sent him questions to which he gave numerical answers by tapping. He found that 90% of participants gave sufficient cues for him to get a correct answer.</a:t>
            </a:r>
          </a:p>
        </p:txBody>
      </p:sp>
      <p:pic>
        <p:nvPicPr>
          <p:cNvPr id="128005" name="Picture 5" descr="Animhorse.gif">
            <a:extLst>
              <a:ext uri="{FF2B5EF4-FFF2-40B4-BE49-F238E27FC236}">
                <a16:creationId xmlns:a16="http://schemas.microsoft.com/office/drawing/2014/main" id="{1B98FC15-E656-F256-19AB-BD274129FF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677025" y="120650"/>
            <a:ext cx="235902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8B95A-F7EE-C89C-1CE3-92C74F348785}"/>
              </a:ext>
            </a:extLst>
          </p:cNvPr>
          <p:cNvSpPr/>
          <p:nvPr/>
        </p:nvSpPr>
        <p:spPr>
          <a:xfrm>
            <a:off x="0" y="5832475"/>
            <a:ext cx="9144000" cy="1052513"/>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0" name="Rectangle 9">
            <a:extLst>
              <a:ext uri="{FF2B5EF4-FFF2-40B4-BE49-F238E27FC236}">
                <a16:creationId xmlns:a16="http://schemas.microsoft.com/office/drawing/2014/main" id="{D4FDEC11-DAAE-8364-3D7A-60A4879FC4F9}"/>
              </a:ext>
            </a:extLst>
          </p:cNvPr>
          <p:cNvSpPr/>
          <p:nvPr/>
        </p:nvSpPr>
        <p:spPr>
          <a:xfrm>
            <a:off x="0" y="0"/>
            <a:ext cx="9144000" cy="1052513"/>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130052" name="Picture 4" descr="clever_hans2.jpg">
            <a:extLst>
              <a:ext uri="{FF2B5EF4-FFF2-40B4-BE49-F238E27FC236}">
                <a16:creationId xmlns:a16="http://schemas.microsoft.com/office/drawing/2014/main" id="{134DA0B4-7251-6117-CBE1-A2598D5E19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9144000"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FDF24A-95F6-4118-FA7A-C81958C4C289}"/>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132099" name="AutoShape 2">
            <a:extLst>
              <a:ext uri="{FF2B5EF4-FFF2-40B4-BE49-F238E27FC236}">
                <a16:creationId xmlns:a16="http://schemas.microsoft.com/office/drawing/2014/main" id="{9E86EFBE-786C-E7D8-6F44-E49972CC2BCB}"/>
              </a:ext>
            </a:extLst>
          </p:cNvPr>
          <p:cNvSpPr>
            <a:spLocks noGrp="1" noChangeArrowheads="1"/>
          </p:cNvSpPr>
          <p:nvPr>
            <p:ph type="title"/>
          </p:nvPr>
        </p:nvSpPr>
        <p:spPr>
          <a:xfrm>
            <a:off x="762000" y="341313"/>
            <a:ext cx="7924800" cy="1143000"/>
          </a:xfrm>
        </p:spPr>
        <p:txBody>
          <a:bodyPr/>
          <a:lstStyle/>
          <a:p>
            <a:pPr eaLnBrk="1" hangingPunct="1"/>
            <a:r>
              <a:rPr lang="en-IE" altLang="en-US">
                <a:solidFill>
                  <a:schemeClr val="bg1"/>
                </a:solidFill>
              </a:rPr>
              <a:t>The Clever Hans Effect</a:t>
            </a:r>
            <a:endParaRPr lang="en-US" altLang="en-US">
              <a:solidFill>
                <a:schemeClr val="bg1"/>
              </a:solidFill>
            </a:endParaRPr>
          </a:p>
        </p:txBody>
      </p:sp>
      <p:sp>
        <p:nvSpPr>
          <p:cNvPr id="132100" name="Rectangle 3">
            <a:extLst>
              <a:ext uri="{FF2B5EF4-FFF2-40B4-BE49-F238E27FC236}">
                <a16:creationId xmlns:a16="http://schemas.microsoft.com/office/drawing/2014/main" id="{2757A375-A85E-C97F-55A1-59D68B0A7F62}"/>
              </a:ext>
            </a:extLst>
          </p:cNvPr>
          <p:cNvSpPr>
            <a:spLocks noGrp="1" noChangeArrowheads="1"/>
          </p:cNvSpPr>
          <p:nvPr>
            <p:ph type="body" idx="1"/>
          </p:nvPr>
        </p:nvSpPr>
        <p:spPr>
          <a:xfrm>
            <a:off x="827088" y="1628775"/>
            <a:ext cx="3744912" cy="3724275"/>
          </a:xfrm>
        </p:spPr>
        <p:txBody>
          <a:bodyPr/>
          <a:lstStyle/>
          <a:p>
            <a:pPr eaLnBrk="1" hangingPunct="1"/>
            <a:r>
              <a:rPr lang="en-IE" altLang="en-US" sz="1800">
                <a:solidFill>
                  <a:schemeClr val="bg1"/>
                </a:solidFill>
              </a:rPr>
              <a:t>Pfungst made an extremely significant observation. After he had become adept at giving Hans performances himself, and fully aware of the subtle cues which made them possible, he discovered that </a:t>
            </a:r>
            <a:r>
              <a:rPr lang="en-IE" altLang="en-US" sz="1800" i="1">
                <a:solidFill>
                  <a:schemeClr val="bg1"/>
                </a:solidFill>
              </a:rPr>
              <a:t>he would produce these cues involuntarily</a:t>
            </a:r>
            <a:r>
              <a:rPr lang="en-IE" altLang="en-US" sz="1800">
                <a:solidFill>
                  <a:schemeClr val="bg1"/>
                </a:solidFill>
              </a:rPr>
              <a:t> regardless of whether he wished to exhibit or suppress them. </a:t>
            </a:r>
          </a:p>
          <a:p>
            <a:pPr eaLnBrk="1" hangingPunct="1"/>
            <a:r>
              <a:rPr lang="en-IE" altLang="en-US" sz="1800">
                <a:solidFill>
                  <a:schemeClr val="bg1"/>
                </a:solidFill>
              </a:rPr>
              <a:t>Recognition of this striking phenomenon has had a large effect on experimental design and methodology for all experiments whatsoever involving sentient subjects (including humans).</a:t>
            </a:r>
          </a:p>
        </p:txBody>
      </p:sp>
      <p:sp>
        <p:nvSpPr>
          <p:cNvPr id="7" name="Rectangle 6">
            <a:extLst>
              <a:ext uri="{FF2B5EF4-FFF2-40B4-BE49-F238E27FC236}">
                <a16:creationId xmlns:a16="http://schemas.microsoft.com/office/drawing/2014/main" id="{2B699ED4-AAE7-9266-BE5F-1926832796D5}"/>
              </a:ext>
            </a:extLst>
          </p:cNvPr>
          <p:cNvSpPr/>
          <p:nvPr/>
        </p:nvSpPr>
        <p:spPr>
          <a:xfrm>
            <a:off x="4716463" y="1989138"/>
            <a:ext cx="4176712" cy="40322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132102" name="Picture 5" descr="nlp3.gif">
            <a:extLst>
              <a:ext uri="{FF2B5EF4-FFF2-40B4-BE49-F238E27FC236}">
                <a16:creationId xmlns:a16="http://schemas.microsoft.com/office/drawing/2014/main" id="{285C0D25-124F-73F5-2333-4A686E075B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133600"/>
            <a:ext cx="41449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74065F-46D8-E8E8-2367-7BC439A1AF15}"/>
              </a:ext>
            </a:extLst>
          </p:cNvPr>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134147" name="Picture 6" descr="mister-ed-8.jpg">
            <a:extLst>
              <a:ext uri="{FF2B5EF4-FFF2-40B4-BE49-F238E27FC236}">
                <a16:creationId xmlns:a16="http://schemas.microsoft.com/office/drawing/2014/main" id="{CC6530AF-8DCF-DA37-205F-070E215D67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88913"/>
            <a:ext cx="665321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AutoShape 2">
            <a:extLst>
              <a:ext uri="{FF2B5EF4-FFF2-40B4-BE49-F238E27FC236}">
                <a16:creationId xmlns:a16="http://schemas.microsoft.com/office/drawing/2014/main" id="{8B0F2541-19E7-3369-2BC9-5C83803ED9DA}"/>
              </a:ext>
            </a:extLst>
          </p:cNvPr>
          <p:cNvSpPr>
            <a:spLocks noGrp="1" noChangeArrowheads="1"/>
          </p:cNvSpPr>
          <p:nvPr>
            <p:ph type="ctrTitle"/>
          </p:nvPr>
        </p:nvSpPr>
        <p:spPr>
          <a:xfrm>
            <a:off x="827088" y="1268413"/>
            <a:ext cx="7086600" cy="1243012"/>
          </a:xfrm>
        </p:spPr>
        <p:txBody>
          <a:bodyPr/>
          <a:lstStyle/>
          <a:p>
            <a:pPr eaLnBrk="1" hangingPunct="1"/>
            <a:r>
              <a:rPr lang="en-US" altLang="en-US"/>
              <a:t>Doing Research</a:t>
            </a:r>
            <a:endParaRPr lang="en-GB" altLang="en-US" sz="3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3" descr="trad_view">
            <a:extLst>
              <a:ext uri="{FF2B5EF4-FFF2-40B4-BE49-F238E27FC236}">
                <a16:creationId xmlns:a16="http://schemas.microsoft.com/office/drawing/2014/main" id="{907162EB-3F03-44DB-C3F8-6D9C72650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985F72E-AC1A-1418-F57B-EA509D5B92D7}"/>
              </a:ext>
            </a:extLst>
          </p:cNvPr>
          <p:cNvSpPr/>
          <p:nvPr/>
        </p:nvSpPr>
        <p:spPr>
          <a:xfrm>
            <a:off x="3563888" y="4797152"/>
            <a:ext cx="1787990" cy="523220"/>
          </a:xfrm>
          <a:prstGeom prst="rect">
            <a:avLst/>
          </a:prstGeom>
          <a:noFill/>
        </p:spPr>
        <p:txBody>
          <a:bodyPr>
            <a:spAutoFit/>
          </a:bodyPr>
          <a:lstStyle/>
          <a:p>
            <a:pPr algn="ctr" eaLnBrk="1" hangingPunct="1">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Time</a:t>
            </a:r>
          </a:p>
        </p:txBody>
      </p:sp>
      <p:sp>
        <p:nvSpPr>
          <p:cNvPr id="4" name="Right Arrow 3">
            <a:extLst>
              <a:ext uri="{FF2B5EF4-FFF2-40B4-BE49-F238E27FC236}">
                <a16:creationId xmlns:a16="http://schemas.microsoft.com/office/drawing/2014/main" id="{AF6A608A-1E26-1B1D-0888-46D8FFA56971}"/>
              </a:ext>
            </a:extLst>
          </p:cNvPr>
          <p:cNvSpPr/>
          <p:nvPr/>
        </p:nvSpPr>
        <p:spPr>
          <a:xfrm>
            <a:off x="4932363" y="4941888"/>
            <a:ext cx="1295400" cy="268287"/>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5" name="Rectangle 4">
            <a:extLst>
              <a:ext uri="{FF2B5EF4-FFF2-40B4-BE49-F238E27FC236}">
                <a16:creationId xmlns:a16="http://schemas.microsoft.com/office/drawing/2014/main" id="{09215A64-2AA8-F58F-3F62-3E3AA5568A80}"/>
              </a:ext>
            </a:extLst>
          </p:cNvPr>
          <p:cNvSpPr/>
          <p:nvPr/>
        </p:nvSpPr>
        <p:spPr>
          <a:xfrm>
            <a:off x="179512" y="3212976"/>
            <a:ext cx="615553" cy="1431776"/>
          </a:xfrm>
          <a:prstGeom prst="rect">
            <a:avLst/>
          </a:prstGeom>
          <a:noFill/>
        </p:spPr>
        <p:txBody>
          <a:bodyPr vert="vert270">
            <a:spAutoFit/>
          </a:bodyPr>
          <a:lstStyle/>
          <a:p>
            <a:pPr algn="ctr" eaLnBrk="1" hangingPunct="1">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Effort</a:t>
            </a:r>
          </a:p>
        </p:txBody>
      </p:sp>
      <p:sp>
        <p:nvSpPr>
          <p:cNvPr id="6" name="Right Arrow 5">
            <a:extLst>
              <a:ext uri="{FF2B5EF4-FFF2-40B4-BE49-F238E27FC236}">
                <a16:creationId xmlns:a16="http://schemas.microsoft.com/office/drawing/2014/main" id="{60F9BC08-E356-9DD0-F8D7-6A0EDB57247B}"/>
              </a:ext>
            </a:extLst>
          </p:cNvPr>
          <p:cNvSpPr/>
          <p:nvPr/>
        </p:nvSpPr>
        <p:spPr>
          <a:xfrm rot="16200000">
            <a:off x="-118268" y="2502694"/>
            <a:ext cx="1295400" cy="268287"/>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3" descr="evol_view">
            <a:extLst>
              <a:ext uri="{FF2B5EF4-FFF2-40B4-BE49-F238E27FC236}">
                <a16:creationId xmlns:a16="http://schemas.microsoft.com/office/drawing/2014/main" id="{4582899E-EBA0-90D6-205D-AF9070009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26988"/>
            <a:ext cx="9032875"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BBF0F57-291A-65C8-ACA4-1FB317AEC9E2}"/>
              </a:ext>
            </a:extLst>
          </p:cNvPr>
          <p:cNvSpPr/>
          <p:nvPr/>
        </p:nvSpPr>
        <p:spPr>
          <a:xfrm>
            <a:off x="3563888" y="4797152"/>
            <a:ext cx="1787990" cy="523220"/>
          </a:xfrm>
          <a:prstGeom prst="rect">
            <a:avLst/>
          </a:prstGeom>
          <a:noFill/>
        </p:spPr>
        <p:txBody>
          <a:bodyPr>
            <a:spAutoFit/>
          </a:bodyPr>
          <a:lstStyle/>
          <a:p>
            <a:pPr algn="ctr" eaLnBrk="1" hangingPunct="1">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Time</a:t>
            </a:r>
          </a:p>
        </p:txBody>
      </p:sp>
      <p:sp>
        <p:nvSpPr>
          <p:cNvPr id="4" name="Right Arrow 3">
            <a:extLst>
              <a:ext uri="{FF2B5EF4-FFF2-40B4-BE49-F238E27FC236}">
                <a16:creationId xmlns:a16="http://schemas.microsoft.com/office/drawing/2014/main" id="{5F624E2C-D1F5-D885-803E-BD7A86B609B7}"/>
              </a:ext>
            </a:extLst>
          </p:cNvPr>
          <p:cNvSpPr/>
          <p:nvPr/>
        </p:nvSpPr>
        <p:spPr>
          <a:xfrm>
            <a:off x="4932363" y="4941888"/>
            <a:ext cx="1295400" cy="268287"/>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5" name="Rectangle 4">
            <a:extLst>
              <a:ext uri="{FF2B5EF4-FFF2-40B4-BE49-F238E27FC236}">
                <a16:creationId xmlns:a16="http://schemas.microsoft.com/office/drawing/2014/main" id="{9FD86485-AE55-9E78-BD31-2640DC254327}"/>
              </a:ext>
            </a:extLst>
          </p:cNvPr>
          <p:cNvSpPr/>
          <p:nvPr/>
        </p:nvSpPr>
        <p:spPr>
          <a:xfrm>
            <a:off x="179512" y="3212976"/>
            <a:ext cx="615553" cy="1431776"/>
          </a:xfrm>
          <a:prstGeom prst="rect">
            <a:avLst/>
          </a:prstGeom>
          <a:noFill/>
        </p:spPr>
        <p:txBody>
          <a:bodyPr vert="vert270">
            <a:spAutoFit/>
          </a:bodyPr>
          <a:lstStyle/>
          <a:p>
            <a:pPr algn="ctr" eaLnBrk="1" hangingPunct="1">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Effort</a:t>
            </a:r>
          </a:p>
        </p:txBody>
      </p:sp>
      <p:sp>
        <p:nvSpPr>
          <p:cNvPr id="6" name="Right Arrow 5">
            <a:extLst>
              <a:ext uri="{FF2B5EF4-FFF2-40B4-BE49-F238E27FC236}">
                <a16:creationId xmlns:a16="http://schemas.microsoft.com/office/drawing/2014/main" id="{5BCB5C7A-02BC-52A2-F71E-4D664131E43F}"/>
              </a:ext>
            </a:extLst>
          </p:cNvPr>
          <p:cNvSpPr/>
          <p:nvPr/>
        </p:nvSpPr>
        <p:spPr>
          <a:xfrm rot="16200000">
            <a:off x="-118268" y="2502694"/>
            <a:ext cx="1295400" cy="268287"/>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AutoShape 2">
            <a:extLst>
              <a:ext uri="{FF2B5EF4-FFF2-40B4-BE49-F238E27FC236}">
                <a16:creationId xmlns:a16="http://schemas.microsoft.com/office/drawing/2014/main" id="{4F5BF0C8-D04F-B7C4-2E4C-36854EF192C4}"/>
              </a:ext>
            </a:extLst>
          </p:cNvPr>
          <p:cNvSpPr>
            <a:spLocks noGrp="1" noChangeArrowheads="1"/>
          </p:cNvSpPr>
          <p:nvPr>
            <p:ph type="title"/>
          </p:nvPr>
        </p:nvSpPr>
        <p:spPr/>
        <p:txBody>
          <a:bodyPr/>
          <a:lstStyle/>
          <a:p>
            <a:pPr eaLnBrk="1" hangingPunct="1"/>
            <a:r>
              <a:rPr lang="en-US" altLang="en-US" b="0">
                <a:latin typeface="Trebuchet MS" panose="020B0603020202020204" pitchFamily="34" charset="0"/>
                <a:cs typeface="Times New Roman" panose="02020603050405020304" pitchFamily="18" charset="0"/>
              </a:rPr>
              <a:t>Finding the Topic</a:t>
            </a:r>
            <a:endParaRPr lang="en-GB" altLang="en-US">
              <a:cs typeface="Times New Roman" panose="02020603050405020304" pitchFamily="18" charset="0"/>
            </a:endParaRPr>
          </a:p>
        </p:txBody>
      </p:sp>
      <p:sp>
        <p:nvSpPr>
          <p:cNvPr id="142339" name="Rectangle 3">
            <a:extLst>
              <a:ext uri="{FF2B5EF4-FFF2-40B4-BE49-F238E27FC236}">
                <a16:creationId xmlns:a16="http://schemas.microsoft.com/office/drawing/2014/main" id="{34D7BD69-EDEC-4969-A5D1-A30E1056A7F8}"/>
              </a:ext>
            </a:extLst>
          </p:cNvPr>
          <p:cNvSpPr>
            <a:spLocks noGrp="1" noChangeArrowheads="1"/>
          </p:cNvSpPr>
          <p:nvPr>
            <p:ph type="body" idx="1"/>
          </p:nvPr>
        </p:nvSpPr>
        <p:spPr/>
        <p:txBody>
          <a:bodyPr/>
          <a:lstStyle/>
          <a:p>
            <a:pPr eaLnBrk="1" hangingPunct="1">
              <a:lnSpc>
                <a:spcPct val="90000"/>
              </a:lnSpc>
            </a:pPr>
            <a:r>
              <a:rPr lang="en-GB" altLang="en-US" sz="2400">
                <a:cs typeface="Times New Roman" panose="02020603050405020304" pitchFamily="18" charset="0"/>
              </a:rPr>
              <a:t>Selecting a topic for your research is the single most important decision that you will make for your post-graduate tenure. </a:t>
            </a:r>
          </a:p>
          <a:p>
            <a:pPr eaLnBrk="1" hangingPunct="1">
              <a:lnSpc>
                <a:spcPct val="90000"/>
              </a:lnSpc>
            </a:pPr>
            <a:r>
              <a:rPr lang="en-GB" altLang="en-US" sz="2400">
                <a:cs typeface="Times New Roman" panose="02020603050405020304" pitchFamily="18" charset="0"/>
              </a:rPr>
              <a:t>To sustain your interest over a number of months it is very important that you find a topic that not only interests you but engages your imagination. </a:t>
            </a:r>
          </a:p>
          <a:p>
            <a:pPr eaLnBrk="1" hangingPunct="1">
              <a:lnSpc>
                <a:spcPct val="90000"/>
              </a:lnSpc>
            </a:pPr>
            <a:r>
              <a:rPr lang="en-GB" altLang="en-US" sz="2400">
                <a:cs typeface="Times New Roman" panose="02020603050405020304" pitchFamily="18" charset="0"/>
              </a:rPr>
              <a:t>If you have a passion for a particular area of research, this passion will give you the determination you need to reach your goal.</a:t>
            </a:r>
            <a:endParaRPr lang="en-US" altLang="en-US" sz="2400">
              <a:cs typeface="Times New Roman" panose="02020603050405020304" pitchFamily="18" charset="0"/>
            </a:endParaRPr>
          </a:p>
          <a:p>
            <a:pPr eaLnBrk="1" hangingPunct="1">
              <a:lnSpc>
                <a:spcPct val="90000"/>
              </a:lnSpc>
              <a:buFont typeface="Wingdings" panose="05000000000000000000" pitchFamily="2" charset="2"/>
              <a:buNone/>
            </a:pPr>
            <a:endParaRPr lang="en-GB" altLang="en-US" sz="2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AutoShape 2">
            <a:extLst>
              <a:ext uri="{FF2B5EF4-FFF2-40B4-BE49-F238E27FC236}">
                <a16:creationId xmlns:a16="http://schemas.microsoft.com/office/drawing/2014/main" id="{E3442B65-5E91-AFAC-1D61-56AD633E8409}"/>
              </a:ext>
            </a:extLst>
          </p:cNvPr>
          <p:cNvSpPr>
            <a:spLocks noGrp="1" noChangeArrowheads="1"/>
          </p:cNvSpPr>
          <p:nvPr>
            <p:ph type="title"/>
          </p:nvPr>
        </p:nvSpPr>
        <p:spPr/>
        <p:txBody>
          <a:bodyPr/>
          <a:lstStyle/>
          <a:p>
            <a:pPr eaLnBrk="1" hangingPunct="1"/>
            <a:r>
              <a:rPr lang="en-US" altLang="en-US" b="0">
                <a:latin typeface="Trebuchet MS" panose="020B0603020202020204" pitchFamily="34" charset="0"/>
                <a:cs typeface="Times New Roman" panose="02020603050405020304" pitchFamily="18" charset="0"/>
              </a:rPr>
              <a:t>Finding the Topic</a:t>
            </a:r>
            <a:endParaRPr lang="en-GB" altLang="en-US">
              <a:cs typeface="Times New Roman" panose="02020603050405020304" pitchFamily="18" charset="0"/>
            </a:endParaRPr>
          </a:p>
        </p:txBody>
      </p:sp>
      <p:sp>
        <p:nvSpPr>
          <p:cNvPr id="144387" name="Rectangle 3">
            <a:extLst>
              <a:ext uri="{FF2B5EF4-FFF2-40B4-BE49-F238E27FC236}">
                <a16:creationId xmlns:a16="http://schemas.microsoft.com/office/drawing/2014/main" id="{B86BEE9E-BCEA-3B68-16FB-D4631F23DFF7}"/>
              </a:ext>
            </a:extLst>
          </p:cNvPr>
          <p:cNvSpPr>
            <a:spLocks noGrp="1" noChangeArrowheads="1"/>
          </p:cNvSpPr>
          <p:nvPr>
            <p:ph type="body" idx="1"/>
          </p:nvPr>
        </p:nvSpPr>
        <p:spPr/>
        <p:txBody>
          <a:bodyPr/>
          <a:lstStyle/>
          <a:p>
            <a:pPr eaLnBrk="1" hangingPunct="1"/>
            <a:r>
              <a:rPr lang="en-GB" altLang="en-US">
                <a:cs typeface="Times New Roman" panose="02020603050405020304" pitchFamily="18" charset="0"/>
              </a:rPr>
              <a:t>I would expect you all to have a topic by Week 7 of this module.</a:t>
            </a:r>
          </a:p>
          <a:p>
            <a:pPr eaLnBrk="1" hangingPunct="1"/>
            <a:r>
              <a:rPr lang="en-GB" altLang="en-US">
                <a:cs typeface="Times New Roman" panose="02020603050405020304" pitchFamily="18" charset="0"/>
              </a:rPr>
              <a:t>Let’s work out the date of that.</a:t>
            </a:r>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045299-081A-88A1-7343-BDFBD13F81F1}"/>
              </a:ext>
            </a:extLst>
          </p:cNvPr>
          <p:cNvSpPr/>
          <p:nvPr/>
        </p:nvSpPr>
        <p:spPr>
          <a:xfrm>
            <a:off x="0" y="0"/>
            <a:ext cx="3635375"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pic>
        <p:nvPicPr>
          <p:cNvPr id="17411" name="Picture 1031" descr="Galileo">
            <a:extLst>
              <a:ext uri="{FF2B5EF4-FFF2-40B4-BE49-F238E27FC236}">
                <a16:creationId xmlns:a16="http://schemas.microsoft.com/office/drawing/2014/main" id="{DD7D5B81-F9DC-1773-3882-032845345E35}"/>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640138" y="0"/>
            <a:ext cx="5540375" cy="6858000"/>
          </a:xfrm>
        </p:spPr>
      </p:pic>
      <p:sp>
        <p:nvSpPr>
          <p:cNvPr id="17412" name="Rectangle 1029">
            <a:extLst>
              <a:ext uri="{FF2B5EF4-FFF2-40B4-BE49-F238E27FC236}">
                <a16:creationId xmlns:a16="http://schemas.microsoft.com/office/drawing/2014/main" id="{85B37402-C89C-0A79-2612-90F20A354A48}"/>
              </a:ext>
            </a:extLst>
          </p:cNvPr>
          <p:cNvSpPr>
            <a:spLocks noGrp="1" noChangeArrowheads="1"/>
          </p:cNvSpPr>
          <p:nvPr>
            <p:ph type="body" sz="half" idx="1"/>
          </p:nvPr>
        </p:nvSpPr>
        <p:spPr>
          <a:xfrm>
            <a:off x="179388" y="404813"/>
            <a:ext cx="4321175" cy="5472112"/>
          </a:xfrm>
        </p:spPr>
        <p:txBody>
          <a:bodyPr/>
          <a:lstStyle/>
          <a:p>
            <a:pPr eaLnBrk="1" hangingPunct="1">
              <a:lnSpc>
                <a:spcPct val="90000"/>
              </a:lnSpc>
            </a:pPr>
            <a:r>
              <a:rPr lang="en-GB" altLang="en-US" sz="3200" b="1">
                <a:solidFill>
                  <a:schemeClr val="bg1"/>
                </a:solidFill>
              </a:rPr>
              <a:t>Galileo Galilei </a:t>
            </a:r>
          </a:p>
          <a:p>
            <a:pPr eaLnBrk="1" hangingPunct="1">
              <a:lnSpc>
                <a:spcPct val="90000"/>
              </a:lnSpc>
            </a:pPr>
            <a:r>
              <a:rPr lang="en-GB" altLang="en-US">
                <a:solidFill>
                  <a:schemeClr val="bg1"/>
                </a:solidFill>
              </a:rPr>
              <a:t>Born: 15 February 1564</a:t>
            </a:r>
          </a:p>
          <a:p>
            <a:pPr eaLnBrk="1" hangingPunct="1">
              <a:lnSpc>
                <a:spcPct val="90000"/>
              </a:lnSpc>
            </a:pPr>
            <a:r>
              <a:rPr lang="en-GB" altLang="en-US">
                <a:solidFill>
                  <a:schemeClr val="bg1"/>
                </a:solidFill>
              </a:rPr>
              <a:t>Died: 8 January 1642 </a:t>
            </a:r>
          </a:p>
          <a:p>
            <a:pPr eaLnBrk="1" hangingPunct="1">
              <a:lnSpc>
                <a:spcPct val="90000"/>
              </a:lnSpc>
            </a:pPr>
            <a:r>
              <a:rPr lang="en-GB" altLang="en-US">
                <a:solidFill>
                  <a:schemeClr val="bg1"/>
                </a:solidFill>
              </a:rPr>
              <a:t>Born in Pisa, Italy</a:t>
            </a:r>
          </a:p>
          <a:p>
            <a:pPr eaLnBrk="1" hangingPunct="1">
              <a:lnSpc>
                <a:spcPct val="90000"/>
              </a:lnSpc>
            </a:pPr>
            <a:r>
              <a:rPr lang="en-IE" altLang="en-US">
                <a:solidFill>
                  <a:schemeClr val="bg1"/>
                </a:solidFill>
              </a:rPr>
              <a:t>Italian physicist, mathematician, astronomer, and philosopher </a:t>
            </a:r>
          </a:p>
          <a:p>
            <a:pPr eaLnBrk="1" hangingPunct="1">
              <a:lnSpc>
                <a:spcPct val="90000"/>
              </a:lnSpc>
            </a:pPr>
            <a:r>
              <a:rPr lang="en-GB" altLang="en-US">
                <a:solidFill>
                  <a:schemeClr val="bg1"/>
                </a:solidFill>
              </a:rPr>
              <a:t>improvements to the telescope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AutoShape 2">
            <a:extLst>
              <a:ext uri="{FF2B5EF4-FFF2-40B4-BE49-F238E27FC236}">
                <a16:creationId xmlns:a16="http://schemas.microsoft.com/office/drawing/2014/main" id="{DBBD088A-4A03-0E7A-7D1C-E40E0163D5AF}"/>
              </a:ext>
            </a:extLst>
          </p:cNvPr>
          <p:cNvSpPr>
            <a:spLocks noGrp="1" noChangeArrowheads="1"/>
          </p:cNvSpPr>
          <p:nvPr>
            <p:ph type="title"/>
          </p:nvPr>
        </p:nvSpPr>
        <p:spPr/>
        <p:txBody>
          <a:bodyPr/>
          <a:lstStyle/>
          <a:p>
            <a:pPr eaLnBrk="1" hangingPunct="1"/>
            <a:r>
              <a:rPr lang="en-GB" altLang="en-US" b="0">
                <a:cs typeface="Times New Roman" panose="02020603050405020304" pitchFamily="18" charset="0"/>
              </a:rPr>
              <a:t>Types of research (1/5)</a:t>
            </a:r>
            <a:r>
              <a:rPr lang="en-GB" altLang="en-US">
                <a:cs typeface="Times New Roman" panose="02020603050405020304" pitchFamily="18" charset="0"/>
              </a:rPr>
              <a:t> </a:t>
            </a:r>
          </a:p>
        </p:txBody>
      </p:sp>
      <p:sp>
        <p:nvSpPr>
          <p:cNvPr id="146435" name="Rectangle 3">
            <a:extLst>
              <a:ext uri="{FF2B5EF4-FFF2-40B4-BE49-F238E27FC236}">
                <a16:creationId xmlns:a16="http://schemas.microsoft.com/office/drawing/2014/main" id="{BC655074-EDB5-46EE-12CB-0E4BAD55FB2F}"/>
              </a:ext>
            </a:extLst>
          </p:cNvPr>
          <p:cNvSpPr>
            <a:spLocks noGrp="1" noChangeArrowheads="1"/>
          </p:cNvSpPr>
          <p:nvPr>
            <p:ph type="body" idx="1"/>
          </p:nvPr>
        </p:nvSpPr>
        <p:spPr>
          <a:xfrm>
            <a:off x="903288" y="2419350"/>
            <a:ext cx="7772400" cy="3097213"/>
          </a:xfrm>
        </p:spPr>
        <p:txBody>
          <a:bodyPr/>
          <a:lstStyle/>
          <a:p>
            <a:pPr marL="609600" indent="-609600" eaLnBrk="1" hangingPunct="1">
              <a:lnSpc>
                <a:spcPct val="80000"/>
              </a:lnSpc>
            </a:pPr>
            <a:r>
              <a:rPr lang="en-US" altLang="en-US" sz="3200" b="1"/>
              <a:t>Theoretical Orientation </a:t>
            </a:r>
          </a:p>
          <a:p>
            <a:pPr marL="990600" lvl="1" indent="-533400" eaLnBrk="1" hangingPunct="1">
              <a:lnSpc>
                <a:spcPct val="80000"/>
              </a:lnSpc>
            </a:pPr>
            <a:r>
              <a:rPr lang="en-US" altLang="en-US"/>
              <a:t>Investigation of field </a:t>
            </a:r>
          </a:p>
          <a:p>
            <a:pPr marL="990600" lvl="1" indent="-533400" eaLnBrk="1" hangingPunct="1">
              <a:lnSpc>
                <a:spcPct val="80000"/>
              </a:lnSpc>
            </a:pPr>
            <a:r>
              <a:rPr lang="en-US" altLang="en-US"/>
              <a:t>Identifying strengths &amp; weakness </a:t>
            </a:r>
          </a:p>
          <a:p>
            <a:pPr marL="990600" lvl="1" indent="-533400" eaLnBrk="1" hangingPunct="1">
              <a:lnSpc>
                <a:spcPct val="80000"/>
              </a:lnSpc>
            </a:pPr>
            <a:r>
              <a:rPr lang="en-US" altLang="en-US"/>
              <a:t>Acknowledging areas for further development and investigation </a:t>
            </a:r>
          </a:p>
          <a:p>
            <a:pPr marL="990600" lvl="1" indent="-533400" eaLnBrk="1" hangingPunct="1">
              <a:lnSpc>
                <a:spcPct val="80000"/>
              </a:lnSpc>
            </a:pPr>
            <a:r>
              <a:rPr lang="en-US" altLang="en-US"/>
              <a:t>Usually involves some type of literature search or review</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AutoShape 2">
            <a:extLst>
              <a:ext uri="{FF2B5EF4-FFF2-40B4-BE49-F238E27FC236}">
                <a16:creationId xmlns:a16="http://schemas.microsoft.com/office/drawing/2014/main" id="{B42C2C53-4261-631E-100E-5EF302299345}"/>
              </a:ext>
            </a:extLst>
          </p:cNvPr>
          <p:cNvSpPr>
            <a:spLocks noGrp="1" noChangeArrowheads="1"/>
          </p:cNvSpPr>
          <p:nvPr>
            <p:ph type="title"/>
          </p:nvPr>
        </p:nvSpPr>
        <p:spPr/>
        <p:txBody>
          <a:bodyPr/>
          <a:lstStyle/>
          <a:p>
            <a:pPr eaLnBrk="1" hangingPunct="1"/>
            <a:r>
              <a:rPr lang="en-GB" altLang="en-US" b="0">
                <a:cs typeface="Times New Roman" panose="02020603050405020304" pitchFamily="18" charset="0"/>
              </a:rPr>
              <a:t>Types of research (2/5)</a:t>
            </a:r>
            <a:r>
              <a:rPr lang="en-GB" altLang="en-US">
                <a:cs typeface="Times New Roman" panose="02020603050405020304" pitchFamily="18" charset="0"/>
              </a:rPr>
              <a:t> </a:t>
            </a:r>
          </a:p>
        </p:txBody>
      </p:sp>
      <p:sp>
        <p:nvSpPr>
          <p:cNvPr id="148483" name="Rectangle 3">
            <a:extLst>
              <a:ext uri="{FF2B5EF4-FFF2-40B4-BE49-F238E27FC236}">
                <a16:creationId xmlns:a16="http://schemas.microsoft.com/office/drawing/2014/main" id="{8117ECBF-C5D8-4B8F-8E73-DE4E0975FAA9}"/>
              </a:ext>
            </a:extLst>
          </p:cNvPr>
          <p:cNvSpPr>
            <a:spLocks noGrp="1" noChangeArrowheads="1"/>
          </p:cNvSpPr>
          <p:nvPr>
            <p:ph type="body" idx="1"/>
          </p:nvPr>
        </p:nvSpPr>
        <p:spPr>
          <a:xfrm>
            <a:off x="831850" y="2420938"/>
            <a:ext cx="7772400" cy="2881312"/>
          </a:xfrm>
        </p:spPr>
        <p:txBody>
          <a:bodyPr/>
          <a:lstStyle/>
          <a:p>
            <a:pPr marL="609600" indent="-609600" eaLnBrk="1" hangingPunct="1">
              <a:lnSpc>
                <a:spcPct val="80000"/>
              </a:lnSpc>
            </a:pPr>
            <a:r>
              <a:rPr lang="en-US" altLang="en-US" sz="3200" b="1"/>
              <a:t>Development project </a:t>
            </a:r>
          </a:p>
          <a:p>
            <a:pPr marL="990600" lvl="1" indent="-533400" eaLnBrk="1" hangingPunct="1">
              <a:lnSpc>
                <a:spcPct val="80000"/>
              </a:lnSpc>
            </a:pPr>
            <a:r>
              <a:rPr lang="en-US" altLang="en-US"/>
              <a:t>Software systems </a:t>
            </a:r>
          </a:p>
          <a:p>
            <a:pPr marL="990600" lvl="1" indent="-533400" eaLnBrk="1" hangingPunct="1">
              <a:lnSpc>
                <a:spcPct val="80000"/>
              </a:lnSpc>
            </a:pPr>
            <a:r>
              <a:rPr lang="en-US" altLang="en-US"/>
              <a:t>Hardware systems </a:t>
            </a:r>
          </a:p>
          <a:p>
            <a:pPr marL="990600" lvl="1" indent="-533400" eaLnBrk="1" hangingPunct="1">
              <a:lnSpc>
                <a:spcPct val="80000"/>
              </a:lnSpc>
            </a:pPr>
            <a:r>
              <a:rPr lang="en-US" altLang="en-US"/>
              <a:t>Process models </a:t>
            </a:r>
          </a:p>
          <a:p>
            <a:pPr marL="990600" lvl="1" indent="-533400" eaLnBrk="1" hangingPunct="1">
              <a:lnSpc>
                <a:spcPct val="80000"/>
              </a:lnSpc>
            </a:pPr>
            <a:r>
              <a:rPr lang="en-US" altLang="en-US"/>
              <a:t>Methods and algorithms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AutoShape 2">
            <a:extLst>
              <a:ext uri="{FF2B5EF4-FFF2-40B4-BE49-F238E27FC236}">
                <a16:creationId xmlns:a16="http://schemas.microsoft.com/office/drawing/2014/main" id="{F88F9A73-8BDC-D854-FC04-E8060E4E9825}"/>
              </a:ext>
            </a:extLst>
          </p:cNvPr>
          <p:cNvSpPr>
            <a:spLocks noGrp="1" noChangeArrowheads="1"/>
          </p:cNvSpPr>
          <p:nvPr>
            <p:ph type="title"/>
          </p:nvPr>
        </p:nvSpPr>
        <p:spPr/>
        <p:txBody>
          <a:bodyPr/>
          <a:lstStyle/>
          <a:p>
            <a:pPr eaLnBrk="1" hangingPunct="1"/>
            <a:r>
              <a:rPr lang="en-GB" altLang="en-US" b="0">
                <a:cs typeface="Times New Roman" panose="02020603050405020304" pitchFamily="18" charset="0"/>
              </a:rPr>
              <a:t>Types of research (3/5)</a:t>
            </a:r>
            <a:r>
              <a:rPr lang="en-GB" altLang="en-US">
                <a:cs typeface="Times New Roman" panose="02020603050405020304" pitchFamily="18" charset="0"/>
              </a:rPr>
              <a:t> </a:t>
            </a:r>
          </a:p>
        </p:txBody>
      </p:sp>
      <p:sp>
        <p:nvSpPr>
          <p:cNvPr id="150531" name="Rectangle 3">
            <a:extLst>
              <a:ext uri="{FF2B5EF4-FFF2-40B4-BE49-F238E27FC236}">
                <a16:creationId xmlns:a16="http://schemas.microsoft.com/office/drawing/2014/main" id="{D85E15CD-9FFE-7528-E110-25C59556FD46}"/>
              </a:ext>
            </a:extLst>
          </p:cNvPr>
          <p:cNvSpPr>
            <a:spLocks noGrp="1" noChangeArrowheads="1"/>
          </p:cNvSpPr>
          <p:nvPr>
            <p:ph type="body" idx="1"/>
          </p:nvPr>
        </p:nvSpPr>
        <p:spPr>
          <a:xfrm>
            <a:off x="903288" y="2420938"/>
            <a:ext cx="7772400" cy="2952750"/>
          </a:xfrm>
        </p:spPr>
        <p:txBody>
          <a:bodyPr/>
          <a:lstStyle/>
          <a:p>
            <a:pPr marL="609600" indent="-609600" eaLnBrk="1" hangingPunct="1">
              <a:lnSpc>
                <a:spcPct val="80000"/>
              </a:lnSpc>
            </a:pPr>
            <a:r>
              <a:rPr lang="en-US" altLang="en-US" sz="3200" b="1"/>
              <a:t>Evaluation project </a:t>
            </a:r>
          </a:p>
          <a:p>
            <a:pPr marL="990600" lvl="1" indent="-533400" eaLnBrk="1" hangingPunct="1">
              <a:lnSpc>
                <a:spcPct val="80000"/>
              </a:lnSpc>
            </a:pPr>
            <a:r>
              <a:rPr lang="en-US" altLang="en-US"/>
              <a:t>Compare and contrasting programming languages </a:t>
            </a:r>
          </a:p>
          <a:p>
            <a:pPr marL="990600" lvl="1" indent="-533400" eaLnBrk="1" hangingPunct="1">
              <a:lnSpc>
                <a:spcPct val="80000"/>
              </a:lnSpc>
            </a:pPr>
            <a:r>
              <a:rPr lang="en-US" altLang="en-US"/>
              <a:t>Judge different user interfaces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AutoShape 2">
            <a:extLst>
              <a:ext uri="{FF2B5EF4-FFF2-40B4-BE49-F238E27FC236}">
                <a16:creationId xmlns:a16="http://schemas.microsoft.com/office/drawing/2014/main" id="{F2F3C86B-5553-CD6A-FAD6-00D3353D93DD}"/>
              </a:ext>
            </a:extLst>
          </p:cNvPr>
          <p:cNvSpPr>
            <a:spLocks noGrp="1" noChangeArrowheads="1"/>
          </p:cNvSpPr>
          <p:nvPr>
            <p:ph type="title"/>
          </p:nvPr>
        </p:nvSpPr>
        <p:spPr/>
        <p:txBody>
          <a:bodyPr/>
          <a:lstStyle/>
          <a:p>
            <a:pPr eaLnBrk="1" hangingPunct="1"/>
            <a:r>
              <a:rPr lang="en-GB" altLang="en-US" b="0">
                <a:cs typeface="Times New Roman" panose="02020603050405020304" pitchFamily="18" charset="0"/>
              </a:rPr>
              <a:t>Types of research (4/5)</a:t>
            </a:r>
          </a:p>
        </p:txBody>
      </p:sp>
      <p:sp>
        <p:nvSpPr>
          <p:cNvPr id="152579" name="Rectangle 3">
            <a:extLst>
              <a:ext uri="{FF2B5EF4-FFF2-40B4-BE49-F238E27FC236}">
                <a16:creationId xmlns:a16="http://schemas.microsoft.com/office/drawing/2014/main" id="{FAF0EC5E-051E-777F-0EB8-930721B6E1AA}"/>
              </a:ext>
            </a:extLst>
          </p:cNvPr>
          <p:cNvSpPr>
            <a:spLocks noGrp="1" noChangeArrowheads="1"/>
          </p:cNvSpPr>
          <p:nvPr>
            <p:ph type="body" idx="1"/>
          </p:nvPr>
        </p:nvSpPr>
        <p:spPr>
          <a:xfrm>
            <a:off x="903288" y="2419350"/>
            <a:ext cx="7772400" cy="2449513"/>
          </a:xfrm>
        </p:spPr>
        <p:txBody>
          <a:bodyPr/>
          <a:lstStyle/>
          <a:p>
            <a:pPr marL="609600" indent="-609600" eaLnBrk="1" hangingPunct="1">
              <a:lnSpc>
                <a:spcPct val="80000"/>
              </a:lnSpc>
            </a:pPr>
            <a:r>
              <a:rPr lang="en-US" altLang="en-US" sz="3200" b="1"/>
              <a:t>Industry-based project </a:t>
            </a:r>
          </a:p>
          <a:p>
            <a:pPr marL="990600" lvl="1" indent="-533400" eaLnBrk="1" hangingPunct="1">
              <a:lnSpc>
                <a:spcPct val="80000"/>
              </a:lnSpc>
            </a:pPr>
            <a:r>
              <a:rPr lang="en-US" altLang="en-US"/>
              <a:t>Finding a solution that benefits a real world problem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AutoShape 2">
            <a:extLst>
              <a:ext uri="{FF2B5EF4-FFF2-40B4-BE49-F238E27FC236}">
                <a16:creationId xmlns:a16="http://schemas.microsoft.com/office/drawing/2014/main" id="{88676449-0C42-95D2-7F2B-B69CE7AD0D65}"/>
              </a:ext>
            </a:extLst>
          </p:cNvPr>
          <p:cNvSpPr>
            <a:spLocks noGrp="1" noChangeArrowheads="1"/>
          </p:cNvSpPr>
          <p:nvPr>
            <p:ph type="title"/>
          </p:nvPr>
        </p:nvSpPr>
        <p:spPr/>
        <p:txBody>
          <a:bodyPr/>
          <a:lstStyle/>
          <a:p>
            <a:pPr eaLnBrk="1" hangingPunct="1"/>
            <a:r>
              <a:rPr lang="en-GB" altLang="en-US" b="0">
                <a:cs typeface="Times New Roman" panose="02020603050405020304" pitchFamily="18" charset="0"/>
              </a:rPr>
              <a:t>Types of research (5/5)</a:t>
            </a:r>
          </a:p>
        </p:txBody>
      </p:sp>
      <p:sp>
        <p:nvSpPr>
          <p:cNvPr id="154627" name="Rectangle 3">
            <a:extLst>
              <a:ext uri="{FF2B5EF4-FFF2-40B4-BE49-F238E27FC236}">
                <a16:creationId xmlns:a16="http://schemas.microsoft.com/office/drawing/2014/main" id="{D1A637DF-6DB0-DDBC-6932-2EDC4750B44B}"/>
              </a:ext>
            </a:extLst>
          </p:cNvPr>
          <p:cNvSpPr>
            <a:spLocks noGrp="1" noChangeArrowheads="1"/>
          </p:cNvSpPr>
          <p:nvPr>
            <p:ph type="body" idx="1"/>
          </p:nvPr>
        </p:nvSpPr>
        <p:spPr>
          <a:xfrm>
            <a:off x="903288" y="2420938"/>
            <a:ext cx="7772400" cy="2376487"/>
          </a:xfrm>
        </p:spPr>
        <p:txBody>
          <a:bodyPr/>
          <a:lstStyle/>
          <a:p>
            <a:pPr marL="609600" indent="-609600" eaLnBrk="1" hangingPunct="1">
              <a:lnSpc>
                <a:spcPct val="80000"/>
              </a:lnSpc>
            </a:pPr>
            <a:r>
              <a:rPr lang="en-US" altLang="en-US" sz="3200" b="1"/>
              <a:t>Problem solving</a:t>
            </a:r>
          </a:p>
          <a:p>
            <a:pPr marL="990600" lvl="1" indent="-533400" eaLnBrk="1" hangingPunct="1">
              <a:lnSpc>
                <a:spcPct val="80000"/>
              </a:lnSpc>
            </a:pPr>
            <a:r>
              <a:rPr lang="en-US" altLang="en-US"/>
              <a:t>The development of a new technique</a:t>
            </a:r>
          </a:p>
          <a:p>
            <a:pPr marL="990600" lvl="1" indent="-533400" eaLnBrk="1" hangingPunct="1">
              <a:lnSpc>
                <a:spcPct val="80000"/>
              </a:lnSpc>
            </a:pPr>
            <a:r>
              <a:rPr lang="en-US" altLang="en-US"/>
              <a:t>Improve existing practice </a:t>
            </a:r>
          </a:p>
          <a:p>
            <a:pPr marL="609600" indent="-609600" eaLnBrk="1" hangingPunct="1">
              <a:lnSpc>
                <a:spcPct val="80000"/>
              </a:lnSpc>
              <a:buFont typeface="Wingdings" panose="05000000000000000000" pitchFamily="2" charset="2"/>
              <a:buNone/>
            </a:pPr>
            <a:endParaRPr lang="en-GB" altLang="en-US">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AutoShape 2">
            <a:extLst>
              <a:ext uri="{FF2B5EF4-FFF2-40B4-BE49-F238E27FC236}">
                <a16:creationId xmlns:a16="http://schemas.microsoft.com/office/drawing/2014/main" id="{FE3BB19F-0E6F-D1D4-503F-991640E48B17}"/>
              </a:ext>
            </a:extLst>
          </p:cNvPr>
          <p:cNvSpPr>
            <a:spLocks noGrp="1" noChangeArrowheads="1"/>
          </p:cNvSpPr>
          <p:nvPr>
            <p:ph type="title"/>
          </p:nvPr>
        </p:nvSpPr>
        <p:spPr/>
        <p:txBody>
          <a:bodyPr/>
          <a:lstStyle/>
          <a:p>
            <a:pPr eaLnBrk="1" hangingPunct="1"/>
            <a:r>
              <a:rPr lang="en-US" altLang="en-US"/>
              <a:t>Basic research methods</a:t>
            </a:r>
            <a:endParaRPr lang="en-GB" altLang="en-US"/>
          </a:p>
        </p:txBody>
      </p:sp>
      <p:sp>
        <p:nvSpPr>
          <p:cNvPr id="156675" name="Rectangle 3">
            <a:extLst>
              <a:ext uri="{FF2B5EF4-FFF2-40B4-BE49-F238E27FC236}">
                <a16:creationId xmlns:a16="http://schemas.microsoft.com/office/drawing/2014/main" id="{D06576E5-BDF6-31B4-E597-8F7B35E37511}"/>
              </a:ext>
            </a:extLst>
          </p:cNvPr>
          <p:cNvSpPr>
            <a:spLocks noGrp="1" noChangeArrowheads="1"/>
          </p:cNvSpPr>
          <p:nvPr>
            <p:ph type="body" idx="1"/>
          </p:nvPr>
        </p:nvSpPr>
        <p:spPr/>
        <p:txBody>
          <a:bodyPr/>
          <a:lstStyle/>
          <a:p>
            <a:pPr eaLnBrk="1" hangingPunct="1"/>
            <a:r>
              <a:rPr lang="en-US" altLang="en-US"/>
              <a:t>Quantitative research (e.g. survey)</a:t>
            </a:r>
          </a:p>
          <a:p>
            <a:pPr eaLnBrk="1" hangingPunct="1"/>
            <a:r>
              <a:rPr lang="en-US" altLang="en-US"/>
              <a:t>Qualitative research (e.g. face-to-face interviews; focus groups; site visits)</a:t>
            </a:r>
          </a:p>
          <a:p>
            <a:pPr eaLnBrk="1" hangingPunct="1"/>
            <a:r>
              <a:rPr lang="en-US" altLang="en-US"/>
              <a:t>Case studies</a:t>
            </a:r>
          </a:p>
          <a:p>
            <a:pPr eaLnBrk="1" hangingPunct="1"/>
            <a:r>
              <a:rPr lang="en-US" altLang="en-US"/>
              <a:t>Participatory research </a:t>
            </a:r>
            <a:endParaRPr lang="en-GB"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AutoShape 2">
            <a:extLst>
              <a:ext uri="{FF2B5EF4-FFF2-40B4-BE49-F238E27FC236}">
                <a16:creationId xmlns:a16="http://schemas.microsoft.com/office/drawing/2014/main" id="{B4B403F4-0230-4687-0D53-F7C3E2160652}"/>
              </a:ext>
            </a:extLst>
          </p:cNvPr>
          <p:cNvSpPr>
            <a:spLocks noGrp="1" noChangeArrowheads="1"/>
          </p:cNvSpPr>
          <p:nvPr>
            <p:ph type="title"/>
          </p:nvPr>
        </p:nvSpPr>
        <p:spPr/>
        <p:txBody>
          <a:bodyPr/>
          <a:lstStyle/>
          <a:p>
            <a:pPr eaLnBrk="1" hangingPunct="1"/>
            <a:r>
              <a:rPr lang="en-US" altLang="en-US"/>
              <a:t>Planning your research: </a:t>
            </a:r>
            <a:br>
              <a:rPr lang="en-US" altLang="en-US"/>
            </a:br>
            <a:r>
              <a:rPr lang="en-US" altLang="en-US"/>
              <a:t>Key questions</a:t>
            </a:r>
            <a:endParaRPr lang="en-GB" altLang="en-US"/>
          </a:p>
        </p:txBody>
      </p:sp>
      <p:sp>
        <p:nvSpPr>
          <p:cNvPr id="158723" name="Rectangle 3">
            <a:extLst>
              <a:ext uri="{FF2B5EF4-FFF2-40B4-BE49-F238E27FC236}">
                <a16:creationId xmlns:a16="http://schemas.microsoft.com/office/drawing/2014/main" id="{2F5B9339-6D6B-7B78-D3BB-26964D167A1B}"/>
              </a:ext>
            </a:extLst>
          </p:cNvPr>
          <p:cNvSpPr>
            <a:spLocks noGrp="1" noChangeArrowheads="1"/>
          </p:cNvSpPr>
          <p:nvPr>
            <p:ph type="body" idx="1"/>
          </p:nvPr>
        </p:nvSpPr>
        <p:spPr>
          <a:xfrm>
            <a:off x="685800" y="2338388"/>
            <a:ext cx="7772400" cy="4114800"/>
          </a:xfrm>
        </p:spPr>
        <p:txBody>
          <a:bodyPr/>
          <a:lstStyle/>
          <a:p>
            <a:pPr eaLnBrk="1" hangingPunct="1">
              <a:lnSpc>
                <a:spcPct val="90000"/>
              </a:lnSpc>
            </a:pPr>
            <a:r>
              <a:rPr lang="en-US" altLang="en-US" sz="2400"/>
              <a:t>What do you want to know?</a:t>
            </a:r>
          </a:p>
          <a:p>
            <a:pPr eaLnBrk="1" hangingPunct="1">
              <a:lnSpc>
                <a:spcPct val="90000"/>
              </a:lnSpc>
            </a:pPr>
            <a:r>
              <a:rPr lang="en-US" altLang="en-US" sz="2400"/>
              <a:t>How do you find out what you want to know?</a:t>
            </a:r>
          </a:p>
          <a:p>
            <a:pPr eaLnBrk="1" hangingPunct="1">
              <a:lnSpc>
                <a:spcPct val="90000"/>
              </a:lnSpc>
            </a:pPr>
            <a:r>
              <a:rPr lang="en-US" altLang="en-US" sz="2400"/>
              <a:t>Where can you get the information?</a:t>
            </a:r>
          </a:p>
          <a:p>
            <a:pPr eaLnBrk="1" hangingPunct="1">
              <a:lnSpc>
                <a:spcPct val="90000"/>
              </a:lnSpc>
            </a:pPr>
            <a:r>
              <a:rPr lang="en-US" altLang="en-US" sz="2400"/>
              <a:t>Who do you need to ask?</a:t>
            </a:r>
          </a:p>
          <a:p>
            <a:pPr eaLnBrk="1" hangingPunct="1">
              <a:lnSpc>
                <a:spcPct val="90000"/>
              </a:lnSpc>
            </a:pPr>
            <a:r>
              <a:rPr lang="en-US" altLang="en-US" sz="2400"/>
              <a:t>When does your research need to be done?</a:t>
            </a:r>
          </a:p>
          <a:p>
            <a:pPr eaLnBrk="1" hangingPunct="1">
              <a:lnSpc>
                <a:spcPct val="90000"/>
              </a:lnSpc>
            </a:pPr>
            <a:r>
              <a:rPr lang="en-US" altLang="en-US" sz="2400"/>
              <a:t>Why? (Getting the answer)</a:t>
            </a:r>
            <a:endParaRPr lang="en-GB" altLang="en-US" sz="24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AutoShape 2">
            <a:extLst>
              <a:ext uri="{FF2B5EF4-FFF2-40B4-BE49-F238E27FC236}">
                <a16:creationId xmlns:a16="http://schemas.microsoft.com/office/drawing/2014/main" id="{47677097-DC12-6216-3AB8-F9A436ACCA94}"/>
              </a:ext>
            </a:extLst>
          </p:cNvPr>
          <p:cNvSpPr>
            <a:spLocks noGrp="1" noChangeArrowheads="1"/>
          </p:cNvSpPr>
          <p:nvPr>
            <p:ph type="title"/>
          </p:nvPr>
        </p:nvSpPr>
        <p:spPr/>
        <p:txBody>
          <a:bodyPr/>
          <a:lstStyle/>
          <a:p>
            <a:pPr eaLnBrk="1" hangingPunct="1"/>
            <a:r>
              <a:rPr lang="en-IE" altLang="en-US"/>
              <a:t>DIY: Mini-Dissertation</a:t>
            </a:r>
            <a:endParaRPr lang="en-US" altLang="en-US"/>
          </a:p>
        </p:txBody>
      </p:sp>
      <p:graphicFrame>
        <p:nvGraphicFramePr>
          <p:cNvPr id="70743" name="Group 87">
            <a:extLst>
              <a:ext uri="{FF2B5EF4-FFF2-40B4-BE49-F238E27FC236}">
                <a16:creationId xmlns:a16="http://schemas.microsoft.com/office/drawing/2014/main" id="{7ECAC16C-66BB-299A-4F4F-E4AF40FB520D}"/>
              </a:ext>
            </a:extLst>
          </p:cNvPr>
          <p:cNvGraphicFramePr>
            <a:graphicFrameLocks noGrp="1"/>
          </p:cNvGraphicFramePr>
          <p:nvPr>
            <p:ph type="tbl" idx="1"/>
          </p:nvPr>
        </p:nvGraphicFramePr>
        <p:xfrm>
          <a:off x="903288" y="2409825"/>
          <a:ext cx="7772400" cy="4114800"/>
        </p:xfrm>
        <a:graphic>
          <a:graphicData uri="http://schemas.openxmlformats.org/drawingml/2006/table">
            <a:tbl>
              <a:tblPr/>
              <a:tblGrid>
                <a:gridCol w="933450">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5686425">
                  <a:extLst>
                    <a:ext uri="{9D8B030D-6E8A-4147-A177-3AD203B41FA5}">
                      <a16:colId xmlns:a16="http://schemas.microsoft.com/office/drawing/2014/main" val="20002"/>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Day 1</a:t>
                      </a: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20 mins</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cs typeface="Times New Roman" pitchFamily="18" charset="0"/>
                        </a:rPr>
                        <a:t>In the beginning, design, consider and ponder the topic or question that will drive your research</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9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Day 2</a:t>
                      </a: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1 hour</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cs typeface="Times New Roman" pitchFamily="18" charset="0"/>
                        </a:rPr>
                        <a:t>Decide on data gathering tools, implement literature survey &amp;  review - reviewing content and format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Day 3</a:t>
                      </a: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30 mins</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cs typeface="Times New Roman" pitchFamily="18" charset="0"/>
                        </a:rPr>
                        <a:t>Design Experiments based on literature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Day 4</a:t>
                      </a: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1 hour</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cs typeface="Times New Roman" pitchFamily="18" charset="0"/>
                        </a:rPr>
                        <a:t>Implement experiments, gather data from experiments and literature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Day 5</a:t>
                      </a: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30 mins</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cs typeface="Times New Roman" pitchFamily="18" charset="0"/>
                        </a:rPr>
                        <a:t>Write-up and Present findings – Graphs, stats,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9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Day 6</a:t>
                      </a: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2 hours</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cs typeface="Times New Roman" pitchFamily="18" charset="0"/>
                        </a:rPr>
                        <a:t>Write up mini-thesis document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Day 7</a:t>
                      </a: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30 mins</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IE" sz="1600" b="0" i="0" u="none" strike="noStrike" cap="none" normalizeH="0" baseline="0">
                          <a:ln>
                            <a:noFill/>
                          </a:ln>
                          <a:solidFill>
                            <a:schemeClr val="tx1"/>
                          </a:solidFill>
                          <a:effectLst/>
                          <a:latin typeface="Arial" charset="0"/>
                        </a:rPr>
                        <a:t>Reflect</a:t>
                      </a: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E2E0CD62-9712-D70B-48E0-7CB35D4BA3C7}"/>
              </a:ext>
            </a:extLst>
          </p:cNvPr>
          <p:cNvSpPr>
            <a:spLocks noGrp="1" noChangeArrowheads="1"/>
          </p:cNvSpPr>
          <p:nvPr>
            <p:ph type="title"/>
          </p:nvPr>
        </p:nvSpPr>
        <p:spPr/>
        <p:txBody>
          <a:bodyPr/>
          <a:lstStyle/>
          <a:p>
            <a:pPr eaLnBrk="1" hangingPunct="1"/>
            <a:r>
              <a:rPr lang="en-IE" altLang="en-US"/>
              <a:t>Scientific Method</a:t>
            </a:r>
            <a:endParaRPr lang="en-GB" altLang="en-US"/>
          </a:p>
        </p:txBody>
      </p:sp>
      <p:sp>
        <p:nvSpPr>
          <p:cNvPr id="19459" name="Rectangle 3">
            <a:extLst>
              <a:ext uri="{FF2B5EF4-FFF2-40B4-BE49-F238E27FC236}">
                <a16:creationId xmlns:a16="http://schemas.microsoft.com/office/drawing/2014/main" id="{3E267CFC-D16D-031B-804A-9E7B9A0CB5EA}"/>
              </a:ext>
            </a:extLst>
          </p:cNvPr>
          <p:cNvSpPr>
            <a:spLocks noGrp="1" noChangeArrowheads="1"/>
          </p:cNvSpPr>
          <p:nvPr>
            <p:ph type="body" sz="half" idx="1"/>
          </p:nvPr>
        </p:nvSpPr>
        <p:spPr/>
        <p:txBody>
          <a:bodyPr/>
          <a:lstStyle/>
          <a:p>
            <a:pPr eaLnBrk="1" hangingPunct="1"/>
            <a:r>
              <a:rPr lang="en-US" altLang="en-US" sz="2400">
                <a:solidFill>
                  <a:srgbClr val="000000"/>
                </a:solidFill>
                <a:cs typeface="Times New Roman" panose="02020603050405020304" pitchFamily="18" charset="0"/>
              </a:rPr>
              <a:t>The scientific method is popularly attributed to </a:t>
            </a:r>
            <a:r>
              <a:rPr lang="en-US" altLang="en-US" sz="2400" b="1">
                <a:solidFill>
                  <a:srgbClr val="000000"/>
                </a:solidFill>
                <a:cs typeface="Times New Roman" panose="02020603050405020304" pitchFamily="18" charset="0"/>
              </a:rPr>
              <a:t>Galileo </a:t>
            </a:r>
            <a:r>
              <a:rPr lang="en-US" altLang="en-US" sz="2400">
                <a:solidFill>
                  <a:srgbClr val="000000"/>
                </a:solidFill>
                <a:cs typeface="Times New Roman" panose="02020603050405020304" pitchFamily="18" charset="0"/>
              </a:rPr>
              <a:t>who, in 1590, dropped iron balls of two different weights off </a:t>
            </a:r>
            <a:r>
              <a:rPr lang="en-US" altLang="en-US" sz="2400" b="1">
                <a:solidFill>
                  <a:srgbClr val="000000"/>
                </a:solidFill>
                <a:cs typeface="Times New Roman" panose="02020603050405020304" pitchFamily="18" charset="0"/>
              </a:rPr>
              <a:t>the Leaning Tower of Pizza</a:t>
            </a:r>
            <a:r>
              <a:rPr lang="en-US" altLang="en-US" sz="2400">
                <a:solidFill>
                  <a:srgbClr val="000000"/>
                </a:solidFill>
                <a:cs typeface="Times New Roman" panose="02020603050405020304" pitchFamily="18" charset="0"/>
              </a:rPr>
              <a:t>. </a:t>
            </a:r>
          </a:p>
        </p:txBody>
      </p:sp>
      <p:pic>
        <p:nvPicPr>
          <p:cNvPr id="19460" name="Picture 5" descr="pisa-leaning-tower-illusion">
            <a:extLst>
              <a:ext uri="{FF2B5EF4-FFF2-40B4-BE49-F238E27FC236}">
                <a16:creationId xmlns:a16="http://schemas.microsoft.com/office/drawing/2014/main" id="{4936582D-816D-B0A9-BDAF-6D83E57267B8}"/>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60913" y="2613025"/>
            <a:ext cx="3770312" cy="322103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7EB3E02A-21A6-110E-46E6-955CA245F85D}"/>
              </a:ext>
            </a:extLst>
          </p:cNvPr>
          <p:cNvSpPr>
            <a:spLocks noGrp="1" noChangeArrowheads="1"/>
          </p:cNvSpPr>
          <p:nvPr>
            <p:ph type="title"/>
          </p:nvPr>
        </p:nvSpPr>
        <p:spPr/>
        <p:txBody>
          <a:bodyPr/>
          <a:lstStyle/>
          <a:p>
            <a:pPr eaLnBrk="1" hangingPunct="1"/>
            <a:r>
              <a:rPr lang="en-IE" altLang="en-US"/>
              <a:t>Scientific Method</a:t>
            </a:r>
            <a:endParaRPr lang="en-GB" altLang="en-US"/>
          </a:p>
        </p:txBody>
      </p:sp>
      <p:sp>
        <p:nvSpPr>
          <p:cNvPr id="21507" name="Rectangle 3">
            <a:extLst>
              <a:ext uri="{FF2B5EF4-FFF2-40B4-BE49-F238E27FC236}">
                <a16:creationId xmlns:a16="http://schemas.microsoft.com/office/drawing/2014/main" id="{286818DA-79D9-1287-C46C-908C274B9AB5}"/>
              </a:ext>
            </a:extLst>
          </p:cNvPr>
          <p:cNvSpPr>
            <a:spLocks noGrp="1" noChangeArrowheads="1"/>
          </p:cNvSpPr>
          <p:nvPr>
            <p:ph type="body" sz="half" idx="1"/>
          </p:nvPr>
        </p:nvSpPr>
        <p:spPr/>
        <p:txBody>
          <a:bodyPr/>
          <a:lstStyle/>
          <a:p>
            <a:pPr eaLnBrk="1" hangingPunct="1"/>
            <a:r>
              <a:rPr lang="en-US" altLang="en-US" sz="2400">
                <a:solidFill>
                  <a:srgbClr val="000000"/>
                </a:solidFill>
                <a:cs typeface="Times New Roman" panose="02020603050405020304" pitchFamily="18" charset="0"/>
              </a:rPr>
              <a:t>He wanted to test his hypothesis that the forces acting on a falling object were independent of the object's weight.</a:t>
            </a:r>
          </a:p>
        </p:txBody>
      </p:sp>
      <p:pic>
        <p:nvPicPr>
          <p:cNvPr id="21508" name="Picture 4" descr="pisa-leaning-tower-illusion">
            <a:extLst>
              <a:ext uri="{FF2B5EF4-FFF2-40B4-BE49-F238E27FC236}">
                <a16:creationId xmlns:a16="http://schemas.microsoft.com/office/drawing/2014/main" id="{103935AD-7949-3313-7AB0-CBAE7DE890F5}"/>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60913" y="2613025"/>
            <a:ext cx="3770312" cy="3221038"/>
          </a:xfrm>
        </p:spPr>
      </p:pic>
    </p:spTree>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1228</TotalTime>
  <Words>3393</Words>
  <Application>Microsoft Office PowerPoint</Application>
  <PresentationFormat>On-screen Show (4:3)</PresentationFormat>
  <Paragraphs>406</Paragraphs>
  <Slides>77</Slides>
  <Notes>77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Wingdings</vt:lpstr>
      <vt:lpstr>Times New Roman</vt:lpstr>
      <vt:lpstr>Courier New</vt:lpstr>
      <vt:lpstr>Trebuchet MS</vt:lpstr>
      <vt:lpstr>Capsules</vt:lpstr>
      <vt:lpstr> Introduction to Research and the Scientific Method</vt:lpstr>
      <vt:lpstr>What is research?</vt:lpstr>
      <vt:lpstr>What is science?</vt:lpstr>
      <vt:lpstr>What is science?</vt:lpstr>
      <vt:lpstr>What is science?</vt:lpstr>
      <vt:lpstr>PowerPoint Presentation</vt:lpstr>
      <vt:lpstr>PowerPoint Presentation</vt:lpstr>
      <vt:lpstr>Scientific Method</vt:lpstr>
      <vt:lpstr>Scientific Method</vt:lpstr>
      <vt:lpstr>Scientific Method</vt:lpstr>
      <vt:lpstr>Scientific Method</vt:lpstr>
      <vt:lpstr>Inductivism</vt:lpstr>
      <vt:lpstr>Inductivism</vt:lpstr>
      <vt:lpstr>PowerPoint Presentation</vt:lpstr>
      <vt:lpstr>Popper’s Falsifiability </vt:lpstr>
      <vt:lpstr>Popper’s Falsifiability </vt:lpstr>
      <vt:lpstr>PowerPoint Presentation</vt:lpstr>
      <vt:lpstr>PowerPoint Presentation</vt:lpstr>
      <vt:lpstr>Kuhn’s Paradigm </vt:lpstr>
      <vt:lpstr>PowerPoint Presentation</vt:lpstr>
      <vt:lpstr>Kuhn’s Paradigm </vt:lpstr>
      <vt:lpstr>Kuhn’s Paradigm </vt:lpstr>
      <vt:lpstr>PowerPoint Presentation</vt:lpstr>
      <vt:lpstr>Imre Lakatos</vt:lpstr>
      <vt:lpstr>PowerPoint Presentation</vt:lpstr>
      <vt:lpstr>Paul Feyerabend</vt:lpstr>
      <vt:lpstr>Paul Feyerabend</vt:lpstr>
      <vt:lpstr>Some interesting reads</vt:lpstr>
      <vt:lpstr>Some interesting reads</vt:lpstr>
      <vt:lpstr>O.K. so what does this all mean?</vt:lpstr>
      <vt:lpstr>Scientific Method</vt:lpstr>
      <vt:lpstr>Scientific  Method</vt:lpstr>
      <vt:lpstr>The Laws of Logic</vt:lpstr>
      <vt:lpstr>Laws of Logic</vt:lpstr>
      <vt:lpstr>Laws of Logic</vt:lpstr>
      <vt:lpstr>Laws of Logic</vt:lpstr>
      <vt:lpstr>Laws of Logic</vt:lpstr>
      <vt:lpstr>Laws of Logic</vt:lpstr>
      <vt:lpstr>Logic Puzzle</vt:lpstr>
      <vt:lpstr>Logic Puzzle</vt:lpstr>
      <vt:lpstr>Logic Puzzle - Solution</vt:lpstr>
      <vt:lpstr>The Problem of Bias</vt:lpstr>
      <vt:lpstr>PowerPoint Presentation</vt:lpstr>
      <vt:lpstr>Planarian worms</vt:lpstr>
      <vt:lpstr>PowerPoint Presentation</vt:lpstr>
      <vt:lpstr>Planarian worms</vt:lpstr>
      <vt:lpstr>Clever  Hans</vt:lpstr>
      <vt:lpstr>PowerPoint Presentation</vt:lpstr>
      <vt:lpstr>Charles Darwin</vt:lpstr>
      <vt:lpstr>Francis Galton</vt:lpstr>
      <vt:lpstr>Clever Hans</vt:lpstr>
      <vt:lpstr>Wilhelm von Osten</vt:lpstr>
      <vt:lpstr>Clever Hans</vt:lpstr>
      <vt:lpstr>PowerPoint Presentation</vt:lpstr>
      <vt:lpstr>Clever Hans</vt:lpstr>
      <vt:lpstr>Clever Hans</vt:lpstr>
      <vt:lpstr>Clever Hans</vt:lpstr>
      <vt:lpstr>Clever Hans</vt:lpstr>
      <vt:lpstr>Clever Hans</vt:lpstr>
      <vt:lpstr>Clever Hans</vt:lpstr>
      <vt:lpstr>Clever Hans</vt:lpstr>
      <vt:lpstr>PowerPoint Presentation</vt:lpstr>
      <vt:lpstr>The Clever Hans Effect</vt:lpstr>
      <vt:lpstr>PowerPoint Presentation</vt:lpstr>
      <vt:lpstr>Doing Research</vt:lpstr>
      <vt:lpstr>PowerPoint Presentation</vt:lpstr>
      <vt:lpstr>PowerPoint Presentation</vt:lpstr>
      <vt:lpstr>Finding the Topic</vt:lpstr>
      <vt:lpstr>Finding the Topic</vt:lpstr>
      <vt:lpstr>Types of research (1/5) </vt:lpstr>
      <vt:lpstr>Types of research (2/5) </vt:lpstr>
      <vt:lpstr>Types of research (3/5) </vt:lpstr>
      <vt:lpstr>Types of research (4/5)</vt:lpstr>
      <vt:lpstr>Types of research (5/5)</vt:lpstr>
      <vt:lpstr>Basic research methods</vt:lpstr>
      <vt:lpstr>Planning your research:  Key questions</vt:lpstr>
      <vt:lpstr>DIY: Mini-Dissertation</vt:lpstr>
    </vt:vector>
  </TitlesOfParts>
  <Company>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research?</dc:title>
  <dc:creator>x</dc:creator>
  <cp:lastModifiedBy>Damian Gordon</cp:lastModifiedBy>
  <cp:revision>136</cp:revision>
  <dcterms:created xsi:type="dcterms:W3CDTF">2004-11-26T12:56:11Z</dcterms:created>
  <dcterms:modified xsi:type="dcterms:W3CDTF">2024-01-22T00:15:08Z</dcterms:modified>
</cp:coreProperties>
</file>