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92"/>
  </p:notesMasterIdLst>
  <p:sldIdLst>
    <p:sldId id="256" r:id="rId2"/>
    <p:sldId id="830" r:id="rId3"/>
    <p:sldId id="1010" r:id="rId4"/>
    <p:sldId id="1012" r:id="rId5"/>
    <p:sldId id="938" r:id="rId6"/>
    <p:sldId id="1013" r:id="rId7"/>
    <p:sldId id="1014" r:id="rId8"/>
    <p:sldId id="1015" r:id="rId9"/>
    <p:sldId id="1016" r:id="rId10"/>
    <p:sldId id="1022" r:id="rId11"/>
    <p:sldId id="1023" r:id="rId12"/>
    <p:sldId id="1024" r:id="rId13"/>
    <p:sldId id="1025" r:id="rId14"/>
    <p:sldId id="1026" r:id="rId15"/>
    <p:sldId id="1018" r:id="rId16"/>
    <p:sldId id="1017" r:id="rId17"/>
    <p:sldId id="1021" r:id="rId18"/>
    <p:sldId id="1019" r:id="rId19"/>
    <p:sldId id="1027" r:id="rId20"/>
    <p:sldId id="1028" r:id="rId21"/>
    <p:sldId id="1029" r:id="rId22"/>
    <p:sldId id="1030" r:id="rId23"/>
    <p:sldId id="1031" r:id="rId24"/>
    <p:sldId id="546" r:id="rId25"/>
    <p:sldId id="547" r:id="rId26"/>
    <p:sldId id="1032" r:id="rId27"/>
    <p:sldId id="548" r:id="rId28"/>
    <p:sldId id="1033" r:id="rId29"/>
    <p:sldId id="549" r:id="rId30"/>
    <p:sldId id="1034" r:id="rId31"/>
    <p:sldId id="550" r:id="rId32"/>
    <p:sldId id="1035" r:id="rId33"/>
    <p:sldId id="551" r:id="rId34"/>
    <p:sldId id="552" r:id="rId35"/>
    <p:sldId id="1036" r:id="rId36"/>
    <p:sldId id="1037" r:id="rId37"/>
    <p:sldId id="1041" r:id="rId38"/>
    <p:sldId id="1039" r:id="rId39"/>
    <p:sldId id="1040" r:id="rId40"/>
    <p:sldId id="1042" r:id="rId41"/>
    <p:sldId id="1043" r:id="rId42"/>
    <p:sldId id="1038" r:id="rId43"/>
    <p:sldId id="1044" r:id="rId44"/>
    <p:sldId id="1045" r:id="rId45"/>
    <p:sldId id="1046" r:id="rId46"/>
    <p:sldId id="1047" r:id="rId47"/>
    <p:sldId id="1052" r:id="rId48"/>
    <p:sldId id="1049" r:id="rId49"/>
    <p:sldId id="1065" r:id="rId50"/>
    <p:sldId id="1066" r:id="rId51"/>
    <p:sldId id="1067" r:id="rId52"/>
    <p:sldId id="1062" r:id="rId53"/>
    <p:sldId id="1068" r:id="rId54"/>
    <p:sldId id="1071" r:id="rId55"/>
    <p:sldId id="1072" r:id="rId56"/>
    <p:sldId id="1069" r:id="rId57"/>
    <p:sldId id="1070" r:id="rId58"/>
    <p:sldId id="1056" r:id="rId59"/>
    <p:sldId id="1074" r:id="rId60"/>
    <p:sldId id="1057" r:id="rId61"/>
    <p:sldId id="1073" r:id="rId62"/>
    <p:sldId id="1075" r:id="rId63"/>
    <p:sldId id="1076" r:id="rId64"/>
    <p:sldId id="1077" r:id="rId65"/>
    <p:sldId id="1078" r:id="rId66"/>
    <p:sldId id="1084" r:id="rId67"/>
    <p:sldId id="1090" r:id="rId68"/>
    <p:sldId id="1089" r:id="rId69"/>
    <p:sldId id="1092" r:id="rId70"/>
    <p:sldId id="1093" r:id="rId71"/>
    <p:sldId id="1085" r:id="rId72"/>
    <p:sldId id="1087" r:id="rId73"/>
    <p:sldId id="1086" r:id="rId74"/>
    <p:sldId id="1079" r:id="rId75"/>
    <p:sldId id="1088" r:id="rId76"/>
    <p:sldId id="1080" r:id="rId77"/>
    <p:sldId id="1081" r:id="rId78"/>
    <p:sldId id="1082" r:id="rId79"/>
    <p:sldId id="1083" r:id="rId80"/>
    <p:sldId id="1096" r:id="rId81"/>
    <p:sldId id="1091" r:id="rId82"/>
    <p:sldId id="1099" r:id="rId83"/>
    <p:sldId id="1100" r:id="rId84"/>
    <p:sldId id="1097" r:id="rId85"/>
    <p:sldId id="1101" r:id="rId86"/>
    <p:sldId id="1094" r:id="rId87"/>
    <p:sldId id="1102" r:id="rId88"/>
    <p:sldId id="1095" r:id="rId89"/>
    <p:sldId id="1103" r:id="rId90"/>
    <p:sldId id="110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FFCC"/>
    <a:srgbClr val="CC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3B736-5652-45DA-B98A-586B011B2B89}" v="1612" dt="2024-11-24T13:45:04.9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0" d="100"/>
          <a:sy n="60" d="100"/>
        </p:scale>
        <p:origin x="816" y="44"/>
      </p:cViewPr>
      <p:guideLst/>
    </p:cSldViewPr>
  </p:slideViewPr>
  <p:notesTextViewPr>
    <p:cViewPr>
      <p:scale>
        <a:sx n="1" d="1"/>
        <a:sy n="1" d="1"/>
      </p:scale>
      <p:origin x="0" y="0"/>
    </p:cViewPr>
  </p:notesTextViewPr>
  <p:sorterViewPr>
    <p:cViewPr>
      <p:scale>
        <a:sx n="100" d="100"/>
        <a:sy n="100" d="100"/>
      </p:scale>
      <p:origin x="0" y="-8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51C9C497-AE05-44AC-9738-DACC3ED90E3A}"/>
    <pc:docChg chg="undo custSel addSld delSld modSld">
      <pc:chgData name="Damian Gordon" userId="796278f3-970d-4a3b-8137-dc597a054133" providerId="ADAL" clId="{51C9C497-AE05-44AC-9738-DACC3ED90E3A}" dt="2024-09-17T10:19:49.115" v="651" actId="403"/>
      <pc:docMkLst>
        <pc:docMk/>
      </pc:docMkLst>
      <pc:sldChg chg="addSp modSp">
        <pc:chgData name="Damian Gordon" userId="796278f3-970d-4a3b-8137-dc597a054133" providerId="ADAL" clId="{51C9C497-AE05-44AC-9738-DACC3ED90E3A}" dt="2024-09-17T09:58:13.062" v="320"/>
        <pc:sldMkLst>
          <pc:docMk/>
          <pc:sldMk cId="1941464876" sldId="256"/>
        </pc:sldMkLst>
        <pc:picChg chg="add mod">
          <ac:chgData name="Damian Gordon" userId="796278f3-970d-4a3b-8137-dc597a054133" providerId="ADAL" clId="{51C9C497-AE05-44AC-9738-DACC3ED90E3A}" dt="2024-09-17T09:58:13.062" v="320"/>
          <ac:picMkLst>
            <pc:docMk/>
            <pc:sldMk cId="1941464876" sldId="256"/>
            <ac:picMk id="4" creationId="{F23B2452-F137-9013-EC48-BE1DDC926BC7}"/>
          </ac:picMkLst>
        </pc:picChg>
        <pc:picChg chg="add">
          <ac:chgData name="Damian Gordon" userId="796278f3-970d-4a3b-8137-dc597a054133" providerId="ADAL" clId="{51C9C497-AE05-44AC-9738-DACC3ED90E3A}" dt="2024-09-17T09:55:27.172" v="307"/>
          <ac:picMkLst>
            <pc:docMk/>
            <pc:sldMk cId="1941464876" sldId="256"/>
            <ac:picMk id="7170" creationId="{586EFA74-482B-2DF8-1450-1E473C299E9C}"/>
          </ac:picMkLst>
        </pc:picChg>
      </pc:sldChg>
      <pc:sldChg chg="addSp delSp modSp mod">
        <pc:chgData name="Damian Gordon" userId="796278f3-970d-4a3b-8137-dc597a054133" providerId="ADAL" clId="{51C9C497-AE05-44AC-9738-DACC3ED90E3A}" dt="2024-09-17T09:58:01.593" v="319"/>
        <pc:sldMkLst>
          <pc:docMk/>
          <pc:sldMk cId="1721466139" sldId="508"/>
        </pc:sldMkLst>
        <pc:spChg chg="mod">
          <ac:chgData name="Damian Gordon" userId="796278f3-970d-4a3b-8137-dc597a054133" providerId="ADAL" clId="{51C9C497-AE05-44AC-9738-DACC3ED90E3A}" dt="2024-09-17T09:51:16.699" v="294"/>
          <ac:spMkLst>
            <pc:docMk/>
            <pc:sldMk cId="1721466139" sldId="508"/>
            <ac:spMk id="3" creationId="{65FB7804-9015-5659-EC51-9C9121E7260E}"/>
          </ac:spMkLst>
        </pc:spChg>
        <pc:picChg chg="del">
          <ac:chgData name="Damian Gordon" userId="796278f3-970d-4a3b-8137-dc597a054133" providerId="ADAL" clId="{51C9C497-AE05-44AC-9738-DACC3ED90E3A}" dt="2024-09-17T09:50:57.635" v="282" actId="478"/>
          <ac:picMkLst>
            <pc:docMk/>
            <pc:sldMk cId="1721466139" sldId="508"/>
            <ac:picMk id="5" creationId="{46825BD8-23B5-61A2-CA12-32905A2EAE9B}"/>
          </ac:picMkLst>
        </pc:picChg>
        <pc:picChg chg="add mod">
          <ac:chgData name="Damian Gordon" userId="796278f3-970d-4a3b-8137-dc597a054133" providerId="ADAL" clId="{51C9C497-AE05-44AC-9738-DACC3ED90E3A}" dt="2024-09-17T09:58:01.593" v="319"/>
          <ac:picMkLst>
            <pc:docMk/>
            <pc:sldMk cId="1721466139" sldId="508"/>
            <ac:picMk id="8194" creationId="{09E2D49D-2888-B01C-8674-D3E22219DCE9}"/>
          </ac:picMkLst>
        </pc:picChg>
      </pc:sldChg>
      <pc:sldChg chg="addSp delSp modSp add mod">
        <pc:chgData name="Damian Gordon" userId="796278f3-970d-4a3b-8137-dc597a054133" providerId="ADAL" clId="{51C9C497-AE05-44AC-9738-DACC3ED90E3A}" dt="2024-09-17T09:44:14.798" v="135" actId="1076"/>
        <pc:sldMkLst>
          <pc:docMk/>
          <pc:sldMk cId="4109757825" sldId="542"/>
        </pc:sldMkLst>
        <pc:spChg chg="mod">
          <ac:chgData name="Damian Gordon" userId="796278f3-970d-4a3b-8137-dc597a054133" providerId="ADAL" clId="{51C9C497-AE05-44AC-9738-DACC3ED90E3A}" dt="2024-09-17T09:43:31.953" v="130" actId="20577"/>
          <ac:spMkLst>
            <pc:docMk/>
            <pc:sldMk cId="4109757825" sldId="542"/>
            <ac:spMk id="3" creationId="{65FB7804-9015-5659-EC51-9C9121E7260E}"/>
          </ac:spMkLst>
        </pc:spChg>
        <pc:picChg chg="del">
          <ac:chgData name="Damian Gordon" userId="796278f3-970d-4a3b-8137-dc597a054133" providerId="ADAL" clId="{51C9C497-AE05-44AC-9738-DACC3ED90E3A}" dt="2024-09-17T09:43:35.587" v="131" actId="478"/>
          <ac:picMkLst>
            <pc:docMk/>
            <pc:sldMk cId="4109757825" sldId="542"/>
            <ac:picMk id="4" creationId="{584263B9-D4F5-C5C5-D216-D428040E293A}"/>
          </ac:picMkLst>
        </pc:picChg>
        <pc:picChg chg="add mod">
          <ac:chgData name="Damian Gordon" userId="796278f3-970d-4a3b-8137-dc597a054133" providerId="ADAL" clId="{51C9C497-AE05-44AC-9738-DACC3ED90E3A}" dt="2024-09-17T09:44:14.798" v="135" actId="1076"/>
          <ac:picMkLst>
            <pc:docMk/>
            <pc:sldMk cId="4109757825" sldId="542"/>
            <ac:picMk id="1026" creationId="{2AFC6B06-BB91-B0A1-F9DE-F5C40A0691AC}"/>
          </ac:picMkLst>
        </pc:picChg>
      </pc:sldChg>
      <pc:sldChg chg="addSp delSp modSp add mod">
        <pc:chgData name="Damian Gordon" userId="796278f3-970d-4a3b-8137-dc597a054133" providerId="ADAL" clId="{51C9C497-AE05-44AC-9738-DACC3ED90E3A}" dt="2024-09-17T09:46:30.867" v="223" actId="478"/>
        <pc:sldMkLst>
          <pc:docMk/>
          <pc:sldMk cId="1741549133" sldId="543"/>
        </pc:sldMkLst>
        <pc:spChg chg="del">
          <ac:chgData name="Damian Gordon" userId="796278f3-970d-4a3b-8137-dc597a054133" providerId="ADAL" clId="{51C9C497-AE05-44AC-9738-DACC3ED90E3A}" dt="2024-09-17T09:44:20.659" v="137" actId="478"/>
          <ac:spMkLst>
            <pc:docMk/>
            <pc:sldMk cId="1741549133" sldId="543"/>
            <ac:spMk id="3" creationId="{65FB7804-9015-5659-EC51-9C9121E7260E}"/>
          </ac:spMkLst>
        </pc:spChg>
        <pc:spChg chg="add del mod">
          <ac:chgData name="Damian Gordon" userId="796278f3-970d-4a3b-8137-dc597a054133" providerId="ADAL" clId="{51C9C497-AE05-44AC-9738-DACC3ED90E3A}" dt="2024-09-17T09:44:21.838" v="138" actId="478"/>
          <ac:spMkLst>
            <pc:docMk/>
            <pc:sldMk cId="1741549133" sldId="543"/>
            <ac:spMk id="5" creationId="{F6410441-5BB5-D2FB-B658-8343600CFE14}"/>
          </ac:spMkLst>
        </pc:spChg>
        <pc:spChg chg="add mod">
          <ac:chgData name="Damian Gordon" userId="796278f3-970d-4a3b-8137-dc597a054133" providerId="ADAL" clId="{51C9C497-AE05-44AC-9738-DACC3ED90E3A}" dt="2024-09-17T09:45:07.208" v="155" actId="14100"/>
          <ac:spMkLst>
            <pc:docMk/>
            <pc:sldMk cId="1741549133" sldId="543"/>
            <ac:spMk id="6" creationId="{232272C3-ECD5-97B1-3B67-5A032DC17CF1}"/>
          </ac:spMkLst>
        </pc:spChg>
        <pc:spChg chg="add mod">
          <ac:chgData name="Damian Gordon" userId="796278f3-970d-4a3b-8137-dc597a054133" providerId="ADAL" clId="{51C9C497-AE05-44AC-9738-DACC3ED90E3A}" dt="2024-09-17T09:45:24.855" v="172" actId="20577"/>
          <ac:spMkLst>
            <pc:docMk/>
            <pc:sldMk cId="1741549133" sldId="543"/>
            <ac:spMk id="9" creationId="{C50CECA2-D593-11FF-98AB-926A5459DAAC}"/>
          </ac:spMkLst>
        </pc:spChg>
        <pc:spChg chg="add mod">
          <ac:chgData name="Damian Gordon" userId="796278f3-970d-4a3b-8137-dc597a054133" providerId="ADAL" clId="{51C9C497-AE05-44AC-9738-DACC3ED90E3A}" dt="2024-09-17T09:45:54.634" v="174"/>
          <ac:spMkLst>
            <pc:docMk/>
            <pc:sldMk cId="1741549133" sldId="543"/>
            <ac:spMk id="11" creationId="{6DF8868A-DDFA-5251-0A9A-E46549B87CCE}"/>
          </ac:spMkLst>
        </pc:spChg>
        <pc:picChg chg="add del mod">
          <ac:chgData name="Damian Gordon" userId="796278f3-970d-4a3b-8137-dc597a054133" providerId="ADAL" clId="{51C9C497-AE05-44AC-9738-DACC3ED90E3A}" dt="2024-09-17T09:46:30.867" v="223" actId="478"/>
          <ac:picMkLst>
            <pc:docMk/>
            <pc:sldMk cId="1741549133" sldId="543"/>
            <ac:picMk id="8" creationId="{31284120-0A62-4C10-7FE4-4B2EF36650CC}"/>
          </ac:picMkLst>
        </pc:picChg>
        <pc:picChg chg="add mod">
          <ac:chgData name="Damian Gordon" userId="796278f3-970d-4a3b-8137-dc597a054133" providerId="ADAL" clId="{51C9C497-AE05-44AC-9738-DACC3ED90E3A}" dt="2024-09-17T09:45:51.879" v="173"/>
          <ac:picMkLst>
            <pc:docMk/>
            <pc:sldMk cId="1741549133" sldId="543"/>
            <ac:picMk id="10" creationId="{FB196995-4082-6D88-7C66-3616AB986814}"/>
          </ac:picMkLst>
        </pc:picChg>
        <pc:picChg chg="mod">
          <ac:chgData name="Damian Gordon" userId="796278f3-970d-4a3b-8137-dc597a054133" providerId="ADAL" clId="{51C9C497-AE05-44AC-9738-DACC3ED90E3A}" dt="2024-09-17T09:44:38.380" v="141" actId="1035"/>
          <ac:picMkLst>
            <pc:docMk/>
            <pc:sldMk cId="1741549133" sldId="543"/>
            <ac:picMk id="1026" creationId="{2AFC6B06-BB91-B0A1-F9DE-F5C40A0691AC}"/>
          </ac:picMkLst>
        </pc:picChg>
        <pc:picChg chg="add mod">
          <ac:chgData name="Damian Gordon" userId="796278f3-970d-4a3b-8137-dc597a054133" providerId="ADAL" clId="{51C9C497-AE05-44AC-9738-DACC3ED90E3A}" dt="2024-09-17T09:46:28.289" v="222" actId="1076"/>
          <ac:picMkLst>
            <pc:docMk/>
            <pc:sldMk cId="1741549133" sldId="543"/>
            <ac:picMk id="2050" creationId="{B45C92B0-D080-9DFB-271B-2C066B0C8148}"/>
          </ac:picMkLst>
        </pc:picChg>
      </pc:sldChg>
      <pc:sldChg chg="addSp delSp modSp add del mod">
        <pc:chgData name="Damian Gordon" userId="796278f3-970d-4a3b-8137-dc597a054133" providerId="ADAL" clId="{51C9C497-AE05-44AC-9738-DACC3ED90E3A}" dt="2024-09-17T09:49:43.985" v="280" actId="47"/>
        <pc:sldMkLst>
          <pc:docMk/>
          <pc:sldMk cId="3072973736" sldId="544"/>
        </pc:sldMkLst>
        <pc:spChg chg="mod">
          <ac:chgData name="Damian Gordon" userId="796278f3-970d-4a3b-8137-dc597a054133" providerId="ADAL" clId="{51C9C497-AE05-44AC-9738-DACC3ED90E3A}" dt="2024-09-17T09:47:50.854" v="232" actId="20577"/>
          <ac:spMkLst>
            <pc:docMk/>
            <pc:sldMk cId="3072973736" sldId="544"/>
            <ac:spMk id="6" creationId="{232272C3-ECD5-97B1-3B67-5A032DC17CF1}"/>
          </ac:spMkLst>
        </pc:spChg>
        <pc:spChg chg="del">
          <ac:chgData name="Damian Gordon" userId="796278f3-970d-4a3b-8137-dc597a054133" providerId="ADAL" clId="{51C9C497-AE05-44AC-9738-DACC3ED90E3A}" dt="2024-09-17T09:47:14.154" v="226" actId="478"/>
          <ac:spMkLst>
            <pc:docMk/>
            <pc:sldMk cId="3072973736" sldId="544"/>
            <ac:spMk id="9" creationId="{C50CECA2-D593-11FF-98AB-926A5459DAAC}"/>
          </ac:spMkLst>
        </pc:spChg>
        <pc:picChg chg="del">
          <ac:chgData name="Damian Gordon" userId="796278f3-970d-4a3b-8137-dc597a054133" providerId="ADAL" clId="{51C9C497-AE05-44AC-9738-DACC3ED90E3A}" dt="2024-09-17T09:47:19.884" v="231" actId="478"/>
          <ac:picMkLst>
            <pc:docMk/>
            <pc:sldMk cId="3072973736" sldId="544"/>
            <ac:picMk id="1026" creationId="{2AFC6B06-BB91-B0A1-F9DE-F5C40A0691AC}"/>
          </ac:picMkLst>
        </pc:picChg>
        <pc:picChg chg="del">
          <ac:chgData name="Damian Gordon" userId="796278f3-970d-4a3b-8137-dc597a054133" providerId="ADAL" clId="{51C9C497-AE05-44AC-9738-DACC3ED90E3A}" dt="2024-09-17T09:47:11.308" v="225" actId="478"/>
          <ac:picMkLst>
            <pc:docMk/>
            <pc:sldMk cId="3072973736" sldId="544"/>
            <ac:picMk id="2050" creationId="{B45C92B0-D080-9DFB-271B-2C066B0C8148}"/>
          </ac:picMkLst>
        </pc:picChg>
        <pc:picChg chg="add mod">
          <ac:chgData name="Damian Gordon" userId="796278f3-970d-4a3b-8137-dc597a054133" providerId="ADAL" clId="{51C9C497-AE05-44AC-9738-DACC3ED90E3A}" dt="2024-09-17T09:49:00.459" v="267" actId="14100"/>
          <ac:picMkLst>
            <pc:docMk/>
            <pc:sldMk cId="3072973736" sldId="544"/>
            <ac:picMk id="3074" creationId="{A79D19E1-7A6B-9A6C-C735-E754921C6107}"/>
          </ac:picMkLst>
        </pc:picChg>
      </pc:sldChg>
      <pc:sldChg chg="addSp delSp modSp add mod">
        <pc:chgData name="Damian Gordon" userId="796278f3-970d-4a3b-8137-dc597a054133" providerId="ADAL" clId="{51C9C497-AE05-44AC-9738-DACC3ED90E3A}" dt="2024-09-17T09:49:29.398" v="279" actId="20577"/>
        <pc:sldMkLst>
          <pc:docMk/>
          <pc:sldMk cId="1275048363" sldId="545"/>
        </pc:sldMkLst>
        <pc:spChg chg="mod">
          <ac:chgData name="Damian Gordon" userId="796278f3-970d-4a3b-8137-dc597a054133" providerId="ADAL" clId="{51C9C497-AE05-44AC-9738-DACC3ED90E3A}" dt="2024-09-17T09:49:29.398" v="279" actId="20577"/>
          <ac:spMkLst>
            <pc:docMk/>
            <pc:sldMk cId="1275048363" sldId="545"/>
            <ac:spMk id="6" creationId="{232272C3-ECD5-97B1-3B67-5A032DC17CF1}"/>
          </ac:spMkLst>
        </pc:spChg>
        <pc:picChg chg="add mod">
          <ac:chgData name="Damian Gordon" userId="796278f3-970d-4a3b-8137-dc597a054133" providerId="ADAL" clId="{51C9C497-AE05-44AC-9738-DACC3ED90E3A}" dt="2024-09-17T09:49:17.541" v="270" actId="167"/>
          <ac:picMkLst>
            <pc:docMk/>
            <pc:sldMk cId="1275048363" sldId="545"/>
            <ac:picMk id="3" creationId="{E09D4FCA-6F0D-53D4-3A7A-A1B4CC3F1AE6}"/>
          </ac:picMkLst>
        </pc:picChg>
        <pc:picChg chg="del">
          <ac:chgData name="Damian Gordon" userId="796278f3-970d-4a3b-8137-dc597a054133" providerId="ADAL" clId="{51C9C497-AE05-44AC-9738-DACC3ED90E3A}" dt="2024-09-17T09:49:18.553" v="271" actId="478"/>
          <ac:picMkLst>
            <pc:docMk/>
            <pc:sldMk cId="1275048363" sldId="545"/>
            <ac:picMk id="1026" creationId="{2AFC6B06-BB91-B0A1-F9DE-F5C40A0691AC}"/>
          </ac:picMkLst>
        </pc:picChg>
      </pc:sldChg>
      <pc:sldChg chg="add">
        <pc:chgData name="Damian Gordon" userId="796278f3-970d-4a3b-8137-dc597a054133" providerId="ADAL" clId="{51C9C497-AE05-44AC-9738-DACC3ED90E3A}" dt="2024-09-17T09:50:53.184" v="281"/>
        <pc:sldMkLst>
          <pc:docMk/>
          <pc:sldMk cId="3697168116" sldId="546"/>
        </pc:sldMkLst>
      </pc:sldChg>
      <pc:sldChg chg="addSp modSp add mod">
        <pc:chgData name="Damian Gordon" userId="796278f3-970d-4a3b-8137-dc597a054133" providerId="ADAL" clId="{51C9C497-AE05-44AC-9738-DACC3ED90E3A}" dt="2024-09-17T09:55:49.376" v="310" actId="20577"/>
        <pc:sldMkLst>
          <pc:docMk/>
          <pc:sldMk cId="810842889" sldId="547"/>
        </pc:sldMkLst>
        <pc:spChg chg="mod">
          <ac:chgData name="Damian Gordon" userId="796278f3-970d-4a3b-8137-dc597a054133" providerId="ADAL" clId="{51C9C497-AE05-44AC-9738-DACC3ED90E3A}" dt="2024-09-17T09:55:49.376" v="310" actId="20577"/>
          <ac:spMkLst>
            <pc:docMk/>
            <pc:sldMk cId="810842889" sldId="547"/>
            <ac:spMk id="3" creationId="{65FB7804-9015-5659-EC51-9C9121E7260E}"/>
          </ac:spMkLst>
        </pc:spChg>
        <pc:picChg chg="add mod">
          <ac:chgData name="Damian Gordon" userId="796278f3-970d-4a3b-8137-dc597a054133" providerId="ADAL" clId="{51C9C497-AE05-44AC-9738-DACC3ED90E3A}" dt="2024-09-17T09:55:22.721" v="306" actId="1076"/>
          <ac:picMkLst>
            <pc:docMk/>
            <pc:sldMk cId="810842889" sldId="547"/>
            <ac:picMk id="6146" creationId="{CAD11369-916B-3B4E-AB60-E5B1B56A7E85}"/>
          </ac:picMkLst>
        </pc:picChg>
      </pc:sldChg>
      <pc:sldChg chg="addSp delSp modSp add mod setBg">
        <pc:chgData name="Damian Gordon" userId="796278f3-970d-4a3b-8137-dc597a054133" providerId="ADAL" clId="{51C9C497-AE05-44AC-9738-DACC3ED90E3A}" dt="2024-09-17T09:54:32.414" v="300" actId="26606"/>
        <pc:sldMkLst>
          <pc:docMk/>
          <pc:sldMk cId="194116933" sldId="548"/>
        </pc:sldMkLst>
        <pc:spChg chg="del">
          <ac:chgData name="Damian Gordon" userId="796278f3-970d-4a3b-8137-dc597a054133" providerId="ADAL" clId="{51C9C497-AE05-44AC-9738-DACC3ED90E3A}" dt="2024-09-17T09:54:06.260" v="297" actId="478"/>
          <ac:spMkLst>
            <pc:docMk/>
            <pc:sldMk cId="194116933" sldId="548"/>
            <ac:spMk id="2" creationId="{2056AC5A-A420-53B3-5ABB-786AD7D29E8B}"/>
          </ac:spMkLst>
        </pc:spChg>
        <pc:spChg chg="del">
          <ac:chgData name="Damian Gordon" userId="796278f3-970d-4a3b-8137-dc597a054133" providerId="ADAL" clId="{51C9C497-AE05-44AC-9738-DACC3ED90E3A}" dt="2024-09-17T09:54:06.260" v="297" actId="478"/>
          <ac:spMkLst>
            <pc:docMk/>
            <pc:sldMk cId="194116933" sldId="548"/>
            <ac:spMk id="3" creationId="{65FB7804-9015-5659-EC51-9C9121E7260E}"/>
          </ac:spMkLst>
        </pc:spChg>
        <pc:spChg chg="add del mod">
          <ac:chgData name="Damian Gordon" userId="796278f3-970d-4a3b-8137-dc597a054133" providerId="ADAL" clId="{51C9C497-AE05-44AC-9738-DACC3ED90E3A}" dt="2024-09-17T09:54:07.055" v="298" actId="478"/>
          <ac:spMkLst>
            <pc:docMk/>
            <pc:sldMk cId="194116933" sldId="548"/>
            <ac:spMk id="4" creationId="{7B349005-CCCA-1A25-4EAC-C4C0929B35F7}"/>
          </ac:spMkLst>
        </pc:spChg>
        <pc:spChg chg="add del mod">
          <ac:chgData name="Damian Gordon" userId="796278f3-970d-4a3b-8137-dc597a054133" providerId="ADAL" clId="{51C9C497-AE05-44AC-9738-DACC3ED90E3A}" dt="2024-09-17T09:54:07.055" v="298" actId="478"/>
          <ac:spMkLst>
            <pc:docMk/>
            <pc:sldMk cId="194116933" sldId="548"/>
            <ac:spMk id="5" creationId="{893CB3A2-F648-A74E-D84C-EEF8455AF06B}"/>
          </ac:spMkLst>
        </pc:spChg>
        <pc:spChg chg="add">
          <ac:chgData name="Damian Gordon" userId="796278f3-970d-4a3b-8137-dc597a054133" providerId="ADAL" clId="{51C9C497-AE05-44AC-9738-DACC3ED90E3A}" dt="2024-09-17T09:54:32.414" v="300" actId="26606"/>
          <ac:spMkLst>
            <pc:docMk/>
            <pc:sldMk cId="194116933" sldId="548"/>
            <ac:spMk id="4103" creationId="{42A4FC2C-047E-45A5-965D-8E1E3BF09BC6}"/>
          </ac:spMkLst>
        </pc:spChg>
        <pc:picChg chg="del">
          <ac:chgData name="Damian Gordon" userId="796278f3-970d-4a3b-8137-dc597a054133" providerId="ADAL" clId="{51C9C497-AE05-44AC-9738-DACC3ED90E3A}" dt="2024-09-17T09:54:06.260" v="297" actId="478"/>
          <ac:picMkLst>
            <pc:docMk/>
            <pc:sldMk cId="194116933" sldId="548"/>
            <ac:picMk id="7" creationId="{5C84A97B-38FD-9ACB-6CE3-9153915DB035}"/>
          </ac:picMkLst>
        </pc:picChg>
        <pc:picChg chg="add mod">
          <ac:chgData name="Damian Gordon" userId="796278f3-970d-4a3b-8137-dc597a054133" providerId="ADAL" clId="{51C9C497-AE05-44AC-9738-DACC3ED90E3A}" dt="2024-09-17T09:54:32.414" v="300" actId="26606"/>
          <ac:picMkLst>
            <pc:docMk/>
            <pc:sldMk cId="194116933" sldId="548"/>
            <ac:picMk id="4098" creationId="{2A343203-EDCC-8365-CFAB-A8636E1BDEA0}"/>
          </ac:picMkLst>
        </pc:picChg>
      </pc:sldChg>
      <pc:sldChg chg="addSp delSp modSp add mod">
        <pc:chgData name="Damian Gordon" userId="796278f3-970d-4a3b-8137-dc597a054133" providerId="ADAL" clId="{51C9C497-AE05-44AC-9738-DACC3ED90E3A}" dt="2024-09-17T09:57:58.188" v="318" actId="21"/>
        <pc:sldMkLst>
          <pc:docMk/>
          <pc:sldMk cId="3284315641" sldId="549"/>
        </pc:sldMkLst>
        <pc:spChg chg="mod">
          <ac:chgData name="Damian Gordon" userId="796278f3-970d-4a3b-8137-dc597a054133" providerId="ADAL" clId="{51C9C497-AE05-44AC-9738-DACC3ED90E3A}" dt="2024-09-17T09:57:49.087" v="314" actId="14100"/>
          <ac:spMkLst>
            <pc:docMk/>
            <pc:sldMk cId="3284315641" sldId="549"/>
            <ac:spMk id="3" creationId="{65FB7804-9015-5659-EC51-9C9121E7260E}"/>
          </ac:spMkLst>
        </pc:spChg>
        <pc:picChg chg="del">
          <ac:chgData name="Damian Gordon" userId="796278f3-970d-4a3b-8137-dc597a054133" providerId="ADAL" clId="{51C9C497-AE05-44AC-9738-DACC3ED90E3A}" dt="2024-09-17T09:55:40.278" v="309" actId="478"/>
          <ac:picMkLst>
            <pc:docMk/>
            <pc:sldMk cId="3284315641" sldId="549"/>
            <ac:picMk id="6146" creationId="{CAD11369-916B-3B4E-AB60-E5B1B56A7E85}"/>
          </ac:picMkLst>
        </pc:picChg>
        <pc:picChg chg="add del mod">
          <ac:chgData name="Damian Gordon" userId="796278f3-970d-4a3b-8137-dc597a054133" providerId="ADAL" clId="{51C9C497-AE05-44AC-9738-DACC3ED90E3A}" dt="2024-09-17T09:57:58.188" v="318" actId="21"/>
          <ac:picMkLst>
            <pc:docMk/>
            <pc:sldMk cId="3284315641" sldId="549"/>
            <ac:picMk id="8194" creationId="{09E2D49D-2888-B01C-8674-D3E22219DCE9}"/>
          </ac:picMkLst>
        </pc:picChg>
      </pc:sldChg>
      <pc:sldChg chg="modSp add mod">
        <pc:chgData name="Damian Gordon" userId="796278f3-970d-4a3b-8137-dc597a054133" providerId="ADAL" clId="{51C9C497-AE05-44AC-9738-DACC3ED90E3A}" dt="2024-09-17T09:58:33.779" v="323" actId="27636"/>
        <pc:sldMkLst>
          <pc:docMk/>
          <pc:sldMk cId="2068285729" sldId="550"/>
        </pc:sldMkLst>
        <pc:spChg chg="mod">
          <ac:chgData name="Damian Gordon" userId="796278f3-970d-4a3b-8137-dc597a054133" providerId="ADAL" clId="{51C9C497-AE05-44AC-9738-DACC3ED90E3A}" dt="2024-09-17T09:58:33.779" v="323" actId="27636"/>
          <ac:spMkLst>
            <pc:docMk/>
            <pc:sldMk cId="2068285729" sldId="550"/>
            <ac:spMk id="3" creationId="{65FB7804-9015-5659-EC51-9C9121E7260E}"/>
          </ac:spMkLst>
        </pc:spChg>
      </pc:sldChg>
      <pc:sldChg chg="addSp delSp modSp add mod modNotesTx">
        <pc:chgData name="Damian Gordon" userId="796278f3-970d-4a3b-8137-dc597a054133" providerId="ADAL" clId="{51C9C497-AE05-44AC-9738-DACC3ED90E3A}" dt="2024-09-17T10:01:14.340" v="451" actId="167"/>
        <pc:sldMkLst>
          <pc:docMk/>
          <pc:sldMk cId="4132202039" sldId="551"/>
        </pc:sldMkLst>
        <pc:spChg chg="mod">
          <ac:chgData name="Damian Gordon" userId="796278f3-970d-4a3b-8137-dc597a054133" providerId="ADAL" clId="{51C9C497-AE05-44AC-9738-DACC3ED90E3A}" dt="2024-09-17T10:01:01.122" v="447" actId="14100"/>
          <ac:spMkLst>
            <pc:docMk/>
            <pc:sldMk cId="4132202039" sldId="551"/>
            <ac:spMk id="3" creationId="{65FB7804-9015-5659-EC51-9C9121E7260E}"/>
          </ac:spMkLst>
        </pc:spChg>
        <pc:picChg chg="add mod ord">
          <ac:chgData name="Damian Gordon" userId="796278f3-970d-4a3b-8137-dc597a054133" providerId="ADAL" clId="{51C9C497-AE05-44AC-9738-DACC3ED90E3A}" dt="2024-09-17T10:01:14.340" v="451" actId="167"/>
          <ac:picMkLst>
            <pc:docMk/>
            <pc:sldMk cId="4132202039" sldId="551"/>
            <ac:picMk id="5" creationId="{4225D20F-B9AE-5610-5DD5-E39B51EE256C}"/>
          </ac:picMkLst>
        </pc:picChg>
        <pc:picChg chg="add del">
          <ac:chgData name="Damian Gordon" userId="796278f3-970d-4a3b-8137-dc597a054133" providerId="ADAL" clId="{51C9C497-AE05-44AC-9738-DACC3ED90E3A}" dt="2024-09-17T09:59:48.423" v="440" actId="21"/>
          <ac:picMkLst>
            <pc:docMk/>
            <pc:sldMk cId="4132202039" sldId="551"/>
            <ac:picMk id="9218" creationId="{A867BDA3-3D89-B25A-E216-56F7A6449E56}"/>
          </ac:picMkLst>
        </pc:picChg>
      </pc:sldChg>
      <pc:sldChg chg="delSp modSp add mod">
        <pc:chgData name="Damian Gordon" userId="796278f3-970d-4a3b-8137-dc597a054133" providerId="ADAL" clId="{51C9C497-AE05-44AC-9738-DACC3ED90E3A}" dt="2024-09-17T10:12:45.200" v="489" actId="20577"/>
        <pc:sldMkLst>
          <pc:docMk/>
          <pc:sldMk cId="1868398000" sldId="552"/>
        </pc:sldMkLst>
        <pc:spChg chg="mod">
          <ac:chgData name="Damian Gordon" userId="796278f3-970d-4a3b-8137-dc597a054133" providerId="ADAL" clId="{51C9C497-AE05-44AC-9738-DACC3ED90E3A}" dt="2024-09-17T10:12:45.200" v="489" actId="20577"/>
          <ac:spMkLst>
            <pc:docMk/>
            <pc:sldMk cId="1868398000" sldId="552"/>
            <ac:spMk id="6" creationId="{EBA23C85-798B-E3B5-0111-08344241F6A3}"/>
          </ac:spMkLst>
        </pc:spChg>
        <pc:picChg chg="del">
          <ac:chgData name="Damian Gordon" userId="796278f3-970d-4a3b-8137-dc597a054133" providerId="ADAL" clId="{51C9C497-AE05-44AC-9738-DACC3ED90E3A}" dt="2024-09-17T10:11:22.869" v="453" actId="478"/>
          <ac:picMkLst>
            <pc:docMk/>
            <pc:sldMk cId="1868398000" sldId="552"/>
            <ac:picMk id="4098" creationId="{0C0EC32F-461A-D86D-271F-A68B6417B5A8}"/>
          </ac:picMkLst>
        </pc:picChg>
      </pc:sldChg>
      <pc:sldChg chg="add del">
        <pc:chgData name="Damian Gordon" userId="796278f3-970d-4a3b-8137-dc597a054133" providerId="ADAL" clId="{51C9C497-AE05-44AC-9738-DACC3ED90E3A}" dt="2024-09-17T10:12:44.718" v="488"/>
        <pc:sldMkLst>
          <pc:docMk/>
          <pc:sldMk cId="1648463634" sldId="553"/>
        </pc:sldMkLst>
      </pc:sldChg>
      <pc:sldChg chg="addSp modSp add mod">
        <pc:chgData name="Damian Gordon" userId="796278f3-970d-4a3b-8137-dc597a054133" providerId="ADAL" clId="{51C9C497-AE05-44AC-9738-DACC3ED90E3A}" dt="2024-09-17T10:13:38.188" v="533" actId="1076"/>
        <pc:sldMkLst>
          <pc:docMk/>
          <pc:sldMk cId="2363125076" sldId="553"/>
        </pc:sldMkLst>
        <pc:spChg chg="mod">
          <ac:chgData name="Damian Gordon" userId="796278f3-970d-4a3b-8137-dc597a054133" providerId="ADAL" clId="{51C9C497-AE05-44AC-9738-DACC3ED90E3A}" dt="2024-09-17T10:13:26.445" v="531" actId="20577"/>
          <ac:spMkLst>
            <pc:docMk/>
            <pc:sldMk cId="2363125076" sldId="553"/>
            <ac:spMk id="6" creationId="{EBA23C85-798B-E3B5-0111-08344241F6A3}"/>
          </ac:spMkLst>
        </pc:spChg>
        <pc:picChg chg="add mod">
          <ac:chgData name="Damian Gordon" userId="796278f3-970d-4a3b-8137-dc597a054133" providerId="ADAL" clId="{51C9C497-AE05-44AC-9738-DACC3ED90E3A}" dt="2024-09-17T10:13:38.188" v="533" actId="1076"/>
          <ac:picMkLst>
            <pc:docMk/>
            <pc:sldMk cId="2363125076" sldId="553"/>
            <ac:picMk id="3" creationId="{8E54F9F3-2262-6A26-0216-3BE7EF8ADC4A}"/>
          </ac:picMkLst>
        </pc:picChg>
      </pc:sldChg>
      <pc:sldChg chg="modSp add mod">
        <pc:chgData name="Damian Gordon" userId="796278f3-970d-4a3b-8137-dc597a054133" providerId="ADAL" clId="{51C9C497-AE05-44AC-9738-DACC3ED90E3A}" dt="2024-09-17T10:16:30.861" v="602" actId="20577"/>
        <pc:sldMkLst>
          <pc:docMk/>
          <pc:sldMk cId="1314442596" sldId="554"/>
        </pc:sldMkLst>
        <pc:spChg chg="mod">
          <ac:chgData name="Damian Gordon" userId="796278f3-970d-4a3b-8137-dc597a054133" providerId="ADAL" clId="{51C9C497-AE05-44AC-9738-DACC3ED90E3A}" dt="2024-09-17T10:16:30.861" v="602" actId="20577"/>
          <ac:spMkLst>
            <pc:docMk/>
            <pc:sldMk cId="1314442596" sldId="554"/>
            <ac:spMk id="6" creationId="{EBA23C85-798B-E3B5-0111-08344241F6A3}"/>
          </ac:spMkLst>
        </pc:spChg>
      </pc:sldChg>
      <pc:sldChg chg="add">
        <pc:chgData name="Damian Gordon" userId="796278f3-970d-4a3b-8137-dc597a054133" providerId="ADAL" clId="{51C9C497-AE05-44AC-9738-DACC3ED90E3A}" dt="2024-09-17T10:14:16.064" v="536"/>
        <pc:sldMkLst>
          <pc:docMk/>
          <pc:sldMk cId="3826350951" sldId="555"/>
        </pc:sldMkLst>
      </pc:sldChg>
      <pc:sldChg chg="add">
        <pc:chgData name="Damian Gordon" userId="796278f3-970d-4a3b-8137-dc597a054133" providerId="ADAL" clId="{51C9C497-AE05-44AC-9738-DACC3ED90E3A}" dt="2024-09-17T10:14:34.410" v="564"/>
        <pc:sldMkLst>
          <pc:docMk/>
          <pc:sldMk cId="2558959071" sldId="556"/>
        </pc:sldMkLst>
      </pc:sldChg>
      <pc:sldChg chg="modSp add mod">
        <pc:chgData name="Damian Gordon" userId="796278f3-970d-4a3b-8137-dc597a054133" providerId="ADAL" clId="{51C9C497-AE05-44AC-9738-DACC3ED90E3A}" dt="2024-09-17T10:15:22.309" v="592" actId="20577"/>
        <pc:sldMkLst>
          <pc:docMk/>
          <pc:sldMk cId="62470669" sldId="557"/>
        </pc:sldMkLst>
        <pc:spChg chg="mod">
          <ac:chgData name="Damian Gordon" userId="796278f3-970d-4a3b-8137-dc597a054133" providerId="ADAL" clId="{51C9C497-AE05-44AC-9738-DACC3ED90E3A}" dt="2024-09-17T10:15:22.309" v="592" actId="20577"/>
          <ac:spMkLst>
            <pc:docMk/>
            <pc:sldMk cId="62470669" sldId="557"/>
            <ac:spMk id="6" creationId="{EBA23C85-798B-E3B5-0111-08344241F6A3}"/>
          </ac:spMkLst>
        </pc:spChg>
      </pc:sldChg>
      <pc:sldChg chg="modSp add mod">
        <pc:chgData name="Damian Gordon" userId="796278f3-970d-4a3b-8137-dc597a054133" providerId="ADAL" clId="{51C9C497-AE05-44AC-9738-DACC3ED90E3A}" dt="2024-09-17T10:15:04.638" v="590" actId="20577"/>
        <pc:sldMkLst>
          <pc:docMk/>
          <pc:sldMk cId="3337860375" sldId="558"/>
        </pc:sldMkLst>
        <pc:spChg chg="mod">
          <ac:chgData name="Damian Gordon" userId="796278f3-970d-4a3b-8137-dc597a054133" providerId="ADAL" clId="{51C9C497-AE05-44AC-9738-DACC3ED90E3A}" dt="2024-09-17T10:15:04.638" v="590" actId="20577"/>
          <ac:spMkLst>
            <pc:docMk/>
            <pc:sldMk cId="3337860375" sldId="558"/>
            <ac:spMk id="6" creationId="{EBA23C85-798B-E3B5-0111-08344241F6A3}"/>
          </ac:spMkLst>
        </pc:spChg>
      </pc:sldChg>
      <pc:sldChg chg="add">
        <pc:chgData name="Damian Gordon" userId="796278f3-970d-4a3b-8137-dc597a054133" providerId="ADAL" clId="{51C9C497-AE05-44AC-9738-DACC3ED90E3A}" dt="2024-09-17T10:15:13.905" v="591"/>
        <pc:sldMkLst>
          <pc:docMk/>
          <pc:sldMk cId="1375753814" sldId="559"/>
        </pc:sldMkLst>
      </pc:sldChg>
      <pc:sldChg chg="add">
        <pc:chgData name="Damian Gordon" userId="796278f3-970d-4a3b-8137-dc597a054133" providerId="ADAL" clId="{51C9C497-AE05-44AC-9738-DACC3ED90E3A}" dt="2024-09-17T10:15:59.829" v="595"/>
        <pc:sldMkLst>
          <pc:docMk/>
          <pc:sldMk cId="2845990101" sldId="560"/>
        </pc:sldMkLst>
      </pc:sldChg>
      <pc:sldChg chg="add">
        <pc:chgData name="Damian Gordon" userId="796278f3-970d-4a3b-8137-dc597a054133" providerId="ADAL" clId="{51C9C497-AE05-44AC-9738-DACC3ED90E3A}" dt="2024-09-17T10:16:09.895" v="597"/>
        <pc:sldMkLst>
          <pc:docMk/>
          <pc:sldMk cId="4152644878" sldId="561"/>
        </pc:sldMkLst>
      </pc:sldChg>
      <pc:sldChg chg="add">
        <pc:chgData name="Damian Gordon" userId="796278f3-970d-4a3b-8137-dc597a054133" providerId="ADAL" clId="{51C9C497-AE05-44AC-9738-DACC3ED90E3A}" dt="2024-09-17T10:16:17.733" v="599"/>
        <pc:sldMkLst>
          <pc:docMk/>
          <pc:sldMk cId="1655053635" sldId="562"/>
        </pc:sldMkLst>
      </pc:sldChg>
      <pc:sldChg chg="add">
        <pc:chgData name="Damian Gordon" userId="796278f3-970d-4a3b-8137-dc597a054133" providerId="ADAL" clId="{51C9C497-AE05-44AC-9738-DACC3ED90E3A}" dt="2024-09-17T10:16:26.077" v="601"/>
        <pc:sldMkLst>
          <pc:docMk/>
          <pc:sldMk cId="1142153425" sldId="563"/>
        </pc:sldMkLst>
      </pc:sldChg>
      <pc:sldChg chg="modSp add mod">
        <pc:chgData name="Damian Gordon" userId="796278f3-970d-4a3b-8137-dc597a054133" providerId="ADAL" clId="{51C9C497-AE05-44AC-9738-DACC3ED90E3A}" dt="2024-09-17T10:18:07.924" v="610" actId="403"/>
        <pc:sldMkLst>
          <pc:docMk/>
          <pc:sldMk cId="1023680307" sldId="564"/>
        </pc:sldMkLst>
        <pc:spChg chg="mod">
          <ac:chgData name="Damian Gordon" userId="796278f3-970d-4a3b-8137-dc597a054133" providerId="ADAL" clId="{51C9C497-AE05-44AC-9738-DACC3ED90E3A}" dt="2024-09-17T10:18:07.924" v="610" actId="403"/>
          <ac:spMkLst>
            <pc:docMk/>
            <pc:sldMk cId="1023680307" sldId="564"/>
            <ac:spMk id="6" creationId="{EBA23C85-798B-E3B5-0111-08344241F6A3}"/>
          </ac:spMkLst>
        </pc:spChg>
      </pc:sldChg>
      <pc:sldChg chg="modSp add mod">
        <pc:chgData name="Damian Gordon" userId="796278f3-970d-4a3b-8137-dc597a054133" providerId="ADAL" clId="{51C9C497-AE05-44AC-9738-DACC3ED90E3A}" dt="2024-09-17T10:18:12.938" v="611" actId="403"/>
        <pc:sldMkLst>
          <pc:docMk/>
          <pc:sldMk cId="104314410" sldId="565"/>
        </pc:sldMkLst>
        <pc:spChg chg="mod">
          <ac:chgData name="Damian Gordon" userId="796278f3-970d-4a3b-8137-dc597a054133" providerId="ADAL" clId="{51C9C497-AE05-44AC-9738-DACC3ED90E3A}" dt="2024-09-17T10:18:12.938" v="611" actId="403"/>
          <ac:spMkLst>
            <pc:docMk/>
            <pc:sldMk cId="104314410" sldId="565"/>
            <ac:spMk id="6" creationId="{EBA23C85-798B-E3B5-0111-08344241F6A3}"/>
          </ac:spMkLst>
        </pc:spChg>
      </pc:sldChg>
      <pc:sldChg chg="modSp add mod">
        <pc:chgData name="Damian Gordon" userId="796278f3-970d-4a3b-8137-dc597a054133" providerId="ADAL" clId="{51C9C497-AE05-44AC-9738-DACC3ED90E3A}" dt="2024-09-17T10:18:33.214" v="615" actId="403"/>
        <pc:sldMkLst>
          <pc:docMk/>
          <pc:sldMk cId="1651527110" sldId="566"/>
        </pc:sldMkLst>
        <pc:spChg chg="mod">
          <ac:chgData name="Damian Gordon" userId="796278f3-970d-4a3b-8137-dc597a054133" providerId="ADAL" clId="{51C9C497-AE05-44AC-9738-DACC3ED90E3A}" dt="2024-09-17T10:18:33.214" v="615" actId="403"/>
          <ac:spMkLst>
            <pc:docMk/>
            <pc:sldMk cId="1651527110" sldId="566"/>
            <ac:spMk id="6" creationId="{EBA23C85-798B-E3B5-0111-08344241F6A3}"/>
          </ac:spMkLst>
        </pc:spChg>
      </pc:sldChg>
      <pc:sldChg chg="modSp add mod">
        <pc:chgData name="Damian Gordon" userId="796278f3-970d-4a3b-8137-dc597a054133" providerId="ADAL" clId="{51C9C497-AE05-44AC-9738-DACC3ED90E3A}" dt="2024-09-17T10:18:51.431" v="619" actId="403"/>
        <pc:sldMkLst>
          <pc:docMk/>
          <pc:sldMk cId="1041985867" sldId="567"/>
        </pc:sldMkLst>
        <pc:spChg chg="mod">
          <ac:chgData name="Damian Gordon" userId="796278f3-970d-4a3b-8137-dc597a054133" providerId="ADAL" clId="{51C9C497-AE05-44AC-9738-DACC3ED90E3A}" dt="2024-09-17T10:18:51.431" v="619" actId="403"/>
          <ac:spMkLst>
            <pc:docMk/>
            <pc:sldMk cId="1041985867" sldId="567"/>
            <ac:spMk id="6" creationId="{EBA23C85-798B-E3B5-0111-08344241F6A3}"/>
          </ac:spMkLst>
        </pc:spChg>
      </pc:sldChg>
      <pc:sldChg chg="modSp add mod">
        <pc:chgData name="Damian Gordon" userId="796278f3-970d-4a3b-8137-dc597a054133" providerId="ADAL" clId="{51C9C497-AE05-44AC-9738-DACC3ED90E3A}" dt="2024-09-17T10:19:11.544" v="623" actId="403"/>
        <pc:sldMkLst>
          <pc:docMk/>
          <pc:sldMk cId="1049163361" sldId="568"/>
        </pc:sldMkLst>
        <pc:spChg chg="mod">
          <ac:chgData name="Damian Gordon" userId="796278f3-970d-4a3b-8137-dc597a054133" providerId="ADAL" clId="{51C9C497-AE05-44AC-9738-DACC3ED90E3A}" dt="2024-09-17T10:19:11.544" v="623" actId="403"/>
          <ac:spMkLst>
            <pc:docMk/>
            <pc:sldMk cId="1049163361" sldId="568"/>
            <ac:spMk id="6" creationId="{EBA23C85-798B-E3B5-0111-08344241F6A3}"/>
          </ac:spMkLst>
        </pc:spChg>
      </pc:sldChg>
      <pc:sldChg chg="modSp add mod">
        <pc:chgData name="Damian Gordon" userId="796278f3-970d-4a3b-8137-dc597a054133" providerId="ADAL" clId="{51C9C497-AE05-44AC-9738-DACC3ED90E3A}" dt="2024-09-17T10:19:49.115" v="651" actId="403"/>
        <pc:sldMkLst>
          <pc:docMk/>
          <pc:sldMk cId="3455537879" sldId="569"/>
        </pc:sldMkLst>
        <pc:spChg chg="mod">
          <ac:chgData name="Damian Gordon" userId="796278f3-970d-4a3b-8137-dc597a054133" providerId="ADAL" clId="{51C9C497-AE05-44AC-9738-DACC3ED90E3A}" dt="2024-09-17T10:19:49.115" v="651" actId="403"/>
          <ac:spMkLst>
            <pc:docMk/>
            <pc:sldMk cId="3455537879" sldId="569"/>
            <ac:spMk id="6" creationId="{EBA23C85-798B-E3B5-0111-08344241F6A3}"/>
          </ac:spMkLst>
        </pc:spChg>
      </pc:sldChg>
    </pc:docChg>
  </pc:docChgLst>
  <pc:docChgLst>
    <pc:chgData name="Damian Gordon" userId="796278f3-970d-4a3b-8137-dc597a054133" providerId="ADAL" clId="{7FEC25F7-A39A-4170-82F0-81AE16918F0E}"/>
    <pc:docChg chg="undo custSel addSld delSld modSld sldOrd">
      <pc:chgData name="Damian Gordon" userId="796278f3-970d-4a3b-8137-dc597a054133" providerId="ADAL" clId="{7FEC25F7-A39A-4170-82F0-81AE16918F0E}" dt="2024-08-02T14:32:25.595" v="6631" actId="27636"/>
      <pc:docMkLst>
        <pc:docMk/>
      </pc:docMkLst>
      <pc:sldChg chg="modSp mod">
        <pc:chgData name="Damian Gordon" userId="796278f3-970d-4a3b-8137-dc597a054133" providerId="ADAL" clId="{7FEC25F7-A39A-4170-82F0-81AE16918F0E}" dt="2024-07-09T13:28:19.327" v="5465"/>
        <pc:sldMkLst>
          <pc:docMk/>
          <pc:sldMk cId="3735875418" sldId="430"/>
        </pc:sldMkLst>
        <pc:spChg chg="mod">
          <ac:chgData name="Damian Gordon" userId="796278f3-970d-4a3b-8137-dc597a054133" providerId="ADAL" clId="{7FEC25F7-A39A-4170-82F0-81AE16918F0E}" dt="2024-07-09T13:28:19.327" v="5465"/>
          <ac:spMkLst>
            <pc:docMk/>
            <pc:sldMk cId="3735875418" sldId="430"/>
            <ac:spMk id="2" creationId="{2056AC5A-A420-53B3-5ABB-786AD7D29E8B}"/>
          </ac:spMkLst>
        </pc:spChg>
      </pc:sldChg>
      <pc:sldChg chg="del ord">
        <pc:chgData name="Damian Gordon" userId="796278f3-970d-4a3b-8137-dc597a054133" providerId="ADAL" clId="{7FEC25F7-A39A-4170-82F0-81AE16918F0E}" dt="2024-07-09T12:30:04.955" v="5083" actId="47"/>
        <pc:sldMkLst>
          <pc:docMk/>
          <pc:sldMk cId="1223211032" sldId="460"/>
        </pc:sldMkLst>
      </pc:sldChg>
      <pc:sldChg chg="modSp mod">
        <pc:chgData name="Damian Gordon" userId="796278f3-970d-4a3b-8137-dc597a054133" providerId="ADAL" clId="{7FEC25F7-A39A-4170-82F0-81AE16918F0E}" dt="2024-08-02T14:23:36.567" v="6542" actId="404"/>
        <pc:sldMkLst>
          <pc:docMk/>
          <pc:sldMk cId="3805323869" sldId="461"/>
        </pc:sldMkLst>
        <pc:spChg chg="mod">
          <ac:chgData name="Damian Gordon" userId="796278f3-970d-4a3b-8137-dc597a054133" providerId="ADAL" clId="{7FEC25F7-A39A-4170-82F0-81AE16918F0E}" dt="2024-08-02T14:23:36.567" v="6542" actId="404"/>
          <ac:spMkLst>
            <pc:docMk/>
            <pc:sldMk cId="3805323869" sldId="461"/>
            <ac:spMk id="3" creationId="{65FB7804-9015-5659-EC51-9C9121E7260E}"/>
          </ac:spMkLst>
        </pc:spChg>
      </pc:sldChg>
      <pc:sldChg chg="modSp mod">
        <pc:chgData name="Damian Gordon" userId="796278f3-970d-4a3b-8137-dc597a054133" providerId="ADAL" clId="{7FEC25F7-A39A-4170-82F0-81AE16918F0E}" dt="2024-07-09T13:29:12.180" v="5518" actId="20577"/>
        <pc:sldMkLst>
          <pc:docMk/>
          <pc:sldMk cId="4095918154" sldId="474"/>
        </pc:sldMkLst>
        <pc:spChg chg="mod">
          <ac:chgData name="Damian Gordon" userId="796278f3-970d-4a3b-8137-dc597a054133" providerId="ADAL" clId="{7FEC25F7-A39A-4170-82F0-81AE16918F0E}" dt="2024-07-09T13:29:12.180" v="5518" actId="20577"/>
          <ac:spMkLst>
            <pc:docMk/>
            <pc:sldMk cId="4095918154" sldId="474"/>
            <ac:spMk id="3" creationId="{65FB7804-9015-5659-EC51-9C9121E7260E}"/>
          </ac:spMkLst>
        </pc:spChg>
      </pc:sldChg>
      <pc:sldChg chg="modSp mod ord">
        <pc:chgData name="Damian Gordon" userId="796278f3-970d-4a3b-8137-dc597a054133" providerId="ADAL" clId="{7FEC25F7-A39A-4170-82F0-81AE16918F0E}" dt="2024-07-06T14:15:10.250" v="2423"/>
        <pc:sldMkLst>
          <pc:docMk/>
          <pc:sldMk cId="4201349747" sldId="488"/>
        </pc:sldMkLst>
        <pc:spChg chg="mod">
          <ac:chgData name="Damian Gordon" userId="796278f3-970d-4a3b-8137-dc597a054133" providerId="ADAL" clId="{7FEC25F7-A39A-4170-82F0-81AE16918F0E}" dt="2024-07-05T13:41:20.450" v="282" actId="20577"/>
          <ac:spMkLst>
            <pc:docMk/>
            <pc:sldMk cId="4201349747" sldId="488"/>
            <ac:spMk id="11" creationId="{4A39A5CF-A551-D041-9247-154101991F6E}"/>
          </ac:spMkLst>
        </pc:spChg>
        <pc:spChg chg="mod">
          <ac:chgData name="Damian Gordon" userId="796278f3-970d-4a3b-8137-dc597a054133" providerId="ADAL" clId="{7FEC25F7-A39A-4170-82F0-81AE16918F0E}" dt="2024-07-05T13:42:27.790" v="302" actId="20577"/>
          <ac:spMkLst>
            <pc:docMk/>
            <pc:sldMk cId="4201349747" sldId="488"/>
            <ac:spMk id="13" creationId="{A9062AB0-6CA5-F091-C564-92C3220CD0B5}"/>
          </ac:spMkLst>
        </pc:spChg>
        <pc:spChg chg="mod">
          <ac:chgData name="Damian Gordon" userId="796278f3-970d-4a3b-8137-dc597a054133" providerId="ADAL" clId="{7FEC25F7-A39A-4170-82F0-81AE16918F0E}" dt="2024-07-05T13:43:00.672" v="305" actId="20577"/>
          <ac:spMkLst>
            <pc:docMk/>
            <pc:sldMk cId="4201349747" sldId="488"/>
            <ac:spMk id="16" creationId="{6E15B7BF-1DA4-44FD-CF58-5821E12F0E25}"/>
          </ac:spMkLst>
        </pc:spChg>
        <pc:spChg chg="mod">
          <ac:chgData name="Damian Gordon" userId="796278f3-970d-4a3b-8137-dc597a054133" providerId="ADAL" clId="{7FEC25F7-A39A-4170-82F0-81AE16918F0E}" dt="2024-07-05T13:44:06.182" v="365" actId="20577"/>
          <ac:spMkLst>
            <pc:docMk/>
            <pc:sldMk cId="4201349747" sldId="488"/>
            <ac:spMk id="18" creationId="{F48B5508-EDDF-0A60-9C35-12B2171DE5AA}"/>
          </ac:spMkLst>
        </pc:spChg>
        <pc:spChg chg="mod">
          <ac:chgData name="Damian Gordon" userId="796278f3-970d-4a3b-8137-dc597a054133" providerId="ADAL" clId="{7FEC25F7-A39A-4170-82F0-81AE16918F0E}" dt="2024-07-05T13:46:16.007" v="405" actId="20577"/>
          <ac:spMkLst>
            <pc:docMk/>
            <pc:sldMk cId="4201349747" sldId="488"/>
            <ac:spMk id="21" creationId="{6C83C9E9-0BF3-8613-9FDB-E1AEF098B274}"/>
          </ac:spMkLst>
        </pc:spChg>
        <pc:spChg chg="mod">
          <ac:chgData name="Damian Gordon" userId="796278f3-970d-4a3b-8137-dc597a054133" providerId="ADAL" clId="{7FEC25F7-A39A-4170-82F0-81AE16918F0E}" dt="2024-07-05T13:52:58.618" v="524" actId="20577"/>
          <ac:spMkLst>
            <pc:docMk/>
            <pc:sldMk cId="4201349747" sldId="488"/>
            <ac:spMk id="23" creationId="{764BCDA7-743A-B525-88BA-04D5CEC6CBD9}"/>
          </ac:spMkLst>
        </pc:spChg>
        <pc:spChg chg="mod">
          <ac:chgData name="Damian Gordon" userId="796278f3-970d-4a3b-8137-dc597a054133" providerId="ADAL" clId="{7FEC25F7-A39A-4170-82F0-81AE16918F0E}" dt="2024-07-05T13:50:01.857" v="473" actId="20577"/>
          <ac:spMkLst>
            <pc:docMk/>
            <pc:sldMk cId="4201349747" sldId="488"/>
            <ac:spMk id="26" creationId="{8962E56C-D193-6578-2FDB-6D19D5EB17C3}"/>
          </ac:spMkLst>
        </pc:spChg>
        <pc:spChg chg="mod">
          <ac:chgData name="Damian Gordon" userId="796278f3-970d-4a3b-8137-dc597a054133" providerId="ADAL" clId="{7FEC25F7-A39A-4170-82F0-81AE16918F0E}" dt="2024-07-05T13:52:01.241" v="492" actId="14100"/>
          <ac:spMkLst>
            <pc:docMk/>
            <pc:sldMk cId="4201349747" sldId="488"/>
            <ac:spMk id="28" creationId="{BDE70474-5226-150B-4033-DF55BE0F8435}"/>
          </ac:spMkLst>
        </pc:spChg>
        <pc:spChg chg="mod">
          <ac:chgData name="Damian Gordon" userId="796278f3-970d-4a3b-8137-dc597a054133" providerId="ADAL" clId="{7FEC25F7-A39A-4170-82F0-81AE16918F0E}" dt="2024-07-05T13:48:09.325" v="417" actId="20577"/>
          <ac:spMkLst>
            <pc:docMk/>
            <pc:sldMk cId="4201349747" sldId="488"/>
            <ac:spMk id="31" creationId="{F816FB59-4255-B72A-3BFC-F4398190B5B9}"/>
          </ac:spMkLst>
        </pc:spChg>
        <pc:spChg chg="mod">
          <ac:chgData name="Damian Gordon" userId="796278f3-970d-4a3b-8137-dc597a054133" providerId="ADAL" clId="{7FEC25F7-A39A-4170-82F0-81AE16918F0E}" dt="2024-07-05T13:52:40.338" v="518" actId="20577"/>
          <ac:spMkLst>
            <pc:docMk/>
            <pc:sldMk cId="4201349747" sldId="488"/>
            <ac:spMk id="33" creationId="{E07A16B4-3FCD-F778-217E-C53A464F818A}"/>
          </ac:spMkLst>
        </pc:spChg>
        <pc:cxnChg chg="mod">
          <ac:chgData name="Damian Gordon" userId="796278f3-970d-4a3b-8137-dc597a054133" providerId="ADAL" clId="{7FEC25F7-A39A-4170-82F0-81AE16918F0E}" dt="2024-07-05T13:52:51.745" v="523" actId="1037"/>
          <ac:cxnSpMkLst>
            <pc:docMk/>
            <pc:sldMk cId="4201349747" sldId="488"/>
            <ac:cxnSpMk id="40" creationId="{FA59A173-F4AA-E8D8-0C49-65BF2E3240EE}"/>
          </ac:cxnSpMkLst>
        </pc:cxnChg>
        <pc:cxnChg chg="mod">
          <ac:chgData name="Damian Gordon" userId="796278f3-970d-4a3b-8137-dc597a054133" providerId="ADAL" clId="{7FEC25F7-A39A-4170-82F0-81AE16918F0E}" dt="2024-07-05T13:52:15.560" v="514" actId="1037"/>
          <ac:cxnSpMkLst>
            <pc:docMk/>
            <pc:sldMk cId="4201349747" sldId="488"/>
            <ac:cxnSpMk id="41" creationId="{D2E0309C-4964-DE55-2792-8DDFF2EEA132}"/>
          </ac:cxnSpMkLst>
        </pc:cxnChg>
        <pc:cxnChg chg="mod">
          <ac:chgData name="Damian Gordon" userId="796278f3-970d-4a3b-8137-dc597a054133" providerId="ADAL" clId="{7FEC25F7-A39A-4170-82F0-81AE16918F0E}" dt="2024-07-05T13:52:06.948" v="506" actId="1038"/>
          <ac:cxnSpMkLst>
            <pc:docMk/>
            <pc:sldMk cId="4201349747" sldId="488"/>
            <ac:cxnSpMk id="42" creationId="{0B568077-D439-0824-B498-D90915A7A253}"/>
          </ac:cxnSpMkLst>
        </pc:cxnChg>
      </pc:sldChg>
      <pc:sldChg chg="addSp delSp modSp mod">
        <pc:chgData name="Damian Gordon" userId="796278f3-970d-4a3b-8137-dc597a054133" providerId="ADAL" clId="{7FEC25F7-A39A-4170-82F0-81AE16918F0E}" dt="2024-07-05T13:34:12.565" v="276" actId="478"/>
        <pc:sldMkLst>
          <pc:docMk/>
          <pc:sldMk cId="4253531965" sldId="489"/>
        </pc:sldMkLst>
        <pc:spChg chg="mod">
          <ac:chgData name="Damian Gordon" userId="796278f3-970d-4a3b-8137-dc597a054133" providerId="ADAL" clId="{7FEC25F7-A39A-4170-82F0-81AE16918F0E}" dt="2024-07-05T13:13:00.839" v="75" actId="20577"/>
          <ac:spMkLst>
            <pc:docMk/>
            <pc:sldMk cId="4253531965" sldId="489"/>
            <ac:spMk id="5" creationId="{2BD2EC67-CE5C-DBEB-82DB-79D2DAC9B228}"/>
          </ac:spMkLst>
        </pc:spChg>
        <pc:spChg chg="mod">
          <ac:chgData name="Damian Gordon" userId="796278f3-970d-4a3b-8137-dc597a054133" providerId="ADAL" clId="{7FEC25F7-A39A-4170-82F0-81AE16918F0E}" dt="2024-07-05T13:13:20.515" v="76"/>
          <ac:spMkLst>
            <pc:docMk/>
            <pc:sldMk cId="4253531965" sldId="489"/>
            <ac:spMk id="8" creationId="{42D7E195-75FE-4BD4-3EA1-460F6AD06EEC}"/>
          </ac:spMkLst>
        </pc:spChg>
        <pc:spChg chg="mod">
          <ac:chgData name="Damian Gordon" userId="796278f3-970d-4a3b-8137-dc597a054133" providerId="ADAL" clId="{7FEC25F7-A39A-4170-82F0-81AE16918F0E}" dt="2024-07-05T13:20:18.387" v="86"/>
          <ac:spMkLst>
            <pc:docMk/>
            <pc:sldMk cId="4253531965" sldId="489"/>
            <ac:spMk id="11" creationId="{D9C6C27C-F6E9-0EEC-1FA6-0E7A8E95B226}"/>
          </ac:spMkLst>
        </pc:spChg>
        <pc:spChg chg="mod">
          <ac:chgData name="Damian Gordon" userId="796278f3-970d-4a3b-8137-dc597a054133" providerId="ADAL" clId="{7FEC25F7-A39A-4170-82F0-81AE16918F0E}" dt="2024-07-05T13:20:03.851" v="85" actId="20577"/>
          <ac:spMkLst>
            <pc:docMk/>
            <pc:sldMk cId="4253531965" sldId="489"/>
            <ac:spMk id="12" creationId="{2A56721C-B472-DECC-F19A-BDF012289C98}"/>
          </ac:spMkLst>
        </pc:spChg>
        <pc:spChg chg="mod">
          <ac:chgData name="Damian Gordon" userId="796278f3-970d-4a3b-8137-dc597a054133" providerId="ADAL" clId="{7FEC25F7-A39A-4170-82F0-81AE16918F0E}" dt="2024-07-05T13:20:54.362" v="87"/>
          <ac:spMkLst>
            <pc:docMk/>
            <pc:sldMk cId="4253531965" sldId="489"/>
            <ac:spMk id="15" creationId="{3850B39B-0128-D594-6ADF-4364B613531C}"/>
          </ac:spMkLst>
        </pc:spChg>
        <pc:spChg chg="mod">
          <ac:chgData name="Damian Gordon" userId="796278f3-970d-4a3b-8137-dc597a054133" providerId="ADAL" clId="{7FEC25F7-A39A-4170-82F0-81AE16918F0E}" dt="2024-07-05T13:15:33.483" v="80"/>
          <ac:spMkLst>
            <pc:docMk/>
            <pc:sldMk cId="4253531965" sldId="489"/>
            <ac:spMk id="16" creationId="{DDED93D8-B178-2D3F-5458-09DA0E96F35D}"/>
          </ac:spMkLst>
        </pc:spChg>
        <pc:picChg chg="del">
          <ac:chgData name="Damian Gordon" userId="796278f3-970d-4a3b-8137-dc597a054133" providerId="ADAL" clId="{7FEC25F7-A39A-4170-82F0-81AE16918F0E}" dt="2024-07-05T13:22:20.602" v="93" actId="478"/>
          <ac:picMkLst>
            <pc:docMk/>
            <pc:sldMk cId="4253531965" sldId="489"/>
            <ac:picMk id="2" creationId="{0F777787-0E38-E859-D451-BB865D32D1A5}"/>
          </ac:picMkLst>
        </pc:picChg>
        <pc:picChg chg="add del mod ord">
          <ac:chgData name="Damian Gordon" userId="796278f3-970d-4a3b-8137-dc597a054133" providerId="ADAL" clId="{7FEC25F7-A39A-4170-82F0-81AE16918F0E}" dt="2024-07-05T13:24:58.745" v="130" actId="478"/>
          <ac:picMkLst>
            <pc:docMk/>
            <pc:sldMk cId="4253531965" sldId="489"/>
            <ac:picMk id="4" creationId="{65ACBE3F-C89F-A8C3-B0E6-E1766CBF5B19}"/>
          </ac:picMkLst>
        </pc:picChg>
        <pc:picChg chg="add del mod ord">
          <ac:chgData name="Damian Gordon" userId="796278f3-970d-4a3b-8137-dc597a054133" providerId="ADAL" clId="{7FEC25F7-A39A-4170-82F0-81AE16918F0E}" dt="2024-07-05T13:24:14.495" v="120" actId="478"/>
          <ac:picMkLst>
            <pc:docMk/>
            <pc:sldMk cId="4253531965" sldId="489"/>
            <ac:picMk id="7" creationId="{A71EEE68-C043-4454-BC68-D31A80FCF596}"/>
          </ac:picMkLst>
        </pc:picChg>
        <pc:picChg chg="del">
          <ac:chgData name="Damian Gordon" userId="796278f3-970d-4a3b-8137-dc597a054133" providerId="ADAL" clId="{7FEC25F7-A39A-4170-82F0-81AE16918F0E}" dt="2024-07-05T13:23:37.410" v="114" actId="478"/>
          <ac:picMkLst>
            <pc:docMk/>
            <pc:sldMk cId="4253531965" sldId="489"/>
            <ac:picMk id="10" creationId="{3DC17240-92D6-EAEF-AF60-C7773FD62C87}"/>
          </ac:picMkLst>
        </pc:picChg>
        <pc:picChg chg="add mod ord">
          <ac:chgData name="Damian Gordon" userId="796278f3-970d-4a3b-8137-dc597a054133" providerId="ADAL" clId="{7FEC25F7-A39A-4170-82F0-81AE16918F0E}" dt="2024-07-05T13:24:17.401" v="121" actId="167"/>
          <ac:picMkLst>
            <pc:docMk/>
            <pc:sldMk cId="4253531965" sldId="489"/>
            <ac:picMk id="13" creationId="{6C4549F4-B76F-1284-94E5-73519BE15CA8}"/>
          </ac:picMkLst>
        </pc:picChg>
        <pc:picChg chg="add del mod ord">
          <ac:chgData name="Damian Gordon" userId="796278f3-970d-4a3b-8137-dc597a054133" providerId="ADAL" clId="{7FEC25F7-A39A-4170-82F0-81AE16918F0E}" dt="2024-07-05T13:25:05.394" v="138" actId="1038"/>
          <ac:picMkLst>
            <pc:docMk/>
            <pc:sldMk cId="4253531965" sldId="489"/>
            <ac:picMk id="18" creationId="{301A4C56-76EF-B4F3-EE99-1DCA4483B4C6}"/>
          </ac:picMkLst>
        </pc:picChg>
        <pc:picChg chg="add del mod ord">
          <ac:chgData name="Damian Gordon" userId="796278f3-970d-4a3b-8137-dc597a054133" providerId="ADAL" clId="{7FEC25F7-A39A-4170-82F0-81AE16918F0E}" dt="2024-07-05T13:29:11.684" v="161" actId="478"/>
          <ac:picMkLst>
            <pc:docMk/>
            <pc:sldMk cId="4253531965" sldId="489"/>
            <ac:picMk id="20" creationId="{57235BA1-0E3B-2663-0FC9-6EBCEE581DE7}"/>
          </ac:picMkLst>
        </pc:picChg>
        <pc:picChg chg="add del">
          <ac:chgData name="Damian Gordon" userId="796278f3-970d-4a3b-8137-dc597a054133" providerId="ADAL" clId="{7FEC25F7-A39A-4170-82F0-81AE16918F0E}" dt="2024-07-05T13:29:59.584" v="166" actId="478"/>
          <ac:picMkLst>
            <pc:docMk/>
            <pc:sldMk cId="4253531965" sldId="489"/>
            <ac:picMk id="21" creationId="{863C29EF-2C44-B4CF-80F1-8B324139DF01}"/>
          </ac:picMkLst>
        </pc:picChg>
        <pc:picChg chg="del">
          <ac:chgData name="Damian Gordon" userId="796278f3-970d-4a3b-8137-dc597a054133" providerId="ADAL" clId="{7FEC25F7-A39A-4170-82F0-81AE16918F0E}" dt="2024-07-05T13:32:37.597" v="191" actId="478"/>
          <ac:picMkLst>
            <pc:docMk/>
            <pc:sldMk cId="4253531965" sldId="489"/>
            <ac:picMk id="22" creationId="{90CF4884-437E-2955-DDC0-AE32A73698E9}"/>
          </ac:picMkLst>
        </pc:picChg>
        <pc:picChg chg="add mod ord">
          <ac:chgData name="Damian Gordon" userId="796278f3-970d-4a3b-8137-dc597a054133" providerId="ADAL" clId="{7FEC25F7-A39A-4170-82F0-81AE16918F0E}" dt="2024-07-05T13:33:04.084" v="204" actId="14100"/>
          <ac:picMkLst>
            <pc:docMk/>
            <pc:sldMk cId="4253531965" sldId="489"/>
            <ac:picMk id="24" creationId="{1F58BC0D-E345-FDA4-BA51-63DA55AFF608}"/>
          </ac:picMkLst>
        </pc:picChg>
        <pc:picChg chg="add mod">
          <ac:chgData name="Damian Gordon" userId="796278f3-970d-4a3b-8137-dc597a054133" providerId="ADAL" clId="{7FEC25F7-A39A-4170-82F0-81AE16918F0E}" dt="2024-07-05T13:26:07.415" v="142" actId="167"/>
          <ac:picMkLst>
            <pc:docMk/>
            <pc:sldMk cId="4253531965" sldId="489"/>
            <ac:picMk id="1026" creationId="{5C7927E1-1B36-809B-2121-FAE48ABB6B03}"/>
          </ac:picMkLst>
        </pc:picChg>
        <pc:picChg chg="add del mod">
          <ac:chgData name="Damian Gordon" userId="796278f3-970d-4a3b-8137-dc597a054133" providerId="ADAL" clId="{7FEC25F7-A39A-4170-82F0-81AE16918F0E}" dt="2024-07-05T13:27:24.603" v="152" actId="21"/>
          <ac:picMkLst>
            <pc:docMk/>
            <pc:sldMk cId="4253531965" sldId="489"/>
            <ac:picMk id="1028" creationId="{88D5D6BD-D572-A3A8-6798-B38511047E37}"/>
          </ac:picMkLst>
        </pc:picChg>
        <pc:picChg chg="add mod">
          <ac:chgData name="Damian Gordon" userId="796278f3-970d-4a3b-8137-dc597a054133" providerId="ADAL" clId="{7FEC25F7-A39A-4170-82F0-81AE16918F0E}" dt="2024-07-05T13:33:15.725" v="206" actId="14100"/>
          <ac:picMkLst>
            <pc:docMk/>
            <pc:sldMk cId="4253531965" sldId="489"/>
            <ac:picMk id="1030" creationId="{765517AE-9561-83CE-71DF-F8595476BCC6}"/>
          </ac:picMkLst>
        </pc:picChg>
        <pc:picChg chg="del">
          <ac:chgData name="Damian Gordon" userId="796278f3-970d-4a3b-8137-dc597a054133" providerId="ADAL" clId="{7FEC25F7-A39A-4170-82F0-81AE16918F0E}" dt="2024-07-05T13:26:08.216" v="143" actId="478"/>
          <ac:picMkLst>
            <pc:docMk/>
            <pc:sldMk cId="4253531965" sldId="489"/>
            <ac:picMk id="1032" creationId="{7DC21463-21AA-1849-EB69-89373CCA2F06}"/>
          </ac:picMkLst>
        </pc:picChg>
        <pc:picChg chg="add mod">
          <ac:chgData name="Damian Gordon" userId="796278f3-970d-4a3b-8137-dc597a054133" providerId="ADAL" clId="{7FEC25F7-A39A-4170-82F0-81AE16918F0E}" dt="2024-07-05T13:34:11.584" v="275" actId="167"/>
          <ac:picMkLst>
            <pc:docMk/>
            <pc:sldMk cId="4253531965" sldId="489"/>
            <ac:picMk id="1034" creationId="{9A7DFFB0-9084-0691-FF6C-B869FD74673F}"/>
          </ac:picMkLst>
        </pc:picChg>
        <pc:picChg chg="del">
          <ac:chgData name="Damian Gordon" userId="796278f3-970d-4a3b-8137-dc597a054133" providerId="ADAL" clId="{7FEC25F7-A39A-4170-82F0-81AE16918F0E}" dt="2024-07-05T13:27:21.476" v="149" actId="478"/>
          <ac:picMkLst>
            <pc:docMk/>
            <pc:sldMk cId="4253531965" sldId="489"/>
            <ac:picMk id="1036" creationId="{9E57003D-7CF5-01C6-B34A-FA3949AA3886}"/>
          </ac:picMkLst>
        </pc:picChg>
        <pc:picChg chg="del">
          <ac:chgData name="Damian Gordon" userId="796278f3-970d-4a3b-8137-dc597a054133" providerId="ADAL" clId="{7FEC25F7-A39A-4170-82F0-81AE16918F0E}" dt="2024-07-05T13:34:12.565" v="276" actId="478"/>
          <ac:picMkLst>
            <pc:docMk/>
            <pc:sldMk cId="4253531965" sldId="489"/>
            <ac:picMk id="1044" creationId="{B2CB9EE8-265A-C827-BC7D-99841A1C52E1}"/>
          </ac:picMkLst>
        </pc:picChg>
      </pc:sldChg>
      <pc:sldChg chg="modSp mod">
        <pc:chgData name="Damian Gordon" userId="796278f3-970d-4a3b-8137-dc597a054133" providerId="ADAL" clId="{7FEC25F7-A39A-4170-82F0-81AE16918F0E}" dt="2024-07-09T12:30:27.313" v="5125" actId="20577"/>
        <pc:sldMkLst>
          <pc:docMk/>
          <pc:sldMk cId="1380855924" sldId="490"/>
        </pc:sldMkLst>
        <pc:spChg chg="mod">
          <ac:chgData name="Damian Gordon" userId="796278f3-970d-4a3b-8137-dc597a054133" providerId="ADAL" clId="{7FEC25F7-A39A-4170-82F0-81AE16918F0E}" dt="2024-07-09T12:30:27.313" v="5125" actId="20577"/>
          <ac:spMkLst>
            <pc:docMk/>
            <pc:sldMk cId="1380855924" sldId="490"/>
            <ac:spMk id="3" creationId="{65FB7804-9015-5659-EC51-9C9121E7260E}"/>
          </ac:spMkLst>
        </pc:spChg>
      </pc:sldChg>
      <pc:sldChg chg="modSp mod">
        <pc:chgData name="Damian Gordon" userId="796278f3-970d-4a3b-8137-dc597a054133" providerId="ADAL" clId="{7FEC25F7-A39A-4170-82F0-81AE16918F0E}" dt="2024-07-08T12:54:47.955" v="3352" actId="20577"/>
        <pc:sldMkLst>
          <pc:docMk/>
          <pc:sldMk cId="2042089025" sldId="493"/>
        </pc:sldMkLst>
        <pc:spChg chg="mod">
          <ac:chgData name="Damian Gordon" userId="796278f3-970d-4a3b-8137-dc597a054133" providerId="ADAL" clId="{7FEC25F7-A39A-4170-82F0-81AE16918F0E}" dt="2024-07-08T12:54:47.955" v="3352" actId="20577"/>
          <ac:spMkLst>
            <pc:docMk/>
            <pc:sldMk cId="2042089025" sldId="493"/>
            <ac:spMk id="3" creationId="{65FB7804-9015-5659-EC51-9C9121E7260E}"/>
          </ac:spMkLst>
        </pc:spChg>
      </pc:sldChg>
      <pc:sldChg chg="modSp mod">
        <pc:chgData name="Damian Gordon" userId="796278f3-970d-4a3b-8137-dc597a054133" providerId="ADAL" clId="{7FEC25F7-A39A-4170-82F0-81AE16918F0E}" dt="2024-07-09T13:29:25.748" v="5519" actId="113"/>
        <pc:sldMkLst>
          <pc:docMk/>
          <pc:sldMk cId="916282007" sldId="496"/>
        </pc:sldMkLst>
        <pc:spChg chg="mod">
          <ac:chgData name="Damian Gordon" userId="796278f3-970d-4a3b-8137-dc597a054133" providerId="ADAL" clId="{7FEC25F7-A39A-4170-82F0-81AE16918F0E}" dt="2024-07-09T13:29:25.748" v="5519" actId="113"/>
          <ac:spMkLst>
            <pc:docMk/>
            <pc:sldMk cId="916282007" sldId="496"/>
            <ac:spMk id="3" creationId="{65FB7804-9015-5659-EC51-9C9121E7260E}"/>
          </ac:spMkLst>
        </pc:spChg>
      </pc:sldChg>
      <pc:sldChg chg="modSp mod">
        <pc:chgData name="Damian Gordon" userId="796278f3-970d-4a3b-8137-dc597a054133" providerId="ADAL" clId="{7FEC25F7-A39A-4170-82F0-81AE16918F0E}" dt="2024-07-09T13:28:08.571" v="5464" actId="20577"/>
        <pc:sldMkLst>
          <pc:docMk/>
          <pc:sldMk cId="1870675293" sldId="505"/>
        </pc:sldMkLst>
        <pc:spChg chg="mod">
          <ac:chgData name="Damian Gordon" userId="796278f3-970d-4a3b-8137-dc597a054133" providerId="ADAL" clId="{7FEC25F7-A39A-4170-82F0-81AE16918F0E}" dt="2024-07-09T13:28:08.571" v="5464" actId="20577"/>
          <ac:spMkLst>
            <pc:docMk/>
            <pc:sldMk cId="1870675293" sldId="505"/>
            <ac:spMk id="2" creationId="{2056AC5A-A420-53B3-5ABB-786AD7D29E8B}"/>
          </ac:spMkLst>
        </pc:spChg>
      </pc:sldChg>
      <pc:sldChg chg="addSp modSp add mod">
        <pc:chgData name="Damian Gordon" userId="796278f3-970d-4a3b-8137-dc597a054133" providerId="ADAL" clId="{7FEC25F7-A39A-4170-82F0-81AE16918F0E}" dt="2024-07-05T11:53:29.262" v="73" actId="1076"/>
        <pc:sldMkLst>
          <pc:docMk/>
          <pc:sldMk cId="1721466139" sldId="508"/>
        </pc:sldMkLst>
        <pc:spChg chg="mod">
          <ac:chgData name="Damian Gordon" userId="796278f3-970d-4a3b-8137-dc597a054133" providerId="ADAL" clId="{7FEC25F7-A39A-4170-82F0-81AE16918F0E}" dt="2024-07-05T11:53:22.743" v="72" actId="20577"/>
          <ac:spMkLst>
            <pc:docMk/>
            <pc:sldMk cId="1721466139" sldId="508"/>
            <ac:spMk id="3" creationId="{65FB7804-9015-5659-EC51-9C9121E7260E}"/>
          </ac:spMkLst>
        </pc:spChg>
        <pc:picChg chg="add mod">
          <ac:chgData name="Damian Gordon" userId="796278f3-970d-4a3b-8137-dc597a054133" providerId="ADAL" clId="{7FEC25F7-A39A-4170-82F0-81AE16918F0E}" dt="2024-07-05T11:53:29.262" v="73" actId="1076"/>
          <ac:picMkLst>
            <pc:docMk/>
            <pc:sldMk cId="1721466139" sldId="508"/>
            <ac:picMk id="5" creationId="{46825BD8-23B5-61A2-CA12-32905A2EAE9B}"/>
          </ac:picMkLst>
        </pc:picChg>
      </pc:sldChg>
      <pc:sldChg chg="addSp delSp modSp add mod ord">
        <pc:chgData name="Damian Gordon" userId="796278f3-970d-4a3b-8137-dc597a054133" providerId="ADAL" clId="{7FEC25F7-A39A-4170-82F0-81AE16918F0E}" dt="2024-07-06T14:16:00.176" v="2425"/>
        <pc:sldMkLst>
          <pc:docMk/>
          <pc:sldMk cId="2822760810" sldId="509"/>
        </pc:sldMkLst>
        <pc:spChg chg="mod">
          <ac:chgData name="Damian Gordon" userId="796278f3-970d-4a3b-8137-dc597a054133" providerId="ADAL" clId="{7FEC25F7-A39A-4170-82F0-81AE16918F0E}" dt="2024-07-05T13:59:35.746" v="583" actId="20577"/>
          <ac:spMkLst>
            <pc:docMk/>
            <pc:sldMk cId="2822760810" sldId="509"/>
            <ac:spMk id="2" creationId="{2056AC5A-A420-53B3-5ABB-786AD7D29E8B}"/>
          </ac:spMkLst>
        </pc:spChg>
        <pc:spChg chg="mod">
          <ac:chgData name="Damian Gordon" userId="796278f3-970d-4a3b-8137-dc597a054133" providerId="ADAL" clId="{7FEC25F7-A39A-4170-82F0-81AE16918F0E}" dt="2024-07-06T14:02:47.942" v="2090" actId="20577"/>
          <ac:spMkLst>
            <pc:docMk/>
            <pc:sldMk cId="2822760810" sldId="509"/>
            <ac:spMk id="3" creationId="{65FB7804-9015-5659-EC51-9C9121E7260E}"/>
          </ac:spMkLst>
        </pc:spChg>
        <pc:picChg chg="add del mod">
          <ac:chgData name="Damian Gordon" userId="796278f3-970d-4a3b-8137-dc597a054133" providerId="ADAL" clId="{7FEC25F7-A39A-4170-82F0-81AE16918F0E}" dt="2024-07-05T23:35:49.764" v="1467" actId="478"/>
          <ac:picMkLst>
            <pc:docMk/>
            <pc:sldMk cId="2822760810" sldId="509"/>
            <ac:picMk id="1026" creationId="{835E0E62-2F88-3747-7C52-EF3DB118CB36}"/>
          </ac:picMkLst>
        </pc:picChg>
        <pc:picChg chg="add mod">
          <ac:chgData name="Damian Gordon" userId="796278f3-970d-4a3b-8137-dc597a054133" providerId="ADAL" clId="{7FEC25F7-A39A-4170-82F0-81AE16918F0E}" dt="2024-07-05T23:39:46.291" v="1486" actId="14100"/>
          <ac:picMkLst>
            <pc:docMk/>
            <pc:sldMk cId="2822760810" sldId="509"/>
            <ac:picMk id="1028" creationId="{BAFA47D7-0AEE-4D59-6989-7E388D304B42}"/>
          </ac:picMkLst>
        </pc:picChg>
      </pc:sldChg>
      <pc:sldChg chg="addSp delSp modSp add mod">
        <pc:chgData name="Damian Gordon" userId="796278f3-970d-4a3b-8137-dc597a054133" providerId="ADAL" clId="{7FEC25F7-A39A-4170-82F0-81AE16918F0E}" dt="2024-07-05T14:53:28.828" v="976" actId="20577"/>
        <pc:sldMkLst>
          <pc:docMk/>
          <pc:sldMk cId="4265199667" sldId="510"/>
        </pc:sldMkLst>
        <pc:spChg chg="mod">
          <ac:chgData name="Damian Gordon" userId="796278f3-970d-4a3b-8137-dc597a054133" providerId="ADAL" clId="{7FEC25F7-A39A-4170-82F0-81AE16918F0E}" dt="2024-07-05T14:53:28.828" v="976" actId="20577"/>
          <ac:spMkLst>
            <pc:docMk/>
            <pc:sldMk cId="4265199667" sldId="510"/>
            <ac:spMk id="2" creationId="{2056AC5A-A420-53B3-5ABB-786AD7D29E8B}"/>
          </ac:spMkLst>
        </pc:spChg>
        <pc:spChg chg="add del">
          <ac:chgData name="Damian Gordon" userId="796278f3-970d-4a3b-8137-dc597a054133" providerId="ADAL" clId="{7FEC25F7-A39A-4170-82F0-81AE16918F0E}" dt="2024-07-05T14:35:55.627" v="860" actId="478"/>
          <ac:spMkLst>
            <pc:docMk/>
            <pc:sldMk cId="4265199667" sldId="510"/>
            <ac:spMk id="3" creationId="{01965DB9-AFF1-3678-783F-6D578CC34664}"/>
          </ac:spMkLst>
        </pc:spChg>
        <pc:spChg chg="del">
          <ac:chgData name="Damian Gordon" userId="796278f3-970d-4a3b-8137-dc597a054133" providerId="ADAL" clId="{7FEC25F7-A39A-4170-82F0-81AE16918F0E}" dt="2024-07-05T14:04:57.649" v="690" actId="478"/>
          <ac:spMkLst>
            <pc:docMk/>
            <pc:sldMk cId="4265199667" sldId="510"/>
            <ac:spMk id="3" creationId="{65FB7804-9015-5659-EC51-9C9121E7260E}"/>
          </ac:spMkLst>
        </pc:spChg>
        <pc:spChg chg="add del mod">
          <ac:chgData name="Damian Gordon" userId="796278f3-970d-4a3b-8137-dc597a054133" providerId="ADAL" clId="{7FEC25F7-A39A-4170-82F0-81AE16918F0E}" dt="2024-07-05T14:35:51.182" v="859" actId="478"/>
          <ac:spMkLst>
            <pc:docMk/>
            <pc:sldMk cId="4265199667" sldId="510"/>
            <ac:spMk id="4" creationId="{5B14DE36-8551-3A03-82F7-D3483CD67401}"/>
          </ac:spMkLst>
        </pc:spChg>
        <pc:spChg chg="add del mod">
          <ac:chgData name="Damian Gordon" userId="796278f3-970d-4a3b-8137-dc597a054133" providerId="ADAL" clId="{7FEC25F7-A39A-4170-82F0-81AE16918F0E}" dt="2024-07-05T14:04:58.562" v="691" actId="478"/>
          <ac:spMkLst>
            <pc:docMk/>
            <pc:sldMk cId="4265199667" sldId="510"/>
            <ac:spMk id="5" creationId="{CA5358EB-D9A6-4E1C-A0E6-3C8A3A9DF772}"/>
          </ac:spMkLst>
        </pc:spChg>
        <pc:spChg chg="add del">
          <ac:chgData name="Damian Gordon" userId="796278f3-970d-4a3b-8137-dc597a054133" providerId="ADAL" clId="{7FEC25F7-A39A-4170-82F0-81AE16918F0E}" dt="2024-07-05T14:37:04.681" v="865" actId="478"/>
          <ac:spMkLst>
            <pc:docMk/>
            <pc:sldMk cId="4265199667" sldId="510"/>
            <ac:spMk id="5" creationId="{D61C68DA-20F4-17D6-EBA2-9E9B1883131C}"/>
          </ac:spMkLst>
        </pc:spChg>
        <pc:spChg chg="add mod">
          <ac:chgData name="Damian Gordon" userId="796278f3-970d-4a3b-8137-dc597a054133" providerId="ADAL" clId="{7FEC25F7-A39A-4170-82F0-81AE16918F0E}" dt="2024-07-05T14:14:30.808" v="829" actId="20577"/>
          <ac:spMkLst>
            <pc:docMk/>
            <pc:sldMk cId="4265199667" sldId="510"/>
            <ac:spMk id="6" creationId="{BD96CED6-B8B1-61FA-6B88-39AC46BE222D}"/>
          </ac:spMkLst>
        </pc:spChg>
        <pc:spChg chg="add mod">
          <ac:chgData name="Damian Gordon" userId="796278f3-970d-4a3b-8137-dc597a054133" providerId="ADAL" clId="{7FEC25F7-A39A-4170-82F0-81AE16918F0E}" dt="2024-07-05T14:38:34.165" v="879" actId="20577"/>
          <ac:spMkLst>
            <pc:docMk/>
            <pc:sldMk cId="4265199667" sldId="510"/>
            <ac:spMk id="8" creationId="{69722B06-65E2-DF71-799B-C9B2C1347889}"/>
          </ac:spMkLst>
        </pc:spChg>
        <pc:spChg chg="add del mod">
          <ac:chgData name="Damian Gordon" userId="796278f3-970d-4a3b-8137-dc597a054133" providerId="ADAL" clId="{7FEC25F7-A39A-4170-82F0-81AE16918F0E}" dt="2024-07-05T14:38:31.102" v="878" actId="20577"/>
          <ac:spMkLst>
            <pc:docMk/>
            <pc:sldMk cId="4265199667" sldId="510"/>
            <ac:spMk id="9" creationId="{2F163E74-10E8-3128-33CD-32899AF81CF6}"/>
          </ac:spMkLst>
        </pc:spChg>
        <pc:spChg chg="add mod">
          <ac:chgData name="Damian Gordon" userId="796278f3-970d-4a3b-8137-dc597a054133" providerId="ADAL" clId="{7FEC25F7-A39A-4170-82F0-81AE16918F0E}" dt="2024-07-05T14:44:28.573" v="919" actId="403"/>
          <ac:spMkLst>
            <pc:docMk/>
            <pc:sldMk cId="4265199667" sldId="510"/>
            <ac:spMk id="10" creationId="{89FE647D-F93A-EB4B-0BD0-5DFA7F62D5C8}"/>
          </ac:spMkLst>
        </pc:spChg>
        <pc:spChg chg="add mod">
          <ac:chgData name="Damian Gordon" userId="796278f3-970d-4a3b-8137-dc597a054133" providerId="ADAL" clId="{7FEC25F7-A39A-4170-82F0-81AE16918F0E}" dt="2024-07-05T14:47:16.993" v="937" actId="403"/>
          <ac:spMkLst>
            <pc:docMk/>
            <pc:sldMk cId="4265199667" sldId="510"/>
            <ac:spMk id="11" creationId="{DF0DBCA6-6C21-3485-3B84-A3F9A7F0B36F}"/>
          </ac:spMkLst>
        </pc:spChg>
        <pc:spChg chg="add mod">
          <ac:chgData name="Damian Gordon" userId="796278f3-970d-4a3b-8137-dc597a054133" providerId="ADAL" clId="{7FEC25F7-A39A-4170-82F0-81AE16918F0E}" dt="2024-07-05T14:52:27.240" v="971" actId="20577"/>
          <ac:spMkLst>
            <pc:docMk/>
            <pc:sldMk cId="4265199667" sldId="510"/>
            <ac:spMk id="12" creationId="{EF4BB392-0D18-121D-2443-14BA9C564437}"/>
          </ac:spMkLst>
        </pc:spChg>
        <pc:picChg chg="add mod ord">
          <ac:chgData name="Damian Gordon" userId="796278f3-970d-4a3b-8137-dc597a054133" providerId="ADAL" clId="{7FEC25F7-A39A-4170-82F0-81AE16918F0E}" dt="2024-07-05T14:38:37.712" v="887" actId="1036"/>
          <ac:picMkLst>
            <pc:docMk/>
            <pc:sldMk cId="4265199667" sldId="510"/>
            <ac:picMk id="14" creationId="{759DC6A7-BB14-57C6-C09C-86CB094032F0}"/>
          </ac:picMkLst>
        </pc:picChg>
        <pc:picChg chg="add mod">
          <ac:chgData name="Damian Gordon" userId="796278f3-970d-4a3b-8137-dc597a054133" providerId="ADAL" clId="{7FEC25F7-A39A-4170-82F0-81AE16918F0E}" dt="2024-07-05T14:46:55.840" v="925" actId="1076"/>
          <ac:picMkLst>
            <pc:docMk/>
            <pc:sldMk cId="4265199667" sldId="510"/>
            <ac:picMk id="16" creationId="{302C66D8-604E-789A-A1B6-F335FAE6CD42}"/>
          </ac:picMkLst>
        </pc:picChg>
        <pc:picChg chg="add mod">
          <ac:chgData name="Damian Gordon" userId="796278f3-970d-4a3b-8137-dc597a054133" providerId="ADAL" clId="{7FEC25F7-A39A-4170-82F0-81AE16918F0E}" dt="2024-07-05T14:14:12.838" v="825" actId="1076"/>
          <ac:picMkLst>
            <pc:docMk/>
            <pc:sldMk cId="4265199667" sldId="510"/>
            <ac:picMk id="1026" creationId="{5CDA9BE2-8078-747F-771D-2609774F7A19}"/>
          </ac:picMkLst>
        </pc:picChg>
        <pc:picChg chg="add mod">
          <ac:chgData name="Damian Gordon" userId="796278f3-970d-4a3b-8137-dc597a054133" providerId="ADAL" clId="{7FEC25F7-A39A-4170-82F0-81AE16918F0E}" dt="2024-07-05T14:15:02.472" v="833" actId="1076"/>
          <ac:picMkLst>
            <pc:docMk/>
            <pc:sldMk cId="4265199667" sldId="510"/>
            <ac:picMk id="1028" creationId="{B6003D69-BAC1-0E02-A39C-2DAD64327E8E}"/>
          </ac:picMkLst>
        </pc:picChg>
        <pc:picChg chg="add del">
          <ac:chgData name="Damian Gordon" userId="796278f3-970d-4a3b-8137-dc597a054133" providerId="ADAL" clId="{7FEC25F7-A39A-4170-82F0-81AE16918F0E}" dt="2024-07-05T14:37:28.173" v="867" actId="478"/>
          <ac:picMkLst>
            <pc:docMk/>
            <pc:sldMk cId="4265199667" sldId="510"/>
            <ac:picMk id="1032" creationId="{3C2C97B7-A1B0-4512-D2AD-7127B196E684}"/>
          </ac:picMkLst>
        </pc:picChg>
        <pc:picChg chg="add del mod">
          <ac:chgData name="Damian Gordon" userId="796278f3-970d-4a3b-8137-dc597a054133" providerId="ADAL" clId="{7FEC25F7-A39A-4170-82F0-81AE16918F0E}" dt="2024-07-05T14:37:45.775" v="870" actId="21"/>
          <ac:picMkLst>
            <pc:docMk/>
            <pc:sldMk cId="4265199667" sldId="510"/>
            <ac:picMk id="1034" creationId="{429327AE-3127-536C-59AA-0AACADB813CC}"/>
          </ac:picMkLst>
        </pc:picChg>
        <pc:picChg chg="add del">
          <ac:chgData name="Damian Gordon" userId="796278f3-970d-4a3b-8137-dc597a054133" providerId="ADAL" clId="{7FEC25F7-A39A-4170-82F0-81AE16918F0E}" dt="2024-07-05T14:43:48.481" v="889" actId="478"/>
          <ac:picMkLst>
            <pc:docMk/>
            <pc:sldMk cId="4265199667" sldId="510"/>
            <ac:picMk id="1036" creationId="{0B124DB1-E11B-2CC1-0F97-1B99B1B6B77C}"/>
          </ac:picMkLst>
        </pc:picChg>
        <pc:picChg chg="add mod">
          <ac:chgData name="Damian Gordon" userId="796278f3-970d-4a3b-8137-dc597a054133" providerId="ADAL" clId="{7FEC25F7-A39A-4170-82F0-81AE16918F0E}" dt="2024-07-05T14:44:41.252" v="921" actId="1076"/>
          <ac:picMkLst>
            <pc:docMk/>
            <pc:sldMk cId="4265199667" sldId="510"/>
            <ac:picMk id="1038" creationId="{BB5C7364-6532-C8BF-02FA-0EE865BC5E30}"/>
          </ac:picMkLst>
        </pc:picChg>
        <pc:picChg chg="add mod">
          <ac:chgData name="Damian Gordon" userId="796278f3-970d-4a3b-8137-dc597a054133" providerId="ADAL" clId="{7FEC25F7-A39A-4170-82F0-81AE16918F0E}" dt="2024-07-05T14:49:01.480" v="945" actId="1076"/>
          <ac:picMkLst>
            <pc:docMk/>
            <pc:sldMk cId="4265199667" sldId="510"/>
            <ac:picMk id="1040" creationId="{28726670-5E77-E041-5247-8A9472F29AAF}"/>
          </ac:picMkLst>
        </pc:picChg>
      </pc:sldChg>
      <pc:sldChg chg="addSp delSp modSp add mod ord">
        <pc:chgData name="Damian Gordon" userId="796278f3-970d-4a3b-8137-dc597a054133" providerId="ADAL" clId="{7FEC25F7-A39A-4170-82F0-81AE16918F0E}" dt="2024-07-09T13:50:45.291" v="5992" actId="20577"/>
        <pc:sldMkLst>
          <pc:docMk/>
          <pc:sldMk cId="2228028331" sldId="511"/>
        </pc:sldMkLst>
        <pc:spChg chg="mod">
          <ac:chgData name="Damian Gordon" userId="796278f3-970d-4a3b-8137-dc597a054133" providerId="ADAL" clId="{7FEC25F7-A39A-4170-82F0-81AE16918F0E}" dt="2024-07-09T13:18:16.555" v="5129"/>
          <ac:spMkLst>
            <pc:docMk/>
            <pc:sldMk cId="2228028331" sldId="511"/>
            <ac:spMk id="2" creationId="{2056AC5A-A420-53B3-5ABB-786AD7D29E8B}"/>
          </ac:spMkLst>
        </pc:spChg>
        <pc:spChg chg="del">
          <ac:chgData name="Damian Gordon" userId="796278f3-970d-4a3b-8137-dc597a054133" providerId="ADAL" clId="{7FEC25F7-A39A-4170-82F0-81AE16918F0E}" dt="2024-07-05T22:03:05.558" v="977" actId="478"/>
          <ac:spMkLst>
            <pc:docMk/>
            <pc:sldMk cId="2228028331" sldId="511"/>
            <ac:spMk id="3" creationId="{65FB7804-9015-5659-EC51-9C9121E7260E}"/>
          </ac:spMkLst>
        </pc:spChg>
        <pc:spChg chg="add mod">
          <ac:chgData name="Damian Gordon" userId="796278f3-970d-4a3b-8137-dc597a054133" providerId="ADAL" clId="{7FEC25F7-A39A-4170-82F0-81AE16918F0E}" dt="2024-07-09T13:22:09.676" v="5227" actId="20577"/>
          <ac:spMkLst>
            <pc:docMk/>
            <pc:sldMk cId="2228028331" sldId="511"/>
            <ac:spMk id="3" creationId="{71FFA919-9AF9-564B-09F0-C6C6EEB0B022}"/>
          </ac:spMkLst>
        </pc:spChg>
        <pc:spChg chg="add mod">
          <ac:chgData name="Damian Gordon" userId="796278f3-970d-4a3b-8137-dc597a054133" providerId="ADAL" clId="{7FEC25F7-A39A-4170-82F0-81AE16918F0E}" dt="2024-07-09T13:48:29.817" v="5793" actId="1035"/>
          <ac:spMkLst>
            <pc:docMk/>
            <pc:sldMk cId="2228028331" sldId="511"/>
            <ac:spMk id="4" creationId="{3524EED8-C5A5-B03C-9961-CD4B4552DB42}"/>
          </ac:spMkLst>
        </pc:spChg>
        <pc:spChg chg="add del mod">
          <ac:chgData name="Damian Gordon" userId="796278f3-970d-4a3b-8137-dc597a054133" providerId="ADAL" clId="{7FEC25F7-A39A-4170-82F0-81AE16918F0E}" dt="2024-07-05T22:03:06.582" v="978" actId="478"/>
          <ac:spMkLst>
            <pc:docMk/>
            <pc:sldMk cId="2228028331" sldId="511"/>
            <ac:spMk id="5" creationId="{C22372E9-4E45-BE6A-0061-0981D93B9D5A}"/>
          </ac:spMkLst>
        </pc:spChg>
        <pc:spChg chg="add del mod">
          <ac:chgData name="Damian Gordon" userId="796278f3-970d-4a3b-8137-dc597a054133" providerId="ADAL" clId="{7FEC25F7-A39A-4170-82F0-81AE16918F0E}" dt="2024-07-09T13:26:16.611" v="5412" actId="478"/>
          <ac:spMkLst>
            <pc:docMk/>
            <pc:sldMk cId="2228028331" sldId="511"/>
            <ac:spMk id="5" creationId="{C5E29F59-8C87-BAFA-B210-034F4B789FDE}"/>
          </ac:spMkLst>
        </pc:spChg>
        <pc:spChg chg="add del mod">
          <ac:chgData name="Damian Gordon" userId="796278f3-970d-4a3b-8137-dc597a054133" providerId="ADAL" clId="{7FEC25F7-A39A-4170-82F0-81AE16918F0E}" dt="2024-07-09T13:27:02.553" v="5432" actId="478"/>
          <ac:spMkLst>
            <pc:docMk/>
            <pc:sldMk cId="2228028331" sldId="511"/>
            <ac:spMk id="6" creationId="{1D30D4DC-D320-3287-1234-257B72C64036}"/>
          </ac:spMkLst>
        </pc:spChg>
        <pc:spChg chg="add del mod">
          <ac:chgData name="Damian Gordon" userId="796278f3-970d-4a3b-8137-dc597a054133" providerId="ADAL" clId="{7FEC25F7-A39A-4170-82F0-81AE16918F0E}" dt="2024-07-09T13:26:42.392" v="5422" actId="478"/>
          <ac:spMkLst>
            <pc:docMk/>
            <pc:sldMk cId="2228028331" sldId="511"/>
            <ac:spMk id="9" creationId="{71D16816-15DA-97B4-6FD2-8597A4BD9645}"/>
          </ac:spMkLst>
        </pc:spChg>
        <pc:spChg chg="add mod">
          <ac:chgData name="Damian Gordon" userId="796278f3-970d-4a3b-8137-dc597a054133" providerId="ADAL" clId="{7FEC25F7-A39A-4170-82F0-81AE16918F0E}" dt="2024-07-09T13:48:29.817" v="5793" actId="1035"/>
          <ac:spMkLst>
            <pc:docMk/>
            <pc:sldMk cId="2228028331" sldId="511"/>
            <ac:spMk id="10" creationId="{A7D8ADBB-DA76-A9B5-349E-A7AA6D339215}"/>
          </ac:spMkLst>
        </pc:spChg>
        <pc:spChg chg="add mod">
          <ac:chgData name="Damian Gordon" userId="796278f3-970d-4a3b-8137-dc597a054133" providerId="ADAL" clId="{7FEC25F7-A39A-4170-82F0-81AE16918F0E}" dt="2024-07-09T13:48:29.817" v="5793" actId="1035"/>
          <ac:spMkLst>
            <pc:docMk/>
            <pc:sldMk cId="2228028331" sldId="511"/>
            <ac:spMk id="11" creationId="{99ECC8D6-A453-3EDD-BD47-E8AB25E22D39}"/>
          </ac:spMkLst>
        </pc:spChg>
        <pc:spChg chg="add mod">
          <ac:chgData name="Damian Gordon" userId="796278f3-970d-4a3b-8137-dc597a054133" providerId="ADAL" clId="{7FEC25F7-A39A-4170-82F0-81AE16918F0E}" dt="2024-07-09T13:50:45.291" v="5992" actId="20577"/>
          <ac:spMkLst>
            <pc:docMk/>
            <pc:sldMk cId="2228028331" sldId="511"/>
            <ac:spMk id="12" creationId="{C791F310-97CF-A8D3-B1D9-E739D19EB0D3}"/>
          </ac:spMkLst>
        </pc:spChg>
        <pc:graphicFrameChg chg="add del mod modGraphic">
          <ac:chgData name="Damian Gordon" userId="796278f3-970d-4a3b-8137-dc597a054133" providerId="ADAL" clId="{7FEC25F7-A39A-4170-82F0-81AE16918F0E}" dt="2024-07-05T22:04:00.914" v="1002" actId="478"/>
          <ac:graphicFrameMkLst>
            <pc:docMk/>
            <pc:sldMk cId="2228028331" sldId="511"/>
            <ac:graphicFrameMk id="6" creationId="{18EF0EDA-94C2-454C-E709-12C8EAE5BDC3}"/>
          </ac:graphicFrameMkLst>
        </pc:graphicFrameChg>
        <pc:graphicFrameChg chg="add del mod modGraphic">
          <ac:chgData name="Damian Gordon" userId="796278f3-970d-4a3b-8137-dc597a054133" providerId="ADAL" clId="{7FEC25F7-A39A-4170-82F0-81AE16918F0E}" dt="2024-07-09T13:19:15.746" v="5136" actId="478"/>
          <ac:graphicFrameMkLst>
            <pc:docMk/>
            <pc:sldMk cId="2228028331" sldId="511"/>
            <ac:graphicFrameMk id="8" creationId="{2B7ECA3F-AFE9-B966-069B-F3F68CCAF30D}"/>
          </ac:graphicFrameMkLst>
        </pc:graphicFrameChg>
      </pc:sldChg>
      <pc:sldChg chg="addSp delSp modSp add mod ord">
        <pc:chgData name="Damian Gordon" userId="796278f3-970d-4a3b-8137-dc597a054133" providerId="ADAL" clId="{7FEC25F7-A39A-4170-82F0-81AE16918F0E}" dt="2024-07-06T14:16:09.908" v="2427"/>
        <pc:sldMkLst>
          <pc:docMk/>
          <pc:sldMk cId="432110398" sldId="512"/>
        </pc:sldMkLst>
        <pc:spChg chg="add mod">
          <ac:chgData name="Damian Gordon" userId="796278f3-970d-4a3b-8137-dc597a054133" providerId="ADAL" clId="{7FEC25F7-A39A-4170-82F0-81AE16918F0E}" dt="2024-07-05T23:11:19.610" v="1421" actId="20577"/>
          <ac:spMkLst>
            <pc:docMk/>
            <pc:sldMk cId="432110398" sldId="512"/>
            <ac:spMk id="3" creationId="{AF21BF9F-AE48-9B36-66E9-4C3267948772}"/>
          </ac:spMkLst>
        </pc:spChg>
        <pc:graphicFrameChg chg="del">
          <ac:chgData name="Damian Gordon" userId="796278f3-970d-4a3b-8137-dc597a054133" providerId="ADAL" clId="{7FEC25F7-A39A-4170-82F0-81AE16918F0E}" dt="2024-07-05T22:17:52.568" v="1242" actId="478"/>
          <ac:graphicFrameMkLst>
            <pc:docMk/>
            <pc:sldMk cId="432110398" sldId="512"/>
            <ac:graphicFrameMk id="8" creationId="{2B7ECA3F-AFE9-B966-069B-F3F68CCAF30D}"/>
          </ac:graphicFrameMkLst>
        </pc:graphicFrameChg>
      </pc:sldChg>
      <pc:sldChg chg="addSp delSp modSp add mod setBg">
        <pc:chgData name="Damian Gordon" userId="796278f3-970d-4a3b-8137-dc597a054133" providerId="ADAL" clId="{7FEC25F7-A39A-4170-82F0-81AE16918F0E}" dt="2024-07-09T12:24:09.198" v="4705" actId="26606"/>
        <pc:sldMkLst>
          <pc:docMk/>
          <pc:sldMk cId="1333166156" sldId="513"/>
        </pc:sldMkLst>
        <pc:spChg chg="del">
          <ac:chgData name="Damian Gordon" userId="796278f3-970d-4a3b-8137-dc597a054133" providerId="ADAL" clId="{7FEC25F7-A39A-4170-82F0-81AE16918F0E}" dt="2024-07-09T12:24:04.820" v="4702" actId="478"/>
          <ac:spMkLst>
            <pc:docMk/>
            <pc:sldMk cId="1333166156" sldId="513"/>
            <ac:spMk id="2" creationId="{2056AC5A-A420-53B3-5ABB-786AD7D29E8B}"/>
          </ac:spMkLst>
        </pc:spChg>
        <pc:spChg chg="del mod">
          <ac:chgData name="Damian Gordon" userId="796278f3-970d-4a3b-8137-dc597a054133" providerId="ADAL" clId="{7FEC25F7-A39A-4170-82F0-81AE16918F0E}" dt="2024-07-09T12:24:04.820" v="4702" actId="478"/>
          <ac:spMkLst>
            <pc:docMk/>
            <pc:sldMk cId="1333166156" sldId="513"/>
            <ac:spMk id="3" creationId="{65FB7804-9015-5659-EC51-9C9121E7260E}"/>
          </ac:spMkLst>
        </pc:spChg>
        <pc:spChg chg="add del">
          <ac:chgData name="Damian Gordon" userId="796278f3-970d-4a3b-8137-dc597a054133" providerId="ADAL" clId="{7FEC25F7-A39A-4170-82F0-81AE16918F0E}" dt="2024-07-09T12:16:04.795" v="4576" actId="478"/>
          <ac:spMkLst>
            <pc:docMk/>
            <pc:sldMk cId="1333166156" sldId="513"/>
            <ac:spMk id="4" creationId="{C7264A70-7DFC-0A91-2AE1-99B641AEB836}"/>
          </ac:spMkLst>
        </pc:spChg>
        <pc:spChg chg="add del mod">
          <ac:chgData name="Damian Gordon" userId="796278f3-970d-4a3b-8137-dc597a054133" providerId="ADAL" clId="{7FEC25F7-A39A-4170-82F0-81AE16918F0E}" dt="2024-07-09T12:24:05.699" v="4703" actId="478"/>
          <ac:spMkLst>
            <pc:docMk/>
            <pc:sldMk cId="1333166156" sldId="513"/>
            <ac:spMk id="8" creationId="{7654730B-A537-A5FA-81BC-3743AC98AF9B}"/>
          </ac:spMkLst>
        </pc:spChg>
        <pc:spChg chg="add del mod">
          <ac:chgData name="Damian Gordon" userId="796278f3-970d-4a3b-8137-dc597a054133" providerId="ADAL" clId="{7FEC25F7-A39A-4170-82F0-81AE16918F0E}" dt="2024-07-09T12:24:05.699" v="4703" actId="478"/>
          <ac:spMkLst>
            <pc:docMk/>
            <pc:sldMk cId="1333166156" sldId="513"/>
            <ac:spMk id="9" creationId="{373E4CCE-7DE0-C99C-61B8-02C2FEC0EC65}"/>
          </ac:spMkLst>
        </pc:spChg>
        <pc:spChg chg="add">
          <ac:chgData name="Damian Gordon" userId="796278f3-970d-4a3b-8137-dc597a054133" providerId="ADAL" clId="{7FEC25F7-A39A-4170-82F0-81AE16918F0E}" dt="2024-07-09T12:24:09.198" v="4705" actId="26606"/>
          <ac:spMkLst>
            <pc:docMk/>
            <pc:sldMk cId="1333166156" sldId="513"/>
            <ac:spMk id="15" creationId="{42A4FC2C-047E-45A5-965D-8E1E3BF09BC6}"/>
          </ac:spMkLst>
        </pc:spChg>
        <pc:picChg chg="add del mod">
          <ac:chgData name="Damian Gordon" userId="796278f3-970d-4a3b-8137-dc597a054133" providerId="ADAL" clId="{7FEC25F7-A39A-4170-82F0-81AE16918F0E}" dt="2024-07-09T12:24:04.820" v="4702" actId="478"/>
          <ac:picMkLst>
            <pc:docMk/>
            <pc:sldMk cId="1333166156" sldId="513"/>
            <ac:picMk id="5" creationId="{F36961DF-03C7-60F3-6717-8F02DCA30DD9}"/>
          </ac:picMkLst>
        </pc:picChg>
        <pc:picChg chg="add del mod">
          <ac:chgData name="Damian Gordon" userId="796278f3-970d-4a3b-8137-dc597a054133" providerId="ADAL" clId="{7FEC25F7-A39A-4170-82F0-81AE16918F0E}" dt="2024-07-09T12:24:04.820" v="4702" actId="478"/>
          <ac:picMkLst>
            <pc:docMk/>
            <pc:sldMk cId="1333166156" sldId="513"/>
            <ac:picMk id="6" creationId="{22DFEC98-7473-BF7E-33CE-DC3273564A89}"/>
          </ac:picMkLst>
        </pc:picChg>
        <pc:picChg chg="del">
          <ac:chgData name="Damian Gordon" userId="796278f3-970d-4a3b-8137-dc597a054133" providerId="ADAL" clId="{7FEC25F7-A39A-4170-82F0-81AE16918F0E}" dt="2024-07-09T12:24:04.820" v="4702" actId="478"/>
          <ac:picMkLst>
            <pc:docMk/>
            <pc:sldMk cId="1333166156" sldId="513"/>
            <ac:picMk id="7" creationId="{5C84A97B-38FD-9ACB-6CE3-9153915DB035}"/>
          </ac:picMkLst>
        </pc:picChg>
        <pc:picChg chg="add mod">
          <ac:chgData name="Damian Gordon" userId="796278f3-970d-4a3b-8137-dc597a054133" providerId="ADAL" clId="{7FEC25F7-A39A-4170-82F0-81AE16918F0E}" dt="2024-07-09T12:24:09.198" v="4705" actId="26606"/>
          <ac:picMkLst>
            <pc:docMk/>
            <pc:sldMk cId="1333166156" sldId="513"/>
            <ac:picMk id="10" creationId="{7B28330B-84AD-2744-5D11-DE08A4C2BF27}"/>
          </ac:picMkLst>
        </pc:picChg>
        <pc:picChg chg="add del mod">
          <ac:chgData name="Damian Gordon" userId="796278f3-970d-4a3b-8137-dc597a054133" providerId="ADAL" clId="{7FEC25F7-A39A-4170-82F0-81AE16918F0E}" dt="2024-07-09T12:24:04.820" v="4702" actId="478"/>
          <ac:picMkLst>
            <pc:docMk/>
            <pc:sldMk cId="1333166156" sldId="513"/>
            <ac:picMk id="3076" creationId="{43FB5A7B-CCFF-05F6-FACD-9CDE472F0103}"/>
          </ac:picMkLst>
        </pc:picChg>
        <pc:picChg chg="add del">
          <ac:chgData name="Damian Gordon" userId="796278f3-970d-4a3b-8137-dc597a054133" providerId="ADAL" clId="{7FEC25F7-A39A-4170-82F0-81AE16918F0E}" dt="2024-07-09T12:24:03.294" v="4701" actId="21"/>
          <ac:picMkLst>
            <pc:docMk/>
            <pc:sldMk cId="1333166156" sldId="513"/>
            <ac:picMk id="3078" creationId="{7B28330B-84AD-2744-5D11-DE08A4C2BF27}"/>
          </ac:picMkLst>
        </pc:picChg>
      </pc:sldChg>
      <pc:sldChg chg="modSp add mod ord">
        <pc:chgData name="Damian Gordon" userId="796278f3-970d-4a3b-8137-dc597a054133" providerId="ADAL" clId="{7FEC25F7-A39A-4170-82F0-81AE16918F0E}" dt="2024-07-06T14:16:09.908" v="2427"/>
        <pc:sldMkLst>
          <pc:docMk/>
          <pc:sldMk cId="2619792849" sldId="514"/>
        </pc:sldMkLst>
        <pc:spChg chg="mod">
          <ac:chgData name="Damian Gordon" userId="796278f3-970d-4a3b-8137-dc597a054133" providerId="ADAL" clId="{7FEC25F7-A39A-4170-82F0-81AE16918F0E}" dt="2024-07-06T13:18:16.118" v="1687" actId="20577"/>
          <ac:spMkLst>
            <pc:docMk/>
            <pc:sldMk cId="2619792849" sldId="514"/>
            <ac:spMk id="3" creationId="{AF21BF9F-AE48-9B36-66E9-4C3267948772}"/>
          </ac:spMkLst>
        </pc:spChg>
      </pc:sldChg>
      <pc:sldChg chg="modSp add mod ord">
        <pc:chgData name="Damian Gordon" userId="796278f3-970d-4a3b-8137-dc597a054133" providerId="ADAL" clId="{7FEC25F7-A39A-4170-82F0-81AE16918F0E}" dt="2024-07-06T14:16:09.908" v="2427"/>
        <pc:sldMkLst>
          <pc:docMk/>
          <pc:sldMk cId="2361069070" sldId="515"/>
        </pc:sldMkLst>
        <pc:spChg chg="mod">
          <ac:chgData name="Damian Gordon" userId="796278f3-970d-4a3b-8137-dc597a054133" providerId="ADAL" clId="{7FEC25F7-A39A-4170-82F0-81AE16918F0E}" dt="2024-07-06T13:51:49.293" v="1828" actId="207"/>
          <ac:spMkLst>
            <pc:docMk/>
            <pc:sldMk cId="2361069070" sldId="515"/>
            <ac:spMk id="3" creationId="{AF21BF9F-AE48-9B36-66E9-4C3267948772}"/>
          </ac:spMkLst>
        </pc:spChg>
      </pc:sldChg>
      <pc:sldChg chg="modSp add mod ord">
        <pc:chgData name="Damian Gordon" userId="796278f3-970d-4a3b-8137-dc597a054133" providerId="ADAL" clId="{7FEC25F7-A39A-4170-82F0-81AE16918F0E}" dt="2024-07-06T14:17:46.113" v="2428" actId="20577"/>
        <pc:sldMkLst>
          <pc:docMk/>
          <pc:sldMk cId="3330554156" sldId="516"/>
        </pc:sldMkLst>
        <pc:spChg chg="mod">
          <ac:chgData name="Damian Gordon" userId="796278f3-970d-4a3b-8137-dc597a054133" providerId="ADAL" clId="{7FEC25F7-A39A-4170-82F0-81AE16918F0E}" dt="2024-07-06T14:17:46.113" v="2428" actId="20577"/>
          <ac:spMkLst>
            <pc:docMk/>
            <pc:sldMk cId="3330554156" sldId="516"/>
            <ac:spMk id="3" creationId="{AF21BF9F-AE48-9B36-66E9-4C3267948772}"/>
          </ac:spMkLst>
        </pc:spChg>
      </pc:sldChg>
      <pc:sldChg chg="modSp add mod ord">
        <pc:chgData name="Damian Gordon" userId="796278f3-970d-4a3b-8137-dc597a054133" providerId="ADAL" clId="{7FEC25F7-A39A-4170-82F0-81AE16918F0E}" dt="2024-07-06T14:14:06.748" v="2417" actId="20577"/>
        <pc:sldMkLst>
          <pc:docMk/>
          <pc:sldMk cId="2356892724" sldId="517"/>
        </pc:sldMkLst>
        <pc:spChg chg="mod">
          <ac:chgData name="Damian Gordon" userId="796278f3-970d-4a3b-8137-dc597a054133" providerId="ADAL" clId="{7FEC25F7-A39A-4170-82F0-81AE16918F0E}" dt="2024-07-06T14:14:06.748" v="2417" actId="20577"/>
          <ac:spMkLst>
            <pc:docMk/>
            <pc:sldMk cId="2356892724" sldId="517"/>
            <ac:spMk id="3" creationId="{65FB7804-9015-5659-EC51-9C9121E7260E}"/>
          </ac:spMkLst>
        </pc:spChg>
      </pc:sldChg>
      <pc:sldChg chg="add del">
        <pc:chgData name="Damian Gordon" userId="796278f3-970d-4a3b-8137-dc597a054133" providerId="ADAL" clId="{7FEC25F7-A39A-4170-82F0-81AE16918F0E}" dt="2024-07-06T18:05:26.646" v="2435" actId="47"/>
        <pc:sldMkLst>
          <pc:docMk/>
          <pc:sldMk cId="2986980347" sldId="518"/>
        </pc:sldMkLst>
      </pc:sldChg>
      <pc:sldChg chg="modSp add mod ord">
        <pc:chgData name="Damian Gordon" userId="796278f3-970d-4a3b-8137-dc597a054133" providerId="ADAL" clId="{7FEC25F7-A39A-4170-82F0-81AE16918F0E}" dt="2024-07-09T11:48:06.592" v="3360" actId="20577"/>
        <pc:sldMkLst>
          <pc:docMk/>
          <pc:sldMk cId="3900040505" sldId="519"/>
        </pc:sldMkLst>
        <pc:spChg chg="mod">
          <ac:chgData name="Damian Gordon" userId="796278f3-970d-4a3b-8137-dc597a054133" providerId="ADAL" clId="{7FEC25F7-A39A-4170-82F0-81AE16918F0E}" dt="2024-07-09T11:48:06.592" v="3360" actId="20577"/>
          <ac:spMkLst>
            <pc:docMk/>
            <pc:sldMk cId="3900040505" sldId="519"/>
            <ac:spMk id="3" creationId="{AF21BF9F-AE48-9B36-66E9-4C3267948772}"/>
          </ac:spMkLst>
        </pc:spChg>
      </pc:sldChg>
      <pc:sldChg chg="addSp delSp modSp add mod ord">
        <pc:chgData name="Damian Gordon" userId="796278f3-970d-4a3b-8137-dc597a054133" providerId="ADAL" clId="{7FEC25F7-A39A-4170-82F0-81AE16918F0E}" dt="2024-08-02T14:28:58.969" v="6629" actId="20577"/>
        <pc:sldMkLst>
          <pc:docMk/>
          <pc:sldMk cId="1392760388" sldId="520"/>
        </pc:sldMkLst>
        <pc:spChg chg="mod">
          <ac:chgData name="Damian Gordon" userId="796278f3-970d-4a3b-8137-dc597a054133" providerId="ADAL" clId="{7FEC25F7-A39A-4170-82F0-81AE16918F0E}" dt="2024-07-06T18:28:47.477" v="3319"/>
          <ac:spMkLst>
            <pc:docMk/>
            <pc:sldMk cId="1392760388" sldId="520"/>
            <ac:spMk id="2" creationId="{2056AC5A-A420-53B3-5ABB-786AD7D29E8B}"/>
          </ac:spMkLst>
        </pc:spChg>
        <pc:spChg chg="mod">
          <ac:chgData name="Damian Gordon" userId="796278f3-970d-4a3b-8137-dc597a054133" providerId="ADAL" clId="{7FEC25F7-A39A-4170-82F0-81AE16918F0E}" dt="2024-08-02T14:28:58.969" v="6629" actId="20577"/>
          <ac:spMkLst>
            <pc:docMk/>
            <pc:sldMk cId="1392760388" sldId="520"/>
            <ac:spMk id="3" creationId="{65FB7804-9015-5659-EC51-9C9121E7260E}"/>
          </ac:spMkLst>
        </pc:spChg>
        <pc:spChg chg="add del">
          <ac:chgData name="Damian Gordon" userId="796278f3-970d-4a3b-8137-dc597a054133" providerId="ADAL" clId="{7FEC25F7-A39A-4170-82F0-81AE16918F0E}" dt="2024-07-06T18:12:36.061" v="2706" actId="478"/>
          <ac:spMkLst>
            <pc:docMk/>
            <pc:sldMk cId="1392760388" sldId="520"/>
            <ac:spMk id="4" creationId="{91B4AF9B-0359-4F83-3497-BFAFBBA715D2}"/>
          </ac:spMkLst>
        </pc:spChg>
        <pc:picChg chg="add mod">
          <ac:chgData name="Damian Gordon" userId="796278f3-970d-4a3b-8137-dc597a054133" providerId="ADAL" clId="{7FEC25F7-A39A-4170-82F0-81AE16918F0E}" dt="2024-07-06T18:18:10.233" v="2811" actId="1076"/>
          <ac:picMkLst>
            <pc:docMk/>
            <pc:sldMk cId="1392760388" sldId="520"/>
            <ac:picMk id="1026" creationId="{5CA4B7CB-18E1-737C-05B2-95A31AB3F772}"/>
          </ac:picMkLst>
        </pc:picChg>
        <pc:picChg chg="add del">
          <ac:chgData name="Damian Gordon" userId="796278f3-970d-4a3b-8137-dc597a054133" providerId="ADAL" clId="{7FEC25F7-A39A-4170-82F0-81AE16918F0E}" dt="2024-07-06T18:14:36.471" v="2719" actId="478"/>
          <ac:picMkLst>
            <pc:docMk/>
            <pc:sldMk cId="1392760388" sldId="520"/>
            <ac:picMk id="1028" creationId="{939942D4-1654-AED1-B1FD-D5BE9C617F3B}"/>
          </ac:picMkLst>
        </pc:picChg>
      </pc:sldChg>
      <pc:sldChg chg="addSp delSp modSp add mod ord">
        <pc:chgData name="Damian Gordon" userId="796278f3-970d-4a3b-8137-dc597a054133" providerId="ADAL" clId="{7FEC25F7-A39A-4170-82F0-81AE16918F0E}" dt="2024-07-06T18:28:39.723" v="3318"/>
        <pc:sldMkLst>
          <pc:docMk/>
          <pc:sldMk cId="90912281" sldId="521"/>
        </pc:sldMkLst>
        <pc:spChg chg="del">
          <ac:chgData name="Damian Gordon" userId="796278f3-970d-4a3b-8137-dc597a054133" providerId="ADAL" clId="{7FEC25F7-A39A-4170-82F0-81AE16918F0E}" dt="2024-07-06T18:13:53.127" v="2715" actId="478"/>
          <ac:spMkLst>
            <pc:docMk/>
            <pc:sldMk cId="90912281" sldId="521"/>
            <ac:spMk id="2" creationId="{2056AC5A-A420-53B3-5ABB-786AD7D29E8B}"/>
          </ac:spMkLst>
        </pc:spChg>
        <pc:spChg chg="del mod">
          <ac:chgData name="Damian Gordon" userId="796278f3-970d-4a3b-8137-dc597a054133" providerId="ADAL" clId="{7FEC25F7-A39A-4170-82F0-81AE16918F0E}" dt="2024-07-06T18:13:35.851" v="2711" actId="478"/>
          <ac:spMkLst>
            <pc:docMk/>
            <pc:sldMk cId="90912281" sldId="521"/>
            <ac:spMk id="3" creationId="{65FB7804-9015-5659-EC51-9C9121E7260E}"/>
          </ac:spMkLst>
        </pc:spChg>
        <pc:spChg chg="add del mod">
          <ac:chgData name="Damian Gordon" userId="796278f3-970d-4a3b-8137-dc597a054133" providerId="ADAL" clId="{7FEC25F7-A39A-4170-82F0-81AE16918F0E}" dt="2024-07-06T18:13:37.847" v="2712" actId="478"/>
          <ac:spMkLst>
            <pc:docMk/>
            <pc:sldMk cId="90912281" sldId="521"/>
            <ac:spMk id="5" creationId="{252BB818-4328-902E-3E24-15E1C61B38DC}"/>
          </ac:spMkLst>
        </pc:spChg>
        <pc:spChg chg="add del mod">
          <ac:chgData name="Damian Gordon" userId="796278f3-970d-4a3b-8137-dc597a054133" providerId="ADAL" clId="{7FEC25F7-A39A-4170-82F0-81AE16918F0E}" dt="2024-07-06T18:13:57.528" v="2716" actId="478"/>
          <ac:spMkLst>
            <pc:docMk/>
            <pc:sldMk cId="90912281" sldId="521"/>
            <ac:spMk id="8" creationId="{B2AFD31C-FF3E-4F1E-C9C2-272FCDA3B928}"/>
          </ac:spMkLst>
        </pc:spChg>
        <pc:picChg chg="add mod">
          <ac:chgData name="Damian Gordon" userId="796278f3-970d-4a3b-8137-dc597a054133" providerId="ADAL" clId="{7FEC25F7-A39A-4170-82F0-81AE16918F0E}" dt="2024-07-06T18:14:15.856" v="2718" actId="1076"/>
          <ac:picMkLst>
            <pc:docMk/>
            <pc:sldMk cId="90912281" sldId="521"/>
            <ac:picMk id="6" creationId="{939942D4-1654-AED1-B1FD-D5BE9C617F3B}"/>
          </ac:picMkLst>
        </pc:picChg>
        <pc:picChg chg="del">
          <ac:chgData name="Damian Gordon" userId="796278f3-970d-4a3b-8137-dc597a054133" providerId="ADAL" clId="{7FEC25F7-A39A-4170-82F0-81AE16918F0E}" dt="2024-07-06T18:13:53.127" v="2715" actId="478"/>
          <ac:picMkLst>
            <pc:docMk/>
            <pc:sldMk cId="90912281" sldId="521"/>
            <ac:picMk id="7" creationId="{5C84A97B-38FD-9ACB-6CE3-9153915DB035}"/>
          </ac:picMkLst>
        </pc:picChg>
        <pc:picChg chg="del">
          <ac:chgData name="Damian Gordon" userId="796278f3-970d-4a3b-8137-dc597a054133" providerId="ADAL" clId="{7FEC25F7-A39A-4170-82F0-81AE16918F0E}" dt="2024-07-06T18:13:27.331" v="2709" actId="21"/>
          <ac:picMkLst>
            <pc:docMk/>
            <pc:sldMk cId="90912281" sldId="521"/>
            <ac:picMk id="1028" creationId="{939942D4-1654-AED1-B1FD-D5BE9C617F3B}"/>
          </ac:picMkLst>
        </pc:picChg>
      </pc:sldChg>
      <pc:sldChg chg="addSp delSp modSp add mod">
        <pc:chgData name="Damian Gordon" userId="796278f3-970d-4a3b-8137-dc597a054133" providerId="ADAL" clId="{7FEC25F7-A39A-4170-82F0-81AE16918F0E}" dt="2024-07-09T12:08:35.460" v="3887" actId="27636"/>
        <pc:sldMkLst>
          <pc:docMk/>
          <pc:sldMk cId="3759057335" sldId="522"/>
        </pc:sldMkLst>
        <pc:spChg chg="mod">
          <ac:chgData name="Damian Gordon" userId="796278f3-970d-4a3b-8137-dc597a054133" providerId="ADAL" clId="{7FEC25F7-A39A-4170-82F0-81AE16918F0E}" dt="2024-07-09T12:08:35.460" v="3887" actId="27636"/>
          <ac:spMkLst>
            <pc:docMk/>
            <pc:sldMk cId="3759057335" sldId="522"/>
            <ac:spMk id="3" creationId="{65FB7804-9015-5659-EC51-9C9121E7260E}"/>
          </ac:spMkLst>
        </pc:spChg>
        <pc:picChg chg="add del mod">
          <ac:chgData name="Damian Gordon" userId="796278f3-970d-4a3b-8137-dc597a054133" providerId="ADAL" clId="{7FEC25F7-A39A-4170-82F0-81AE16918F0E}" dt="2024-07-09T12:06:36.535" v="3832" actId="21"/>
          <ac:picMkLst>
            <pc:docMk/>
            <pc:sldMk cId="3759057335" sldId="522"/>
            <ac:picMk id="4" creationId="{72C6C1C0-8058-EBCA-12B3-CC799FE6DB27}"/>
          </ac:picMkLst>
        </pc:picChg>
        <pc:picChg chg="add mod">
          <ac:chgData name="Damian Gordon" userId="796278f3-970d-4a3b-8137-dc597a054133" providerId="ADAL" clId="{7FEC25F7-A39A-4170-82F0-81AE16918F0E}" dt="2024-07-09T12:06:17.112" v="3826" actId="1076"/>
          <ac:picMkLst>
            <pc:docMk/>
            <pc:sldMk cId="3759057335" sldId="522"/>
            <ac:picMk id="2050" creationId="{86C3989F-73A1-92BE-4809-B134921F0FFC}"/>
          </ac:picMkLst>
        </pc:picChg>
      </pc:sldChg>
      <pc:sldChg chg="addSp delSp modSp add mod">
        <pc:chgData name="Damian Gordon" userId="796278f3-970d-4a3b-8137-dc597a054133" providerId="ADAL" clId="{7FEC25F7-A39A-4170-82F0-81AE16918F0E}" dt="2024-07-09T12:08:58.753" v="3890" actId="27636"/>
        <pc:sldMkLst>
          <pc:docMk/>
          <pc:sldMk cId="1480789399" sldId="523"/>
        </pc:sldMkLst>
        <pc:spChg chg="mod">
          <ac:chgData name="Damian Gordon" userId="796278f3-970d-4a3b-8137-dc597a054133" providerId="ADAL" clId="{7FEC25F7-A39A-4170-82F0-81AE16918F0E}" dt="2024-07-09T12:08:58.753" v="3890" actId="27636"/>
          <ac:spMkLst>
            <pc:docMk/>
            <pc:sldMk cId="1480789399" sldId="523"/>
            <ac:spMk id="3" creationId="{65FB7804-9015-5659-EC51-9C9121E7260E}"/>
          </ac:spMkLst>
        </pc:spChg>
        <pc:picChg chg="add mod">
          <ac:chgData name="Damian Gordon" userId="796278f3-970d-4a3b-8137-dc597a054133" providerId="ADAL" clId="{7FEC25F7-A39A-4170-82F0-81AE16918F0E}" dt="2024-07-09T12:06:49.456" v="3859" actId="1036"/>
          <ac:picMkLst>
            <pc:docMk/>
            <pc:sldMk cId="1480789399" sldId="523"/>
            <ac:picMk id="4" creationId="{72C6C1C0-8058-EBCA-12B3-CC799FE6DB27}"/>
          </ac:picMkLst>
        </pc:picChg>
        <pc:picChg chg="add del mod">
          <ac:chgData name="Damian Gordon" userId="796278f3-970d-4a3b-8137-dc597a054133" providerId="ADAL" clId="{7FEC25F7-A39A-4170-82F0-81AE16918F0E}" dt="2024-07-09T12:06:41.039" v="3834" actId="478"/>
          <ac:picMkLst>
            <pc:docMk/>
            <pc:sldMk cId="1480789399" sldId="523"/>
            <ac:picMk id="1026" creationId="{3C974FB7-3AAD-02B2-69C8-C5EC0689CE71}"/>
          </ac:picMkLst>
        </pc:picChg>
      </pc:sldChg>
      <pc:sldChg chg="modSp add mod">
        <pc:chgData name="Damian Gordon" userId="796278f3-970d-4a3b-8137-dc597a054133" providerId="ADAL" clId="{7FEC25F7-A39A-4170-82F0-81AE16918F0E}" dt="2024-07-09T12:28:53.861" v="5082" actId="20577"/>
        <pc:sldMkLst>
          <pc:docMk/>
          <pc:sldMk cId="3150756904" sldId="524"/>
        </pc:sldMkLst>
        <pc:spChg chg="mod">
          <ac:chgData name="Damian Gordon" userId="796278f3-970d-4a3b-8137-dc597a054133" providerId="ADAL" clId="{7FEC25F7-A39A-4170-82F0-81AE16918F0E}" dt="2024-07-09T12:28:53.861" v="5082" actId="20577"/>
          <ac:spMkLst>
            <pc:docMk/>
            <pc:sldMk cId="3150756904" sldId="524"/>
            <ac:spMk id="3" creationId="{65FB7804-9015-5659-EC51-9C9121E7260E}"/>
          </ac:spMkLst>
        </pc:spChg>
      </pc:sldChg>
      <pc:sldChg chg="modSp add mod">
        <pc:chgData name="Damian Gordon" userId="796278f3-970d-4a3b-8137-dc597a054133" providerId="ADAL" clId="{7FEC25F7-A39A-4170-82F0-81AE16918F0E}" dt="2024-07-09T12:16:48.333" v="4584" actId="27636"/>
        <pc:sldMkLst>
          <pc:docMk/>
          <pc:sldMk cId="168884867" sldId="525"/>
        </pc:sldMkLst>
        <pc:spChg chg="mod">
          <ac:chgData name="Damian Gordon" userId="796278f3-970d-4a3b-8137-dc597a054133" providerId="ADAL" clId="{7FEC25F7-A39A-4170-82F0-81AE16918F0E}" dt="2024-07-09T12:16:48.333" v="4584" actId="27636"/>
          <ac:spMkLst>
            <pc:docMk/>
            <pc:sldMk cId="168884867" sldId="525"/>
            <ac:spMk id="3" creationId="{65FB7804-9015-5659-EC51-9C9121E7260E}"/>
          </ac:spMkLst>
        </pc:spChg>
      </pc:sldChg>
      <pc:sldChg chg="addSp delSp modSp add mod setBg">
        <pc:chgData name="Damian Gordon" userId="796278f3-970d-4a3b-8137-dc597a054133" providerId="ADAL" clId="{7FEC25F7-A39A-4170-82F0-81AE16918F0E}" dt="2024-07-09T12:17:43.964" v="4589" actId="26606"/>
        <pc:sldMkLst>
          <pc:docMk/>
          <pc:sldMk cId="2598802286" sldId="526"/>
        </pc:sldMkLst>
        <pc:spChg chg="del">
          <ac:chgData name="Damian Gordon" userId="796278f3-970d-4a3b-8137-dc597a054133" providerId="ADAL" clId="{7FEC25F7-A39A-4170-82F0-81AE16918F0E}" dt="2024-07-09T12:17:08.098" v="4586" actId="478"/>
          <ac:spMkLst>
            <pc:docMk/>
            <pc:sldMk cId="2598802286" sldId="526"/>
            <ac:spMk id="2" creationId="{2056AC5A-A420-53B3-5ABB-786AD7D29E8B}"/>
          </ac:spMkLst>
        </pc:spChg>
        <pc:spChg chg="del">
          <ac:chgData name="Damian Gordon" userId="796278f3-970d-4a3b-8137-dc597a054133" providerId="ADAL" clId="{7FEC25F7-A39A-4170-82F0-81AE16918F0E}" dt="2024-07-09T12:17:08.098" v="4586" actId="478"/>
          <ac:spMkLst>
            <pc:docMk/>
            <pc:sldMk cId="2598802286" sldId="526"/>
            <ac:spMk id="3" creationId="{65FB7804-9015-5659-EC51-9C9121E7260E}"/>
          </ac:spMkLst>
        </pc:spChg>
        <pc:spChg chg="add del mod">
          <ac:chgData name="Damian Gordon" userId="796278f3-970d-4a3b-8137-dc597a054133" providerId="ADAL" clId="{7FEC25F7-A39A-4170-82F0-81AE16918F0E}" dt="2024-07-09T12:17:08.845" v="4587" actId="478"/>
          <ac:spMkLst>
            <pc:docMk/>
            <pc:sldMk cId="2598802286" sldId="526"/>
            <ac:spMk id="4" creationId="{9A492CA1-2E57-447C-8B8A-A465BC0A4361}"/>
          </ac:spMkLst>
        </pc:spChg>
        <pc:spChg chg="add del mod">
          <ac:chgData name="Damian Gordon" userId="796278f3-970d-4a3b-8137-dc597a054133" providerId="ADAL" clId="{7FEC25F7-A39A-4170-82F0-81AE16918F0E}" dt="2024-07-09T12:17:08.845" v="4587" actId="478"/>
          <ac:spMkLst>
            <pc:docMk/>
            <pc:sldMk cId="2598802286" sldId="526"/>
            <ac:spMk id="5" creationId="{E3D257D7-AE2C-9B02-7129-B18BD64D95F6}"/>
          </ac:spMkLst>
        </pc:spChg>
        <pc:spChg chg="add">
          <ac:chgData name="Damian Gordon" userId="796278f3-970d-4a3b-8137-dc597a054133" providerId="ADAL" clId="{7FEC25F7-A39A-4170-82F0-81AE16918F0E}" dt="2024-07-09T12:17:43.964" v="4589" actId="26606"/>
          <ac:spMkLst>
            <pc:docMk/>
            <pc:sldMk cId="2598802286" sldId="526"/>
            <ac:spMk id="4103" creationId="{42A4FC2C-047E-45A5-965D-8E1E3BF09BC6}"/>
          </ac:spMkLst>
        </pc:spChg>
        <pc:picChg chg="del">
          <ac:chgData name="Damian Gordon" userId="796278f3-970d-4a3b-8137-dc597a054133" providerId="ADAL" clId="{7FEC25F7-A39A-4170-82F0-81AE16918F0E}" dt="2024-07-09T12:17:08.098" v="4586" actId="478"/>
          <ac:picMkLst>
            <pc:docMk/>
            <pc:sldMk cId="2598802286" sldId="526"/>
            <ac:picMk id="7" creationId="{5C84A97B-38FD-9ACB-6CE3-9153915DB035}"/>
          </ac:picMkLst>
        </pc:picChg>
        <pc:picChg chg="add mod">
          <ac:chgData name="Damian Gordon" userId="796278f3-970d-4a3b-8137-dc597a054133" providerId="ADAL" clId="{7FEC25F7-A39A-4170-82F0-81AE16918F0E}" dt="2024-07-09T12:17:43.964" v="4589" actId="26606"/>
          <ac:picMkLst>
            <pc:docMk/>
            <pc:sldMk cId="2598802286" sldId="526"/>
            <ac:picMk id="4098" creationId="{EA4109A7-0914-74FE-9792-A73FB8105BF1}"/>
          </ac:picMkLst>
        </pc:picChg>
      </pc:sldChg>
      <pc:sldChg chg="add del">
        <pc:chgData name="Damian Gordon" userId="796278f3-970d-4a3b-8137-dc597a054133" providerId="ADAL" clId="{7FEC25F7-A39A-4170-82F0-81AE16918F0E}" dt="2024-07-09T13:27:26.722" v="5443" actId="47"/>
        <pc:sldMkLst>
          <pc:docMk/>
          <pc:sldMk cId="3094175110" sldId="527"/>
        </pc:sldMkLst>
      </pc:sldChg>
      <pc:sldChg chg="delSp add ord">
        <pc:chgData name="Damian Gordon" userId="796278f3-970d-4a3b-8137-dc597a054133" providerId="ADAL" clId="{7FEC25F7-A39A-4170-82F0-81AE16918F0E}" dt="2024-07-09T12:23:58.792" v="4700"/>
        <pc:sldMkLst>
          <pc:docMk/>
          <pc:sldMk cId="2508920386" sldId="528"/>
        </pc:sldMkLst>
        <pc:picChg chg="del">
          <ac:chgData name="Damian Gordon" userId="796278f3-970d-4a3b-8137-dc597a054133" providerId="ADAL" clId="{7FEC25F7-A39A-4170-82F0-81AE16918F0E}" dt="2024-07-09T12:23:55.410" v="4698" actId="478"/>
          <ac:picMkLst>
            <pc:docMk/>
            <pc:sldMk cId="2508920386" sldId="528"/>
            <ac:picMk id="3078" creationId="{7B28330B-84AD-2744-5D11-DE08A4C2BF27}"/>
          </ac:picMkLst>
        </pc:picChg>
      </pc:sldChg>
      <pc:sldChg chg="add">
        <pc:chgData name="Damian Gordon" userId="796278f3-970d-4a3b-8137-dc597a054133" providerId="ADAL" clId="{7FEC25F7-A39A-4170-82F0-81AE16918F0E}" dt="2024-07-09T13:18:02.232" v="5126"/>
        <pc:sldMkLst>
          <pc:docMk/>
          <pc:sldMk cId="2648661551" sldId="529"/>
        </pc:sldMkLst>
      </pc:sldChg>
      <pc:sldChg chg="addSp delSp modSp add mod ord">
        <pc:chgData name="Damian Gordon" userId="796278f3-970d-4a3b-8137-dc597a054133" providerId="ADAL" clId="{7FEC25F7-A39A-4170-82F0-81AE16918F0E}" dt="2024-07-09T14:09:17.775" v="6249"/>
        <pc:sldMkLst>
          <pc:docMk/>
          <pc:sldMk cId="1997344540" sldId="530"/>
        </pc:sldMkLst>
        <pc:spChg chg="ord">
          <ac:chgData name="Damian Gordon" userId="796278f3-970d-4a3b-8137-dc597a054133" providerId="ADAL" clId="{7FEC25F7-A39A-4170-82F0-81AE16918F0E}" dt="2024-07-09T13:57:04.254" v="6005" actId="167"/>
          <ac:spMkLst>
            <pc:docMk/>
            <pc:sldMk cId="1997344540" sldId="530"/>
            <ac:spMk id="6" creationId="{0994AF30-7118-B04B-015D-AF822E879FC2}"/>
          </ac:spMkLst>
        </pc:spChg>
        <pc:spChg chg="mod ord">
          <ac:chgData name="Damian Gordon" userId="796278f3-970d-4a3b-8137-dc597a054133" providerId="ADAL" clId="{7FEC25F7-A39A-4170-82F0-81AE16918F0E}" dt="2024-07-09T13:57:38.437" v="6013" actId="1076"/>
          <ac:spMkLst>
            <pc:docMk/>
            <pc:sldMk cId="1997344540" sldId="530"/>
            <ac:spMk id="8" creationId="{40520ED9-B2B4-9B33-898A-DF25BA3B347A}"/>
          </ac:spMkLst>
        </pc:spChg>
        <pc:spChg chg="add del">
          <ac:chgData name="Damian Gordon" userId="796278f3-970d-4a3b-8137-dc597a054133" providerId="ADAL" clId="{7FEC25F7-A39A-4170-82F0-81AE16918F0E}" dt="2024-07-09T13:57:56.697" v="6020" actId="478"/>
          <ac:spMkLst>
            <pc:docMk/>
            <pc:sldMk cId="1997344540" sldId="530"/>
            <ac:spMk id="10" creationId="{72E5636A-178B-1E09-F1C2-B38CEB87D919}"/>
          </ac:spMkLst>
        </pc:spChg>
        <pc:spChg chg="add del">
          <ac:chgData name="Damian Gordon" userId="796278f3-970d-4a3b-8137-dc597a054133" providerId="ADAL" clId="{7FEC25F7-A39A-4170-82F0-81AE16918F0E}" dt="2024-07-09T13:59:06.149" v="6074" actId="478"/>
          <ac:spMkLst>
            <pc:docMk/>
            <pc:sldMk cId="1997344540" sldId="530"/>
            <ac:spMk id="12" creationId="{DA6B55E2-CFFA-48FD-F9C5-84121E0ADC42}"/>
          </ac:spMkLst>
        </pc:spChg>
        <pc:spChg chg="add mod">
          <ac:chgData name="Damian Gordon" userId="796278f3-970d-4a3b-8137-dc597a054133" providerId="ADAL" clId="{7FEC25F7-A39A-4170-82F0-81AE16918F0E}" dt="2024-07-09T13:59:52.342" v="6078" actId="1582"/>
          <ac:spMkLst>
            <pc:docMk/>
            <pc:sldMk cId="1997344540" sldId="530"/>
            <ac:spMk id="13" creationId="{EB20D205-DD17-EE8A-5741-B89E4D59FB78}"/>
          </ac:spMkLst>
        </pc:spChg>
        <pc:spChg chg="add mod">
          <ac:chgData name="Damian Gordon" userId="796278f3-970d-4a3b-8137-dc597a054133" providerId="ADAL" clId="{7FEC25F7-A39A-4170-82F0-81AE16918F0E}" dt="2024-07-09T14:01:14.690" v="6086" actId="692"/>
          <ac:spMkLst>
            <pc:docMk/>
            <pc:sldMk cId="1997344540" sldId="530"/>
            <ac:spMk id="14" creationId="{4B9FD7A7-416B-F2DF-1DDB-3DE86C671D6F}"/>
          </ac:spMkLst>
        </pc:spChg>
        <pc:spChg chg="add mod">
          <ac:chgData name="Damian Gordon" userId="796278f3-970d-4a3b-8137-dc597a054133" providerId="ADAL" clId="{7FEC25F7-A39A-4170-82F0-81AE16918F0E}" dt="2024-07-09T14:09:17.775" v="6249"/>
          <ac:spMkLst>
            <pc:docMk/>
            <pc:sldMk cId="1997344540" sldId="530"/>
            <ac:spMk id="16" creationId="{8E9BEC24-F67A-B6D4-0C33-B6C3E289B9E1}"/>
          </ac:spMkLst>
        </pc:spChg>
        <pc:spChg chg="del">
          <ac:chgData name="Damian Gordon" userId="796278f3-970d-4a3b-8137-dc597a054133" providerId="ADAL" clId="{7FEC25F7-A39A-4170-82F0-81AE16918F0E}" dt="2024-07-09T13:57:08.118" v="6006" actId="478"/>
          <ac:spMkLst>
            <pc:docMk/>
            <pc:sldMk cId="1997344540" sldId="530"/>
            <ac:spMk id="20" creationId="{4CB74E6D-B908-85A3-CF16-7C1C5817B0EF}"/>
          </ac:spMkLst>
        </pc:spChg>
        <pc:spChg chg="add mod">
          <ac:chgData name="Damian Gordon" userId="796278f3-970d-4a3b-8137-dc597a054133" providerId="ADAL" clId="{7FEC25F7-A39A-4170-82F0-81AE16918F0E}" dt="2024-07-09T14:09:17.775" v="6249"/>
          <ac:spMkLst>
            <pc:docMk/>
            <pc:sldMk cId="1997344540" sldId="530"/>
            <ac:spMk id="21" creationId="{AFD806D7-7E29-D078-E649-495F5D6FA2F8}"/>
          </ac:spMkLst>
        </pc:spChg>
        <pc:picChg chg="add del">
          <ac:chgData name="Damian Gordon" userId="796278f3-970d-4a3b-8137-dc597a054133" providerId="ADAL" clId="{7FEC25F7-A39A-4170-82F0-81AE16918F0E}" dt="2024-07-09T13:52:32.174" v="5996" actId="478"/>
          <ac:picMkLst>
            <pc:docMk/>
            <pc:sldMk cId="1997344540" sldId="530"/>
            <ac:picMk id="5122" creationId="{40FFBFB7-7B2C-601A-BB79-47E743FAD0D6}"/>
          </ac:picMkLst>
        </pc:picChg>
        <pc:picChg chg="add del">
          <ac:chgData name="Damian Gordon" userId="796278f3-970d-4a3b-8137-dc597a054133" providerId="ADAL" clId="{7FEC25F7-A39A-4170-82F0-81AE16918F0E}" dt="2024-07-09T13:53:05.310" v="5998" actId="478"/>
          <ac:picMkLst>
            <pc:docMk/>
            <pc:sldMk cId="1997344540" sldId="530"/>
            <ac:picMk id="5124" creationId="{944A16DA-0D97-1457-2BB5-2C397FF81ACA}"/>
          </ac:picMkLst>
        </pc:picChg>
        <pc:picChg chg="add del mod">
          <ac:chgData name="Damian Gordon" userId="796278f3-970d-4a3b-8137-dc597a054133" providerId="ADAL" clId="{7FEC25F7-A39A-4170-82F0-81AE16918F0E}" dt="2024-07-09T13:59:36.162" v="6076" actId="478"/>
          <ac:picMkLst>
            <pc:docMk/>
            <pc:sldMk cId="1997344540" sldId="530"/>
            <ac:picMk id="5126" creationId="{3BCA8D46-F2E9-23C0-D3AF-327FA13110BA}"/>
          </ac:picMkLst>
        </pc:picChg>
      </pc:sldChg>
      <pc:sldChg chg="add del">
        <pc:chgData name="Damian Gordon" userId="796278f3-970d-4a3b-8137-dc597a054133" providerId="ADAL" clId="{7FEC25F7-A39A-4170-82F0-81AE16918F0E}" dt="2024-07-09T14:01:44.014" v="6091" actId="47"/>
        <pc:sldMkLst>
          <pc:docMk/>
          <pc:sldMk cId="3320530740" sldId="531"/>
        </pc:sldMkLst>
      </pc:sldChg>
      <pc:sldChg chg="modSp add mod ord">
        <pc:chgData name="Damian Gordon" userId="796278f3-970d-4a3b-8137-dc597a054133" providerId="ADAL" clId="{7FEC25F7-A39A-4170-82F0-81AE16918F0E}" dt="2024-07-09T14:07:01.268" v="6185" actId="20577"/>
        <pc:sldMkLst>
          <pc:docMk/>
          <pc:sldMk cId="14068166" sldId="532"/>
        </pc:sldMkLst>
        <pc:spChg chg="mod">
          <ac:chgData name="Damian Gordon" userId="796278f3-970d-4a3b-8137-dc597a054133" providerId="ADAL" clId="{7FEC25F7-A39A-4170-82F0-81AE16918F0E}" dt="2024-07-09T14:07:01.268" v="6185" actId="20577"/>
          <ac:spMkLst>
            <pc:docMk/>
            <pc:sldMk cId="14068166" sldId="532"/>
            <ac:spMk id="20" creationId="{4CB74E6D-B908-85A3-CF16-7C1C5817B0EF}"/>
          </ac:spMkLst>
        </pc:spChg>
      </pc:sldChg>
      <pc:sldChg chg="delSp add mod ord">
        <pc:chgData name="Damian Gordon" userId="796278f3-970d-4a3b-8137-dc597a054133" providerId="ADAL" clId="{7FEC25F7-A39A-4170-82F0-81AE16918F0E}" dt="2024-07-09T14:07:21.316" v="6189"/>
        <pc:sldMkLst>
          <pc:docMk/>
          <pc:sldMk cId="1092859899" sldId="533"/>
        </pc:sldMkLst>
        <pc:spChg chg="del">
          <ac:chgData name="Damian Gordon" userId="796278f3-970d-4a3b-8137-dc597a054133" providerId="ADAL" clId="{7FEC25F7-A39A-4170-82F0-81AE16918F0E}" dt="2024-07-09T14:07:14.276" v="6187" actId="478"/>
          <ac:spMkLst>
            <pc:docMk/>
            <pc:sldMk cId="1092859899" sldId="533"/>
            <ac:spMk id="14" creationId="{4B9FD7A7-416B-F2DF-1DDB-3DE86C671D6F}"/>
          </ac:spMkLst>
        </pc:spChg>
      </pc:sldChg>
      <pc:sldChg chg="addSp modSp add mod">
        <pc:chgData name="Damian Gordon" userId="796278f3-970d-4a3b-8137-dc597a054133" providerId="ADAL" clId="{7FEC25F7-A39A-4170-82F0-81AE16918F0E}" dt="2024-08-02T14:27:58.284" v="6600" actId="1076"/>
        <pc:sldMkLst>
          <pc:docMk/>
          <pc:sldMk cId="2813614338" sldId="534"/>
        </pc:sldMkLst>
        <pc:spChg chg="mod">
          <ac:chgData name="Damian Gordon" userId="796278f3-970d-4a3b-8137-dc597a054133" providerId="ADAL" clId="{7FEC25F7-A39A-4170-82F0-81AE16918F0E}" dt="2024-08-02T14:27:58.284" v="6600" actId="1076"/>
          <ac:spMkLst>
            <pc:docMk/>
            <pc:sldMk cId="2813614338" sldId="534"/>
            <ac:spMk id="8" creationId="{40520ED9-B2B4-9B33-898A-DF25BA3B347A}"/>
          </ac:spMkLst>
        </pc:spChg>
        <pc:spChg chg="add mod">
          <ac:chgData name="Damian Gordon" userId="796278f3-970d-4a3b-8137-dc597a054133" providerId="ADAL" clId="{7FEC25F7-A39A-4170-82F0-81AE16918F0E}" dt="2024-07-09T14:08:57.810" v="6248" actId="20577"/>
          <ac:spMkLst>
            <pc:docMk/>
            <pc:sldMk cId="2813614338" sldId="534"/>
            <ac:spMk id="10" creationId="{87CEF77B-BC04-798B-3535-78C4A0E91122}"/>
          </ac:spMkLst>
        </pc:spChg>
      </pc:sldChg>
      <pc:sldChg chg="modSp add mod ord">
        <pc:chgData name="Damian Gordon" userId="796278f3-970d-4a3b-8137-dc597a054133" providerId="ADAL" clId="{7FEC25F7-A39A-4170-82F0-81AE16918F0E}" dt="2024-07-09T14:11:25.664" v="6541" actId="20577"/>
        <pc:sldMkLst>
          <pc:docMk/>
          <pc:sldMk cId="1876897265" sldId="535"/>
        </pc:sldMkLst>
        <pc:spChg chg="mod">
          <ac:chgData name="Damian Gordon" userId="796278f3-970d-4a3b-8137-dc597a054133" providerId="ADAL" clId="{7FEC25F7-A39A-4170-82F0-81AE16918F0E}" dt="2024-07-09T14:11:25.664" v="6541" actId="20577"/>
          <ac:spMkLst>
            <pc:docMk/>
            <pc:sldMk cId="1876897265" sldId="535"/>
            <ac:spMk id="3" creationId="{65FB7804-9015-5659-EC51-9C9121E7260E}"/>
          </ac:spMkLst>
        </pc:spChg>
      </pc:sldChg>
      <pc:sldChg chg="add del">
        <pc:chgData name="Damian Gordon" userId="796278f3-970d-4a3b-8137-dc597a054133" providerId="ADAL" clId="{7FEC25F7-A39A-4170-82F0-81AE16918F0E}" dt="2024-07-09T14:08:33.903" v="6192"/>
        <pc:sldMkLst>
          <pc:docMk/>
          <pc:sldMk cId="4133125882" sldId="535"/>
        </pc:sldMkLst>
      </pc:sldChg>
      <pc:sldChg chg="modSp mod">
        <pc:chgData name="Damian Gordon" userId="796278f3-970d-4a3b-8137-dc597a054133" providerId="ADAL" clId="{7FEC25F7-A39A-4170-82F0-81AE16918F0E}" dt="2024-08-02T14:32:25.595" v="6631" actId="27636"/>
        <pc:sldMkLst>
          <pc:docMk/>
          <pc:sldMk cId="2418298055" sldId="538"/>
        </pc:sldMkLst>
        <pc:spChg chg="mod">
          <ac:chgData name="Damian Gordon" userId="796278f3-970d-4a3b-8137-dc597a054133" providerId="ADAL" clId="{7FEC25F7-A39A-4170-82F0-81AE16918F0E}" dt="2024-08-02T14:32:25.595" v="6631" actId="27636"/>
          <ac:spMkLst>
            <pc:docMk/>
            <pc:sldMk cId="2418298055" sldId="538"/>
            <ac:spMk id="4" creationId="{0FDD7799-3707-4389-FFCF-4D9C3CB3D567}"/>
          </ac:spMkLst>
        </pc:spChg>
      </pc:sldChg>
      <pc:sldChg chg="addSp modSp add mod">
        <pc:chgData name="Damian Gordon" userId="796278f3-970d-4a3b-8137-dc597a054133" providerId="ADAL" clId="{7FEC25F7-A39A-4170-82F0-81AE16918F0E}" dt="2024-08-02T14:28:10.849" v="6620" actId="20577"/>
        <pc:sldMkLst>
          <pc:docMk/>
          <pc:sldMk cId="572223339" sldId="541"/>
        </pc:sldMkLst>
        <pc:spChg chg="add mod">
          <ac:chgData name="Damian Gordon" userId="796278f3-970d-4a3b-8137-dc597a054133" providerId="ADAL" clId="{7FEC25F7-A39A-4170-82F0-81AE16918F0E}" dt="2024-08-02T14:26:33.389" v="6598" actId="14100"/>
          <ac:spMkLst>
            <pc:docMk/>
            <pc:sldMk cId="572223339" sldId="541"/>
            <ac:spMk id="10" creationId="{2474CF18-F436-DF95-E462-CC9047ECBF9F}"/>
          </ac:spMkLst>
        </pc:spChg>
        <pc:spChg chg="add mod">
          <ac:chgData name="Damian Gordon" userId="796278f3-970d-4a3b-8137-dc597a054133" providerId="ADAL" clId="{7FEC25F7-A39A-4170-82F0-81AE16918F0E}" dt="2024-08-02T14:26:26.531" v="6597" actId="14100"/>
          <ac:spMkLst>
            <pc:docMk/>
            <pc:sldMk cId="572223339" sldId="541"/>
            <ac:spMk id="12" creationId="{512477AB-AFC2-053F-E9AB-B323C2917ECA}"/>
          </ac:spMkLst>
        </pc:spChg>
        <pc:spChg chg="add mod">
          <ac:chgData name="Damian Gordon" userId="796278f3-970d-4a3b-8137-dc597a054133" providerId="ADAL" clId="{7FEC25F7-A39A-4170-82F0-81AE16918F0E}" dt="2024-08-02T14:28:10.849" v="6620" actId="20577"/>
          <ac:spMkLst>
            <pc:docMk/>
            <pc:sldMk cId="572223339" sldId="541"/>
            <ac:spMk id="20" creationId="{4D6CB401-2F2A-E15C-241C-4FFBCDB4F048}"/>
          </ac:spMkLst>
        </pc:spChg>
      </pc:sldChg>
    </pc:docChg>
  </pc:docChgLst>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7-05T00:29:52.330" v="9651" actId="20577"/>
      <pc:docMkLst>
        <pc:docMk/>
      </pc:docMkLst>
      <pc:sldChg chg="modSp mod">
        <pc:chgData name="Damian Gordon" userId="796278f3-970d-4a3b-8137-dc597a054133" providerId="ADAL" clId="{45BE5AB9-231A-4059-8C30-6EA104990523}" dt="2024-05-27T15:31:31.611" v="14" actId="20577"/>
        <pc:sldMkLst>
          <pc:docMk/>
          <pc:sldMk cId="1941464876" sldId="256"/>
        </pc:sldMkLst>
        <pc:spChg chg="mod">
          <ac:chgData name="Damian Gordon" userId="796278f3-970d-4a3b-8137-dc597a054133" providerId="ADAL" clId="{45BE5AB9-231A-4059-8C30-6EA104990523}" dt="2024-05-27T15:31:31.611" v="14" actId="20577"/>
          <ac:spMkLst>
            <pc:docMk/>
            <pc:sldMk cId="1941464876" sldId="256"/>
            <ac:spMk id="2" creationId="{2AFAF802-1FD5-1E70-940A-2DF641692805}"/>
          </ac:spMkLst>
        </pc:spChg>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mod">
        <pc:chgData name="Damian Gordon" userId="796278f3-970d-4a3b-8137-dc597a054133" providerId="ADAL" clId="{45BE5AB9-231A-4059-8C30-6EA104990523}" dt="2024-05-28T01:14:22.345" v="294" actId="27636"/>
        <pc:sldMkLst>
          <pc:docMk/>
          <pc:sldMk cId="321388942" sldId="259"/>
        </pc:sldMkLst>
        <pc:spChg chg="mod">
          <ac:chgData name="Damian Gordon" userId="796278f3-970d-4a3b-8137-dc597a054133" providerId="ADAL" clId="{45BE5AB9-231A-4059-8C30-6EA104990523}" dt="2024-05-28T01:14:22.345" v="294" actId="27636"/>
          <ac:spMkLst>
            <pc:docMk/>
            <pc:sldMk cId="321388942" sldId="259"/>
            <ac:spMk id="3" creationId="{65FB7804-9015-5659-EC51-9C9121E7260E}"/>
          </ac:spMkLst>
        </pc:spChg>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del">
        <pc:chgData name="Damian Gordon" userId="796278f3-970d-4a3b-8137-dc597a054133" providerId="ADAL" clId="{45BE5AB9-231A-4059-8C30-6EA104990523}" dt="2024-05-27T15:31:40.222" v="15" actId="47"/>
        <pc:sldMkLst>
          <pc:docMk/>
          <pc:sldMk cId="1282645631" sldId="275"/>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picChg chg="mod">
          <ac:chgData name="Damian Gordon" userId="796278f3-970d-4a3b-8137-dc597a054133" providerId="ADAL" clId="{45BE5AB9-231A-4059-8C30-6EA104990523}" dt="2024-06-18T18:50:16.313" v="424" actId="1038"/>
          <ac:picMkLst>
            <pc:docMk/>
            <pc:sldMk cId="0" sldId="392"/>
            <ac:picMk id="78851" creationId="{D35A62B2-0D53-45F9-BEFB-7C4A2FB9FE43}"/>
          </ac:picMkLst>
        </pc:picChg>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picChg chg="mod">
          <ac:chgData name="Damian Gordon" userId="796278f3-970d-4a3b-8137-dc597a054133" providerId="ADAL" clId="{45BE5AB9-231A-4059-8C30-6EA104990523}" dt="2024-06-18T18:49:00.793" v="411" actId="1036"/>
          <ac:picMkLst>
            <pc:docMk/>
            <pc:sldMk cId="0" sldId="421"/>
            <ac:picMk id="63493" creationId="{35AC537C-4AE0-433A-3DF4-37C96FBE3176}"/>
          </ac:picMkLst>
        </pc:picChg>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pChg chg="mod">
          <ac:chgData name="Damian Gordon" userId="796278f3-970d-4a3b-8137-dc597a054133" providerId="ADAL" clId="{45BE5AB9-231A-4059-8C30-6EA104990523}" dt="2024-05-27T15:36:21.129" v="133" actId="207"/>
          <ac:spMkLst>
            <pc:docMk/>
            <pc:sldMk cId="0" sldId="424"/>
            <ac:spMk id="4" creationId="{D57A6FBD-6DFC-C805-435B-B5A471295132}"/>
          </ac:spMkLst>
        </pc:spChg>
        <pc:spChg chg="mod">
          <ac:chgData name="Damian Gordon" userId="796278f3-970d-4a3b-8137-dc597a054133" providerId="ADAL" clId="{45BE5AB9-231A-4059-8C30-6EA104990523}" dt="2024-05-27T15:35:32.528" v="117" actId="403"/>
          <ac:spMkLst>
            <pc:docMk/>
            <pc:sldMk cId="0" sldId="424"/>
            <ac:spMk id="56324" creationId="{08621365-AE3E-6397-3913-321150DC9F22}"/>
          </ac:spMkLst>
        </pc:spChg>
        <pc:spChg chg="mod">
          <ac:chgData name="Damian Gordon" userId="796278f3-970d-4a3b-8137-dc597a054133" providerId="ADAL" clId="{45BE5AB9-231A-4059-8C30-6EA104990523}" dt="2024-05-27T15:36:09.214" v="131" actId="27636"/>
          <ac:spMkLst>
            <pc:docMk/>
            <pc:sldMk cId="0" sldId="424"/>
            <ac:spMk id="56326" creationId="{34924E4E-D566-984E-2CAA-52235DD428B5}"/>
          </ac:spMkLst>
        </pc:spChg>
      </pc:sldChg>
      <pc:sldChg chg="addSp delSp modSp add del mod ord">
        <pc:chgData name="Damian Gordon" userId="796278f3-970d-4a3b-8137-dc597a054133" providerId="ADAL" clId="{45BE5AB9-231A-4059-8C30-6EA104990523}" dt="2024-07-02T23:31:11.347" v="5422" actId="47"/>
        <pc:sldMkLst>
          <pc:docMk/>
          <pc:sldMk cId="0" sldId="425"/>
        </pc:sldMkLst>
        <pc:spChg chg="add mod ord">
          <ac:chgData name="Damian Gordon" userId="796278f3-970d-4a3b-8137-dc597a054133" providerId="ADAL" clId="{45BE5AB9-231A-4059-8C30-6EA104990523}" dt="2024-05-27T15:36:26.873" v="135" actId="167"/>
          <ac:spMkLst>
            <pc:docMk/>
            <pc:sldMk cId="0" sldId="425"/>
            <ac:spMk id="2" creationId="{9D779314-8312-E7F4-EDFA-4C490E2E49B7}"/>
          </ac:spMkLst>
        </pc:spChg>
        <pc:spChg chg="del">
          <ac:chgData name="Damian Gordon" userId="796278f3-970d-4a3b-8137-dc597a054133" providerId="ADAL" clId="{45BE5AB9-231A-4059-8C30-6EA104990523}" dt="2024-05-27T15:36:15.982" v="132" actId="478"/>
          <ac:spMkLst>
            <pc:docMk/>
            <pc:sldMk cId="0" sldId="425"/>
            <ac:spMk id="4" creationId="{A2DD0A15-7F93-197E-DA10-3E993282CC6D}"/>
          </ac:spMkLst>
        </pc:spChg>
        <pc:spChg chg="mod">
          <ac:chgData name="Damian Gordon" userId="796278f3-970d-4a3b-8137-dc597a054133" providerId="ADAL" clId="{45BE5AB9-231A-4059-8C30-6EA104990523}" dt="2024-05-27T15:36:39.981" v="142" actId="27636"/>
          <ac:spMkLst>
            <pc:docMk/>
            <pc:sldMk cId="0" sldId="425"/>
            <ac:spMk id="58373" creationId="{F11398CA-5246-0556-3CD1-5DBD21ACB94B}"/>
          </ac:spMkLst>
        </pc:spChg>
      </pc:sldChg>
      <pc:sldChg chg="addSp delSp modSp new mod modMedia setBg modAnim">
        <pc:chgData name="Damian Gordon" userId="796278f3-970d-4a3b-8137-dc597a054133" providerId="ADAL" clId="{45BE5AB9-231A-4059-8C30-6EA104990523}" dt="2024-05-28T01:12:19.754" v="267" actId="20577"/>
        <pc:sldMkLst>
          <pc:docMk/>
          <pc:sldMk cId="1898965013" sldId="426"/>
        </pc:sldMkLst>
        <pc:spChg chg="del mod">
          <ac:chgData name="Damian Gordon" userId="796278f3-970d-4a3b-8137-dc597a054133" providerId="ADAL" clId="{45BE5AB9-231A-4059-8C30-6EA104990523}" dt="2024-05-28T01:11:30.954" v="251" actId="478"/>
          <ac:spMkLst>
            <pc:docMk/>
            <pc:sldMk cId="1898965013" sldId="426"/>
            <ac:spMk id="2" creationId="{8B41DC0A-E51A-1604-2384-D884142EF7AB}"/>
          </ac:spMkLst>
        </pc:spChg>
        <pc:spChg chg="del">
          <ac:chgData name="Damian Gordon" userId="796278f3-970d-4a3b-8137-dc597a054133" providerId="ADAL" clId="{45BE5AB9-231A-4059-8C30-6EA104990523}" dt="2024-05-28T01:08:22.354" v="156" actId="478"/>
          <ac:spMkLst>
            <pc:docMk/>
            <pc:sldMk cId="1898965013" sldId="426"/>
            <ac:spMk id="3" creationId="{1D819EC2-7E47-00EE-E3B3-C3AE7D8BA2A3}"/>
          </ac:spMkLst>
        </pc:spChg>
        <pc:spChg chg="add del mod">
          <ac:chgData name="Damian Gordon" userId="796278f3-970d-4a3b-8137-dc597a054133" providerId="ADAL" clId="{45BE5AB9-231A-4059-8C30-6EA104990523}" dt="2024-05-28T01:11:35.234" v="252" actId="478"/>
          <ac:spMkLst>
            <pc:docMk/>
            <pc:sldMk cId="1898965013" sldId="426"/>
            <ac:spMk id="6" creationId="{079396D8-85FD-7A1C-CFA0-C35F14DD5B88}"/>
          </ac:spMkLst>
        </pc:spChg>
        <pc:spChg chg="add">
          <ac:chgData name="Damian Gordon" userId="796278f3-970d-4a3b-8137-dc597a054133" providerId="ADAL" clId="{45BE5AB9-231A-4059-8C30-6EA104990523}" dt="2024-05-28T01:09:13.174" v="170" actId="26606"/>
          <ac:spMkLst>
            <pc:docMk/>
            <pc:sldMk cId="1898965013" sldId="426"/>
            <ac:spMk id="8" creationId="{6F828D28-8E09-41CC-8229-3070B5467A96}"/>
          </ac:spMkLst>
        </pc:spChg>
        <pc:spChg chg="add del">
          <ac:chgData name="Damian Gordon" userId="796278f3-970d-4a3b-8137-dc597a054133" providerId="ADAL" clId="{45BE5AB9-231A-4059-8C30-6EA104990523}" dt="2024-05-28T01:11:42.284" v="254" actId="478"/>
          <ac:spMkLst>
            <pc:docMk/>
            <pc:sldMk cId="1898965013" sldId="426"/>
            <ac:spMk id="9" creationId="{EA783DFE-913A-D381-FC98-1AD372260438}"/>
          </ac:spMkLst>
        </pc:spChg>
        <pc:spChg chg="add">
          <ac:chgData name="Damian Gordon" userId="796278f3-970d-4a3b-8137-dc597a054133" providerId="ADAL" clId="{45BE5AB9-231A-4059-8C30-6EA104990523}" dt="2024-05-28T01:09:13.174" v="170" actId="26606"/>
          <ac:spMkLst>
            <pc:docMk/>
            <pc:sldMk cId="1898965013" sldId="426"/>
            <ac:spMk id="10" creationId="{D5B012D8-7F27-4758-9AC6-C889B154BD73}"/>
          </ac:spMkLst>
        </pc:spChg>
        <pc:spChg chg="add mod">
          <ac:chgData name="Damian Gordon" userId="796278f3-970d-4a3b-8137-dc597a054133" providerId="ADAL" clId="{45BE5AB9-231A-4059-8C30-6EA104990523}" dt="2024-05-28T01:12:19.754" v="267" actId="20577"/>
          <ac:spMkLst>
            <pc:docMk/>
            <pc:sldMk cId="1898965013" sldId="426"/>
            <ac:spMk id="11" creationId="{7C08DDC7-0428-F3D5-02A2-A178A4166046}"/>
          </ac:spMkLst>
        </pc:spChg>
        <pc:spChg chg="add">
          <ac:chgData name="Damian Gordon" userId="796278f3-970d-4a3b-8137-dc597a054133" providerId="ADAL" clId="{45BE5AB9-231A-4059-8C30-6EA104990523}" dt="2024-05-28T01:09:13.174" v="170" actId="26606"/>
          <ac:spMkLst>
            <pc:docMk/>
            <pc:sldMk cId="1898965013" sldId="426"/>
            <ac:spMk id="12" creationId="{4063B759-00FC-46D1-9898-8E8625268FAF}"/>
          </ac:spMkLst>
        </pc:spChg>
        <pc:picChg chg="add mod">
          <ac:chgData name="Damian Gordon" userId="796278f3-970d-4a3b-8137-dc597a054133" providerId="ADAL" clId="{45BE5AB9-231A-4059-8C30-6EA104990523}" dt="2024-05-28T01:09:52.464" v="192" actId="1076"/>
          <ac:picMkLst>
            <pc:docMk/>
            <pc:sldMk cId="1898965013" sldId="426"/>
            <ac:picMk id="4" creationId="{87940DE9-72D6-4EDB-F41D-518FAFAAEA27}"/>
          </ac:picMkLst>
        </pc:picChg>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pChg chg="mod">
          <ac:chgData name="Damian Gordon" userId="796278f3-970d-4a3b-8137-dc597a054133" providerId="ADAL" clId="{45BE5AB9-231A-4059-8C30-6EA104990523}" dt="2024-05-28T01:10:56.764" v="203" actId="26606"/>
          <ac:spMkLst>
            <pc:docMk/>
            <pc:sldMk cId="2126172313" sldId="427"/>
            <ac:spMk id="2" creationId="{8B41DC0A-E51A-1604-2384-D884142EF7AB}"/>
          </ac:spMkLst>
        </pc:spChg>
        <pc:spChg chg="add">
          <ac:chgData name="Damian Gordon" userId="796278f3-970d-4a3b-8137-dc597a054133" providerId="ADAL" clId="{45BE5AB9-231A-4059-8C30-6EA104990523}" dt="2024-05-28T01:10:56.764" v="203" actId="26606"/>
          <ac:spMkLst>
            <pc:docMk/>
            <pc:sldMk cId="2126172313" sldId="427"/>
            <ac:spMk id="5" creationId="{C1DD1A8A-57D5-4A81-AD04-532B043C5611}"/>
          </ac:spMkLst>
        </pc:spChg>
        <pc:spChg chg="add">
          <ac:chgData name="Damian Gordon" userId="796278f3-970d-4a3b-8137-dc597a054133" providerId="ADAL" clId="{45BE5AB9-231A-4059-8C30-6EA104990523}" dt="2024-05-28T01:10:56.764" v="203" actId="26606"/>
          <ac:spMkLst>
            <pc:docMk/>
            <pc:sldMk cId="2126172313" sldId="427"/>
            <ac:spMk id="7" creationId="{007891EC-4501-44ED-A8C8-B11B6DB767AB}"/>
          </ac:spMkLst>
        </pc:spChg>
        <pc:spChg chg="del">
          <ac:chgData name="Damian Gordon" userId="796278f3-970d-4a3b-8137-dc597a054133" providerId="ADAL" clId="{45BE5AB9-231A-4059-8C30-6EA104990523}" dt="2024-05-28T01:10:07.994" v="196"/>
          <ac:spMkLst>
            <pc:docMk/>
            <pc:sldMk cId="2126172313" sldId="427"/>
            <ac:spMk id="8" creationId="{6F828D28-8E09-41CC-8229-3070B5467A96}"/>
          </ac:spMkLst>
        </pc:spChg>
        <pc:spChg chg="del">
          <ac:chgData name="Damian Gordon" userId="796278f3-970d-4a3b-8137-dc597a054133" providerId="ADAL" clId="{45BE5AB9-231A-4059-8C30-6EA104990523}" dt="2024-05-28T01:10:07.994" v="196"/>
          <ac:spMkLst>
            <pc:docMk/>
            <pc:sldMk cId="2126172313" sldId="427"/>
            <ac:spMk id="10" creationId="{D5B012D8-7F27-4758-9AC6-C889B154BD73}"/>
          </ac:spMkLst>
        </pc:spChg>
        <pc:spChg chg="del">
          <ac:chgData name="Damian Gordon" userId="796278f3-970d-4a3b-8137-dc597a054133" providerId="ADAL" clId="{45BE5AB9-231A-4059-8C30-6EA104990523}" dt="2024-05-28T01:10:07.994" v="196"/>
          <ac:spMkLst>
            <pc:docMk/>
            <pc:sldMk cId="2126172313" sldId="427"/>
            <ac:spMk id="12" creationId="{4063B759-00FC-46D1-9898-8E8625268FAF}"/>
          </ac:spMkLst>
        </pc:spChg>
        <pc:picChg chg="del">
          <ac:chgData name="Damian Gordon" userId="796278f3-970d-4a3b-8137-dc597a054133" providerId="ADAL" clId="{45BE5AB9-231A-4059-8C30-6EA104990523}" dt="2024-05-28T01:10:51.954" v="202" actId="478"/>
          <ac:picMkLst>
            <pc:docMk/>
            <pc:sldMk cId="2126172313" sldId="427"/>
            <ac:picMk id="4" creationId="{87940DE9-72D6-4EDB-F41D-518FAFAAEA27}"/>
          </ac:picMkLst>
        </pc:picChg>
        <pc:picChg chg="add">
          <ac:chgData name="Damian Gordon" userId="796278f3-970d-4a3b-8137-dc597a054133" providerId="ADAL" clId="{45BE5AB9-231A-4059-8C30-6EA104990523}" dt="2024-05-28T01:10:56.764" v="203" actId="26606"/>
          <ac:picMkLst>
            <pc:docMk/>
            <pc:sldMk cId="2126172313" sldId="427"/>
            <ac:picMk id="6" creationId="{21414B50-8E8D-09A5-ED16-91D3EA830F6A}"/>
          </ac:picMkLst>
        </pc:picChg>
      </pc:sldChg>
      <pc:sldChg chg="add del">
        <pc:chgData name="Damian Gordon" userId="796278f3-970d-4a3b-8137-dc597a054133" providerId="ADAL" clId="{45BE5AB9-231A-4059-8C30-6EA104990523}" dt="2024-07-02T23:31:11.347" v="5422" actId="47"/>
        <pc:sldMkLst>
          <pc:docMk/>
          <pc:sldMk cId="0" sldId="429"/>
        </pc:sldMkLst>
      </pc:sldChg>
      <pc:sldChg chg="addSp modSp mod ord">
        <pc:chgData name="Damian Gordon" userId="796278f3-970d-4a3b-8137-dc597a054133" providerId="ADAL" clId="{45BE5AB9-231A-4059-8C30-6EA104990523}" dt="2024-07-05T00:14:00.740" v="9574"/>
        <pc:sldMkLst>
          <pc:docMk/>
          <pc:sldMk cId="3735875418" sldId="430"/>
        </pc:sldMkLst>
        <pc:spChg chg="mod">
          <ac:chgData name="Damian Gordon" userId="796278f3-970d-4a3b-8137-dc597a054133" providerId="ADAL" clId="{45BE5AB9-231A-4059-8C30-6EA104990523}" dt="2024-07-02T23:25:45.864" v="5395" actId="1036"/>
          <ac:spMkLst>
            <pc:docMk/>
            <pc:sldMk cId="3735875418" sldId="430"/>
            <ac:spMk id="23" creationId="{764BCDA7-743A-B525-88BA-04D5CEC6CBD9}"/>
          </ac:spMkLst>
        </pc:spChg>
        <pc:spChg chg="mod">
          <ac:chgData name="Damian Gordon" userId="796278f3-970d-4a3b-8137-dc597a054133" providerId="ADAL" clId="{45BE5AB9-231A-4059-8C30-6EA104990523}" dt="2024-07-02T23:25:52.770" v="5399" actId="14100"/>
          <ac:spMkLst>
            <pc:docMk/>
            <pc:sldMk cId="3735875418" sldId="430"/>
            <ac:spMk id="28" creationId="{BDE70474-5226-150B-4033-DF55BE0F8435}"/>
          </ac:spMkLst>
        </pc:spChg>
        <pc:cxnChg chg="add mod">
          <ac:chgData name="Damian Gordon" userId="796278f3-970d-4a3b-8137-dc597a054133" providerId="ADAL" clId="{45BE5AB9-231A-4059-8C30-6EA104990523}" dt="2024-07-02T23:25:15.748" v="5381" actId="1038"/>
          <ac:cxnSpMkLst>
            <pc:docMk/>
            <pc:sldMk cId="3735875418" sldId="430"/>
            <ac:cxnSpMk id="3" creationId="{EE010B91-480A-12A3-8F96-6CB5A1072009}"/>
          </ac:cxnSpMkLst>
        </pc:cxnChg>
        <pc:cxnChg chg="add mod">
          <ac:chgData name="Damian Gordon" userId="796278f3-970d-4a3b-8137-dc597a054133" providerId="ADAL" clId="{45BE5AB9-231A-4059-8C30-6EA104990523}" dt="2024-07-02T23:25:11.810" v="5369" actId="1037"/>
          <ac:cxnSpMkLst>
            <pc:docMk/>
            <pc:sldMk cId="3735875418" sldId="430"/>
            <ac:cxnSpMk id="4" creationId="{269E0D9C-B6C4-1148-A632-7A947CBBDE25}"/>
          </ac:cxnSpMkLst>
        </pc:cxnChg>
        <pc:cxnChg chg="add mod">
          <ac:chgData name="Damian Gordon" userId="796278f3-970d-4a3b-8137-dc597a054133" providerId="ADAL" clId="{45BE5AB9-231A-4059-8C30-6EA104990523}" dt="2024-07-02T23:25:06.871" v="5354" actId="1038"/>
          <ac:cxnSpMkLst>
            <pc:docMk/>
            <pc:sldMk cId="3735875418" sldId="430"/>
            <ac:cxnSpMk id="5" creationId="{368F6D34-D158-647F-3073-BC0E123D94D5}"/>
          </ac:cxnSpMkLst>
        </pc:cxnChg>
        <pc:cxnChg chg="add mod">
          <ac:chgData name="Damian Gordon" userId="796278f3-970d-4a3b-8137-dc597a054133" providerId="ADAL" clId="{45BE5AB9-231A-4059-8C30-6EA104990523}" dt="2024-07-02T23:25:00.704" v="5347" actId="1037"/>
          <ac:cxnSpMkLst>
            <pc:docMk/>
            <pc:sldMk cId="3735875418" sldId="430"/>
            <ac:cxnSpMk id="9" creationId="{70AC687F-00B5-06F0-22BC-61D70960AE43}"/>
          </ac:cxnSpMkLst>
        </pc:cxnChg>
      </pc:sldChg>
      <pc:sldChg chg="addSp delSp modSp mod ord">
        <pc:chgData name="Damian Gordon" userId="796278f3-970d-4a3b-8137-dc597a054133" providerId="ADAL" clId="{45BE5AB9-231A-4059-8C30-6EA104990523}" dt="2024-07-05T00:14:00.740" v="9574"/>
        <pc:sldMkLst>
          <pc:docMk/>
          <pc:sldMk cId="1233871246" sldId="431"/>
        </pc:sldMkLst>
        <pc:spChg chg="add mod">
          <ac:chgData name="Damian Gordon" userId="796278f3-970d-4a3b-8137-dc597a054133" providerId="ADAL" clId="{45BE5AB9-231A-4059-8C30-6EA104990523}" dt="2024-07-02T23:18:19.264" v="4978" actId="1076"/>
          <ac:spMkLst>
            <pc:docMk/>
            <pc:sldMk cId="1233871246" sldId="431"/>
            <ac:spMk id="3" creationId="{74A4C0EC-32DA-0D55-5B59-936D2F94D2AE}"/>
          </ac:spMkLst>
        </pc:spChg>
        <pc:spChg chg="del">
          <ac:chgData name="Damian Gordon" userId="796278f3-970d-4a3b-8137-dc597a054133" providerId="ADAL" clId="{45BE5AB9-231A-4059-8C30-6EA104990523}" dt="2024-07-02T23:22:56.253" v="5076" actId="478"/>
          <ac:spMkLst>
            <pc:docMk/>
            <pc:sldMk cId="1233871246" sldId="431"/>
            <ac:spMk id="4" creationId="{7D300A0E-7975-A15C-FBDF-C491FEDC7546}"/>
          </ac:spMkLst>
        </pc:spChg>
        <pc:spChg chg="mod">
          <ac:chgData name="Damian Gordon" userId="796278f3-970d-4a3b-8137-dc597a054133" providerId="ADAL" clId="{45BE5AB9-231A-4059-8C30-6EA104990523}" dt="2024-07-02T23:24:20.977" v="5321" actId="1038"/>
          <ac:spMkLst>
            <pc:docMk/>
            <pc:sldMk cId="1233871246" sldId="431"/>
            <ac:spMk id="23" creationId="{764BCDA7-743A-B525-88BA-04D5CEC6CBD9}"/>
          </ac:spMkLst>
        </pc:spChg>
        <pc:spChg chg="mod">
          <ac:chgData name="Damian Gordon" userId="796278f3-970d-4a3b-8137-dc597a054133" providerId="ADAL" clId="{45BE5AB9-231A-4059-8C30-6EA104990523}" dt="2024-07-02T23:16:21.240" v="4908" actId="20577"/>
          <ac:spMkLst>
            <pc:docMk/>
            <pc:sldMk cId="1233871246" sldId="431"/>
            <ac:spMk id="26" creationId="{8962E56C-D193-6578-2FDB-6D19D5EB17C3}"/>
          </ac:spMkLst>
        </pc:spChg>
        <pc:spChg chg="mod">
          <ac:chgData name="Damian Gordon" userId="796278f3-970d-4a3b-8137-dc597a054133" providerId="ADAL" clId="{45BE5AB9-231A-4059-8C30-6EA104990523}" dt="2024-07-02T23:24:09.872" v="5287" actId="1038"/>
          <ac:spMkLst>
            <pc:docMk/>
            <pc:sldMk cId="1233871246" sldId="431"/>
            <ac:spMk id="28" creationId="{BDE70474-5226-150B-4033-DF55BE0F8435}"/>
          </ac:spMkLst>
        </pc:spChg>
        <pc:spChg chg="mod">
          <ac:chgData name="Damian Gordon" userId="796278f3-970d-4a3b-8137-dc597a054133" providerId="ADAL" clId="{45BE5AB9-231A-4059-8C30-6EA104990523}" dt="2024-07-02T23:19:46.123" v="4993" actId="20577"/>
          <ac:spMkLst>
            <pc:docMk/>
            <pc:sldMk cId="1233871246" sldId="431"/>
            <ac:spMk id="31" creationId="{F816FB59-4255-B72A-3BFC-F4398190B5B9}"/>
          </ac:spMkLst>
        </pc:spChg>
        <pc:spChg chg="mod">
          <ac:chgData name="Damian Gordon" userId="796278f3-970d-4a3b-8137-dc597a054133" providerId="ADAL" clId="{45BE5AB9-231A-4059-8C30-6EA104990523}" dt="2024-07-02T23:22:04.500" v="5055" actId="14100"/>
          <ac:spMkLst>
            <pc:docMk/>
            <pc:sldMk cId="1233871246" sldId="431"/>
            <ac:spMk id="33" creationId="{E07A16B4-3FCD-F778-217E-C53A464F818A}"/>
          </ac:spMkLst>
        </pc:spChg>
        <pc:spChg chg="add mod">
          <ac:chgData name="Damian Gordon" userId="796278f3-970d-4a3b-8137-dc597a054133" providerId="ADAL" clId="{45BE5AB9-231A-4059-8C30-6EA104990523}" dt="2024-07-02T23:19:33.268" v="4987" actId="1076"/>
          <ac:spMkLst>
            <pc:docMk/>
            <pc:sldMk cId="1233871246" sldId="431"/>
            <ac:spMk id="35" creationId="{44C87FEA-2759-4470-320E-6F33A65E0714}"/>
          </ac:spMkLst>
        </pc:spChg>
        <pc:cxnChg chg="add mod">
          <ac:chgData name="Damian Gordon" userId="796278f3-970d-4a3b-8137-dc597a054133" providerId="ADAL" clId="{45BE5AB9-231A-4059-8C30-6EA104990523}" dt="2024-07-02T23:23:32.711" v="5095" actId="692"/>
          <ac:cxnSpMkLst>
            <pc:docMk/>
            <pc:sldMk cId="1233871246" sldId="431"/>
            <ac:cxnSpMk id="36" creationId="{4C602DB1-C358-F71E-A3AB-E588E0DAE69F}"/>
          </ac:cxnSpMkLst>
        </pc:cxnChg>
        <pc:cxnChg chg="add mod">
          <ac:chgData name="Damian Gordon" userId="796278f3-970d-4a3b-8137-dc597a054133" providerId="ADAL" clId="{45BE5AB9-231A-4059-8C30-6EA104990523}" dt="2024-07-02T23:24:27.325" v="5325" actId="1038"/>
          <ac:cxnSpMkLst>
            <pc:docMk/>
            <pc:sldMk cId="1233871246" sldId="431"/>
            <ac:cxnSpMk id="40" creationId="{FA59A173-F4AA-E8D8-0C49-65BF2E3240EE}"/>
          </ac:cxnSpMkLst>
        </pc:cxnChg>
        <pc:cxnChg chg="add mod">
          <ac:chgData name="Damian Gordon" userId="796278f3-970d-4a3b-8137-dc597a054133" providerId="ADAL" clId="{45BE5AB9-231A-4059-8C30-6EA104990523}" dt="2024-07-02T23:24:15.603" v="5312" actId="1038"/>
          <ac:cxnSpMkLst>
            <pc:docMk/>
            <pc:sldMk cId="1233871246" sldId="431"/>
            <ac:cxnSpMk id="41" creationId="{D2E0309C-4964-DE55-2792-8DDFF2EEA132}"/>
          </ac:cxnSpMkLst>
        </pc:cxnChg>
        <pc:cxnChg chg="add mod">
          <ac:chgData name="Damian Gordon" userId="796278f3-970d-4a3b-8137-dc597a054133" providerId="ADAL" clId="{45BE5AB9-231A-4059-8C30-6EA104990523}" dt="2024-07-02T23:24:05.616" v="5280" actId="1038"/>
          <ac:cxnSpMkLst>
            <pc:docMk/>
            <pc:sldMk cId="1233871246" sldId="431"/>
            <ac:cxnSpMk id="42" creationId="{0B568077-D439-0824-B498-D90915A7A253}"/>
          </ac:cxnSpMkLst>
        </pc:cxnChg>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pChg chg="mod">
          <ac:chgData name="Damian Gordon" userId="796278f3-970d-4a3b-8137-dc597a054133" providerId="ADAL" clId="{45BE5AB9-231A-4059-8C30-6EA104990523}" dt="2024-07-02T17:34:21.406" v="722" actId="20577"/>
          <ac:spMkLst>
            <pc:docMk/>
            <pc:sldMk cId="695405805" sldId="448"/>
            <ac:spMk id="16386" creationId="{AABB2236-FE8A-23DB-AB66-ED692B9353B6}"/>
          </ac:spMkLst>
        </pc:spChg>
      </pc:sldChg>
      <pc:sldChg chg="modSp mod ord">
        <pc:chgData name="Damian Gordon" userId="796278f3-970d-4a3b-8137-dc597a054133" providerId="ADAL" clId="{45BE5AB9-231A-4059-8C30-6EA104990523}" dt="2024-07-03T02:06:30.287" v="5951" actId="20577"/>
        <pc:sldMkLst>
          <pc:docMk/>
          <pc:sldMk cId="3316991471" sldId="453"/>
        </pc:sldMkLst>
        <pc:spChg chg="mod">
          <ac:chgData name="Damian Gordon" userId="796278f3-970d-4a3b-8137-dc597a054133" providerId="ADAL" clId="{45BE5AB9-231A-4059-8C30-6EA104990523}" dt="2024-07-03T02:06:30.287" v="5951" actId="20577"/>
          <ac:spMkLst>
            <pc:docMk/>
            <pc:sldMk cId="3316991471" sldId="453"/>
            <ac:spMk id="3" creationId="{65FB7804-9015-5659-EC51-9C9121E7260E}"/>
          </ac:spMkLst>
        </pc:spChg>
      </pc:sldChg>
      <pc:sldChg chg="addSp delSp mod">
        <pc:chgData name="Damian Gordon" userId="796278f3-970d-4a3b-8137-dc597a054133" providerId="ADAL" clId="{45BE5AB9-231A-4059-8C30-6EA104990523}" dt="2024-07-02T19:32:58.157" v="933" actId="22"/>
        <pc:sldMkLst>
          <pc:docMk/>
          <pc:sldMk cId="730100669" sldId="454"/>
        </pc:sldMkLst>
        <pc:spChg chg="add del">
          <ac:chgData name="Damian Gordon" userId="796278f3-970d-4a3b-8137-dc597a054133" providerId="ADAL" clId="{45BE5AB9-231A-4059-8C30-6EA104990523}" dt="2024-07-02T19:32:58.157" v="933" actId="22"/>
          <ac:spMkLst>
            <pc:docMk/>
            <pc:sldMk cId="730100669" sldId="454"/>
            <ac:spMk id="4" creationId="{4BCBCA12-D9F4-2EA9-4BD0-FA6B317DEF74}"/>
          </ac:spMkLst>
        </pc:spChg>
      </pc:sldChg>
      <pc:sldChg chg="addSp delSp modSp add del mod setBg">
        <pc:chgData name="Damian Gordon" userId="796278f3-970d-4a3b-8137-dc597a054133" providerId="ADAL" clId="{45BE5AB9-231A-4059-8C30-6EA104990523}" dt="2024-07-02T23:31:11.347" v="5422" actId="47"/>
        <pc:sldMkLst>
          <pc:docMk/>
          <pc:sldMk cId="3260675007" sldId="455"/>
        </pc:sldMkLst>
        <pc:spChg chg="add del mod">
          <ac:chgData name="Damian Gordon" userId="796278f3-970d-4a3b-8137-dc597a054133" providerId="ADAL" clId="{45BE5AB9-231A-4059-8C30-6EA104990523}" dt="2024-06-18T18:41:04.889" v="302" actId="478"/>
          <ac:spMkLst>
            <pc:docMk/>
            <pc:sldMk cId="3260675007" sldId="455"/>
            <ac:spMk id="4" creationId="{F40E6BA6-2EF9-19C4-F00B-45A75D9F6159}"/>
          </ac:spMkLst>
        </pc:spChg>
        <pc:spChg chg="add del mod">
          <ac:chgData name="Damian Gordon" userId="796278f3-970d-4a3b-8137-dc597a054133" providerId="ADAL" clId="{45BE5AB9-231A-4059-8C30-6EA104990523}" dt="2024-06-18T18:48:05.479" v="341" actId="478"/>
          <ac:spMkLst>
            <pc:docMk/>
            <pc:sldMk cId="3260675007" sldId="455"/>
            <ac:spMk id="9" creationId="{8CD01DCB-A706-E1B4-943F-4B258670ED90}"/>
          </ac:spMkLst>
        </pc:spChg>
        <pc:spChg chg="del">
          <ac:chgData name="Damian Gordon" userId="796278f3-970d-4a3b-8137-dc597a054133" providerId="ADAL" clId="{45BE5AB9-231A-4059-8C30-6EA104990523}" dt="2024-06-18T18:40:55.412" v="298" actId="478"/>
          <ac:spMkLst>
            <pc:docMk/>
            <pc:sldMk cId="3260675007" sldId="455"/>
            <ac:spMk id="108548" creationId="{4FBE4F1E-F8AA-F457-AA46-BDFDBA46F96B}"/>
          </ac:spMkLst>
        </pc:spChg>
        <pc:spChg chg="del mod">
          <ac:chgData name="Damian Gordon" userId="796278f3-970d-4a3b-8137-dc597a054133" providerId="ADAL" clId="{45BE5AB9-231A-4059-8C30-6EA104990523}" dt="2024-06-18T18:48:02.117" v="340" actId="478"/>
          <ac:spMkLst>
            <pc:docMk/>
            <pc:sldMk cId="3260675007" sldId="455"/>
            <ac:spMk id="108549" creationId="{9317BD2E-D727-69F9-0022-B54387FD8FB3}"/>
          </ac:spMkLst>
        </pc:spChg>
        <pc:picChg chg="del mod">
          <ac:chgData name="Damian Gordon" userId="796278f3-970d-4a3b-8137-dc597a054133" providerId="ADAL" clId="{45BE5AB9-231A-4059-8C30-6EA104990523}" dt="2024-06-18T18:41:24.383" v="307" actId="478"/>
          <ac:picMkLst>
            <pc:docMk/>
            <pc:sldMk cId="3260675007" sldId="455"/>
            <ac:picMk id="2" creationId="{7EAD625D-B815-C5FA-2E2C-44DF174C6FCA}"/>
          </ac:picMkLst>
        </pc:picChg>
        <pc:picChg chg="add mod">
          <ac:chgData name="Damian Gordon" userId="796278f3-970d-4a3b-8137-dc597a054133" providerId="ADAL" clId="{45BE5AB9-231A-4059-8C30-6EA104990523}" dt="2024-06-18T19:01:45.247" v="459" actId="1037"/>
          <ac:picMkLst>
            <pc:docMk/>
            <pc:sldMk cId="3260675007" sldId="455"/>
            <ac:picMk id="6" creationId="{CA504A52-5BB9-B33F-9367-7D5E0A42B274}"/>
          </ac:picMkLst>
        </pc:picChg>
        <pc:picChg chg="add mod">
          <ac:chgData name="Damian Gordon" userId="796278f3-970d-4a3b-8137-dc597a054133" providerId="ADAL" clId="{45BE5AB9-231A-4059-8C30-6EA104990523}" dt="2024-06-18T19:02:27.741" v="489" actId="1038"/>
          <ac:picMkLst>
            <pc:docMk/>
            <pc:sldMk cId="3260675007" sldId="455"/>
            <ac:picMk id="7" creationId="{E59FF22B-F995-13BF-AFBA-70F455BC7770}"/>
          </ac:picMkLst>
        </pc:picChg>
        <pc:picChg chg="add mod">
          <ac:chgData name="Damian Gordon" userId="796278f3-970d-4a3b-8137-dc597a054133" providerId="ADAL" clId="{45BE5AB9-231A-4059-8C30-6EA104990523}" dt="2024-06-18T19:02:27.741" v="489" actId="1038"/>
          <ac:picMkLst>
            <pc:docMk/>
            <pc:sldMk cId="3260675007" sldId="455"/>
            <ac:picMk id="10" creationId="{C90DB168-6696-D6AB-FA75-5CD0EE6F0AA1}"/>
          </ac:picMkLst>
        </pc:picChg>
        <pc:picChg chg="add del mod">
          <ac:chgData name="Damian Gordon" userId="796278f3-970d-4a3b-8137-dc597a054133" providerId="ADAL" clId="{45BE5AB9-231A-4059-8C30-6EA104990523}" dt="2024-06-18T18:49:39.072" v="421" actId="478"/>
          <ac:picMkLst>
            <pc:docMk/>
            <pc:sldMk cId="3260675007" sldId="455"/>
            <ac:picMk id="11" creationId="{AC92DD59-E193-357C-B33B-A73F45706002}"/>
          </ac:picMkLst>
        </pc:picChg>
        <pc:picChg chg="add mod">
          <ac:chgData name="Damian Gordon" userId="796278f3-970d-4a3b-8137-dc597a054133" providerId="ADAL" clId="{45BE5AB9-231A-4059-8C30-6EA104990523}" dt="2024-06-18T19:01:45.247" v="459" actId="1037"/>
          <ac:picMkLst>
            <pc:docMk/>
            <pc:sldMk cId="3260675007" sldId="455"/>
            <ac:picMk id="13" creationId="{9DAE29D2-6DE4-737D-51F1-0CDEBFF4241A}"/>
          </ac:picMkLst>
        </pc:picChg>
        <pc:picChg chg="add del mod">
          <ac:chgData name="Damian Gordon" userId="796278f3-970d-4a3b-8137-dc597a054133" providerId="ADAL" clId="{45BE5AB9-231A-4059-8C30-6EA104990523}" dt="2024-06-18T18:43:20.649" v="313" actId="478"/>
          <ac:picMkLst>
            <pc:docMk/>
            <pc:sldMk cId="3260675007" sldId="455"/>
            <ac:picMk id="1026" creationId="{4D4A18C3-7559-4E4F-17B5-9009B097B1ED}"/>
          </ac:picMkLst>
        </pc:picChg>
        <pc:picChg chg="add mod">
          <ac:chgData name="Damian Gordon" userId="796278f3-970d-4a3b-8137-dc597a054133" providerId="ADAL" clId="{45BE5AB9-231A-4059-8C30-6EA104990523}" dt="2024-06-18T18:50:35.863" v="430" actId="1076"/>
          <ac:picMkLst>
            <pc:docMk/>
            <pc:sldMk cId="3260675007" sldId="455"/>
            <ac:picMk id="1028" creationId="{A4915830-6DFA-52F1-D70A-C8E88B0A4B3B}"/>
          </ac:picMkLst>
        </pc:picChg>
        <pc:picChg chg="add mod">
          <ac:chgData name="Damian Gordon" userId="796278f3-970d-4a3b-8137-dc597a054133" providerId="ADAL" clId="{45BE5AB9-231A-4059-8C30-6EA104990523}" dt="2024-06-18T19:02:22.338" v="463" actId="1076"/>
          <ac:picMkLst>
            <pc:docMk/>
            <pc:sldMk cId="3260675007" sldId="455"/>
            <ac:picMk id="1030" creationId="{82A5E28E-26DD-9D5C-5BAE-CE984AB4BED6}"/>
          </ac:picMkLst>
        </pc:picChg>
        <pc:picChg chg="add del">
          <ac:chgData name="Damian Gordon" userId="796278f3-970d-4a3b-8137-dc597a054133" providerId="ADAL" clId="{45BE5AB9-231A-4059-8C30-6EA104990523}" dt="2024-06-18T18:47:34.723" v="337" actId="478"/>
          <ac:picMkLst>
            <pc:docMk/>
            <pc:sldMk cId="3260675007" sldId="455"/>
            <ac:picMk id="108546" creationId="{780E89D4-1C0A-5C31-0F0D-535A965C5065}"/>
          </ac:picMkLst>
        </pc:picChg>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pChg chg="mod">
          <ac:chgData name="Damian Gordon" userId="796278f3-970d-4a3b-8137-dc597a054133" providerId="ADAL" clId="{45BE5AB9-231A-4059-8C30-6EA104990523}" dt="2024-07-02T17:12:51.184" v="514" actId="14100"/>
          <ac:spMkLst>
            <pc:docMk/>
            <pc:sldMk cId="3709557733" sldId="456"/>
            <ac:spMk id="2" creationId="{DA7F55DE-FFD2-F75C-1B3F-8B41FBA657C0}"/>
          </ac:spMkLst>
        </pc:spChg>
        <pc:spChg chg="del mod">
          <ac:chgData name="Damian Gordon" userId="796278f3-970d-4a3b-8137-dc597a054133" providerId="ADAL" clId="{45BE5AB9-231A-4059-8C30-6EA104990523}" dt="2024-07-02T17:12:36.672" v="508" actId="478"/>
          <ac:spMkLst>
            <pc:docMk/>
            <pc:sldMk cId="3709557733" sldId="456"/>
            <ac:spMk id="3" creationId="{8E1C7BDF-3398-3D90-630C-72CC9364286E}"/>
          </ac:spMkLst>
        </pc:spChg>
        <pc:spChg chg="add">
          <ac:chgData name="Damian Gordon" userId="796278f3-970d-4a3b-8137-dc597a054133" providerId="ADAL" clId="{45BE5AB9-231A-4059-8C30-6EA104990523}" dt="2024-07-02T17:12:10.733" v="501" actId="26606"/>
          <ac:spMkLst>
            <pc:docMk/>
            <pc:sldMk cId="3709557733" sldId="456"/>
            <ac:spMk id="9" creationId="{C1DD1A8A-57D5-4A81-AD04-532B043C5611}"/>
          </ac:spMkLst>
        </pc:spChg>
        <pc:spChg chg="add">
          <ac:chgData name="Damian Gordon" userId="796278f3-970d-4a3b-8137-dc597a054133" providerId="ADAL" clId="{45BE5AB9-231A-4059-8C30-6EA104990523}" dt="2024-07-02T17:12:10.733" v="501" actId="26606"/>
          <ac:spMkLst>
            <pc:docMk/>
            <pc:sldMk cId="3709557733" sldId="456"/>
            <ac:spMk id="11" creationId="{007891EC-4501-44ED-A8C8-B11B6DB767AB}"/>
          </ac:spMkLst>
        </pc:spChg>
        <pc:picChg chg="add del">
          <ac:chgData name="Damian Gordon" userId="796278f3-970d-4a3b-8137-dc597a054133" providerId="ADAL" clId="{45BE5AB9-231A-4059-8C30-6EA104990523}" dt="2024-07-02T17:21:24.543" v="611" actId="478"/>
          <ac:picMkLst>
            <pc:docMk/>
            <pc:sldMk cId="3709557733" sldId="456"/>
            <ac:picMk id="5" creationId="{3EB93F16-698E-A059-2B59-530462E29B9E}"/>
          </ac:picMkLst>
        </pc:picChg>
      </pc:sldChg>
      <pc:sldChg chg="addSp delSp modSp add mod modMedia setBg delAnim setClrOvrMap delDesignElem">
        <pc:chgData name="Damian Gordon" userId="796278f3-970d-4a3b-8137-dc597a054133" providerId="ADAL" clId="{45BE5AB9-231A-4059-8C30-6EA104990523}" dt="2024-07-02T17:22:13.127" v="634" actId="403"/>
        <pc:sldMkLst>
          <pc:docMk/>
          <pc:sldMk cId="2603971186" sldId="457"/>
        </pc:sldMkLst>
        <pc:spChg chg="mod">
          <ac:chgData name="Damian Gordon" userId="796278f3-970d-4a3b-8137-dc597a054133" providerId="ADAL" clId="{45BE5AB9-231A-4059-8C30-6EA104990523}" dt="2024-07-02T17:22:13.127" v="634" actId="403"/>
          <ac:spMkLst>
            <pc:docMk/>
            <pc:sldMk cId="2603971186" sldId="457"/>
            <ac:spMk id="2" creationId="{DA7F55DE-FFD2-F75C-1B3F-8B41FBA657C0}"/>
          </ac:spMkLst>
        </pc:spChg>
        <pc:spChg chg="add del">
          <ac:chgData name="Damian Gordon" userId="796278f3-970d-4a3b-8137-dc597a054133" providerId="ADAL" clId="{45BE5AB9-231A-4059-8C30-6EA104990523}" dt="2024-07-02T17:18:29.564" v="581" actId="26606"/>
          <ac:spMkLst>
            <pc:docMk/>
            <pc:sldMk cId="2603971186" sldId="457"/>
            <ac:spMk id="8" creationId="{C1DD1A8A-57D5-4A81-AD04-532B043C5611}"/>
          </ac:spMkLst>
        </pc:spChg>
        <pc:spChg chg="del">
          <ac:chgData name="Damian Gordon" userId="796278f3-970d-4a3b-8137-dc597a054133" providerId="ADAL" clId="{45BE5AB9-231A-4059-8C30-6EA104990523}" dt="2024-07-02T17:13:18.247" v="516"/>
          <ac:spMkLst>
            <pc:docMk/>
            <pc:sldMk cId="2603971186" sldId="457"/>
            <ac:spMk id="9" creationId="{C1DD1A8A-57D5-4A81-AD04-532B043C5611}"/>
          </ac:spMkLst>
        </pc:spChg>
        <pc:spChg chg="add del">
          <ac:chgData name="Damian Gordon" userId="796278f3-970d-4a3b-8137-dc597a054133" providerId="ADAL" clId="{45BE5AB9-231A-4059-8C30-6EA104990523}" dt="2024-07-02T17:18:29.564" v="581" actId="26606"/>
          <ac:spMkLst>
            <pc:docMk/>
            <pc:sldMk cId="2603971186" sldId="457"/>
            <ac:spMk id="10" creationId="{007891EC-4501-44ED-A8C8-B11B6DB767AB}"/>
          </ac:spMkLst>
        </pc:spChg>
        <pc:spChg chg="del">
          <ac:chgData name="Damian Gordon" userId="796278f3-970d-4a3b-8137-dc597a054133" providerId="ADAL" clId="{45BE5AB9-231A-4059-8C30-6EA104990523}" dt="2024-07-02T17:13:18.247" v="516"/>
          <ac:spMkLst>
            <pc:docMk/>
            <pc:sldMk cId="2603971186" sldId="457"/>
            <ac:spMk id="11" creationId="{007891EC-4501-44ED-A8C8-B11B6DB767AB}"/>
          </ac:spMkLst>
        </pc:spChg>
        <pc:spChg chg="add del">
          <ac:chgData name="Damian Gordon" userId="796278f3-970d-4a3b-8137-dc597a054133" providerId="ADAL" clId="{45BE5AB9-231A-4059-8C30-6EA104990523}" dt="2024-07-02T17:18:29.495" v="580" actId="26606"/>
          <ac:spMkLst>
            <pc:docMk/>
            <pc:sldMk cId="2603971186" sldId="457"/>
            <ac:spMk id="16" creationId="{C1DD1A8A-57D5-4A81-AD04-532B043C5611}"/>
          </ac:spMkLst>
        </pc:spChg>
        <pc:spChg chg="add del">
          <ac:chgData name="Damian Gordon" userId="796278f3-970d-4a3b-8137-dc597a054133" providerId="ADAL" clId="{45BE5AB9-231A-4059-8C30-6EA104990523}" dt="2024-07-02T17:18:29.495" v="580" actId="26606"/>
          <ac:spMkLst>
            <pc:docMk/>
            <pc:sldMk cId="2603971186" sldId="457"/>
            <ac:spMk id="18" creationId="{007891EC-4501-44ED-A8C8-B11B6DB767AB}"/>
          </ac:spMkLst>
        </pc:spChg>
        <pc:spChg chg="add del">
          <ac:chgData name="Damian Gordon" userId="796278f3-970d-4a3b-8137-dc597a054133" providerId="ADAL" clId="{45BE5AB9-231A-4059-8C30-6EA104990523}" dt="2024-07-02T17:19:02.613" v="589" actId="26606"/>
          <ac:spMkLst>
            <pc:docMk/>
            <pc:sldMk cId="2603971186" sldId="457"/>
            <ac:spMk id="20" creationId="{C1DD1A8A-57D5-4A81-AD04-532B043C5611}"/>
          </ac:spMkLst>
        </pc:spChg>
        <pc:spChg chg="add del">
          <ac:chgData name="Damian Gordon" userId="796278f3-970d-4a3b-8137-dc597a054133" providerId="ADAL" clId="{45BE5AB9-231A-4059-8C30-6EA104990523}" dt="2024-07-02T17:19:02.613" v="589" actId="26606"/>
          <ac:spMkLst>
            <pc:docMk/>
            <pc:sldMk cId="2603971186" sldId="457"/>
            <ac:spMk id="22" creationId="{007891EC-4501-44ED-A8C8-B11B6DB767AB}"/>
          </ac:spMkLst>
        </pc:spChg>
        <pc:spChg chg="add del">
          <ac:chgData name="Damian Gordon" userId="796278f3-970d-4a3b-8137-dc597a054133" providerId="ADAL" clId="{45BE5AB9-231A-4059-8C30-6EA104990523}" dt="2024-07-02T17:18:54.639" v="586" actId="26606"/>
          <ac:spMkLst>
            <pc:docMk/>
            <pc:sldMk cId="2603971186" sldId="457"/>
            <ac:spMk id="28" creationId="{8870DEF6-46A2-D4F8-8BE6-91165D93ECC4}"/>
          </ac:spMkLst>
        </pc:spChg>
        <pc:spChg chg="add del">
          <ac:chgData name="Damian Gordon" userId="796278f3-970d-4a3b-8137-dc597a054133" providerId="ADAL" clId="{45BE5AB9-231A-4059-8C30-6EA104990523}" dt="2024-07-02T17:19:02.547" v="588" actId="26606"/>
          <ac:spMkLst>
            <pc:docMk/>
            <pc:sldMk cId="2603971186" sldId="457"/>
            <ac:spMk id="32" creationId="{71B2258F-86CA-4D4D-8270-BC05FCDEBFB3}"/>
          </ac:spMkLst>
        </pc:spChg>
        <pc:spChg chg="add del">
          <ac:chgData name="Damian Gordon" userId="796278f3-970d-4a3b-8137-dc597a054133" providerId="ADAL" clId="{45BE5AB9-231A-4059-8C30-6EA104990523}" dt="2024-07-02T17:22:06.195" v="631" actId="26606"/>
          <ac:spMkLst>
            <pc:docMk/>
            <pc:sldMk cId="2603971186" sldId="457"/>
            <ac:spMk id="35" creationId="{C1DD1A8A-57D5-4A81-AD04-532B043C5611}"/>
          </ac:spMkLst>
        </pc:spChg>
        <pc:spChg chg="add del">
          <ac:chgData name="Damian Gordon" userId="796278f3-970d-4a3b-8137-dc597a054133" providerId="ADAL" clId="{45BE5AB9-231A-4059-8C30-6EA104990523}" dt="2024-07-02T17:22:06.195" v="631" actId="26606"/>
          <ac:spMkLst>
            <pc:docMk/>
            <pc:sldMk cId="2603971186" sldId="457"/>
            <ac:spMk id="37" creationId="{007891EC-4501-44ED-A8C8-B11B6DB767AB}"/>
          </ac:spMkLst>
        </pc:spChg>
        <pc:spChg chg="add del">
          <ac:chgData name="Damian Gordon" userId="796278f3-970d-4a3b-8137-dc597a054133" providerId="ADAL" clId="{45BE5AB9-231A-4059-8C30-6EA104990523}" dt="2024-07-02T17:22:06.184" v="630" actId="26606"/>
          <ac:spMkLst>
            <pc:docMk/>
            <pc:sldMk cId="2603971186" sldId="457"/>
            <ac:spMk id="43" creationId="{4D60F200-5EB0-B223-2439-C96C67F0FEE1}"/>
          </ac:spMkLst>
        </pc:spChg>
        <pc:spChg chg="add del">
          <ac:chgData name="Damian Gordon" userId="796278f3-970d-4a3b-8137-dc597a054133" providerId="ADAL" clId="{45BE5AB9-231A-4059-8C30-6EA104990523}" dt="2024-07-02T17:22:06.184" v="630" actId="26606"/>
          <ac:spMkLst>
            <pc:docMk/>
            <pc:sldMk cId="2603971186" sldId="457"/>
            <ac:spMk id="45" creationId="{F92CB243-67C5-E304-31A0-4D7D607BAFBA}"/>
          </ac:spMkLst>
        </pc:spChg>
        <pc:spChg chg="add del">
          <ac:chgData name="Damian Gordon" userId="796278f3-970d-4a3b-8137-dc597a054133" providerId="ADAL" clId="{45BE5AB9-231A-4059-8C30-6EA104990523}" dt="2024-07-02T17:22:06.184" v="630" actId="26606"/>
          <ac:spMkLst>
            <pc:docMk/>
            <pc:sldMk cId="2603971186" sldId="457"/>
            <ac:spMk id="47" creationId="{11A95761-C93E-94BF-087D-D2A823789EAB}"/>
          </ac:spMkLst>
        </pc:spChg>
        <pc:spChg chg="add del">
          <ac:chgData name="Damian Gordon" userId="796278f3-970d-4a3b-8137-dc597a054133" providerId="ADAL" clId="{45BE5AB9-231A-4059-8C30-6EA104990523}" dt="2024-07-02T17:22:06.184" v="630" actId="26606"/>
          <ac:spMkLst>
            <pc:docMk/>
            <pc:sldMk cId="2603971186" sldId="457"/>
            <ac:spMk id="49" creationId="{6E63D1A5-FD49-4756-F62E-786C34E631EF}"/>
          </ac:spMkLst>
        </pc:spChg>
        <pc:spChg chg="add">
          <ac:chgData name="Damian Gordon" userId="796278f3-970d-4a3b-8137-dc597a054133" providerId="ADAL" clId="{45BE5AB9-231A-4059-8C30-6EA104990523}" dt="2024-07-02T17:22:06.195" v="631" actId="26606"/>
          <ac:spMkLst>
            <pc:docMk/>
            <pc:sldMk cId="2603971186" sldId="457"/>
            <ac:spMk id="51" creationId="{71B2258F-86CA-4D4D-8270-BC05FCDEBFB3}"/>
          </ac:spMkLst>
        </pc:spChg>
        <pc:picChg chg="add del mod">
          <ac:chgData name="Damian Gordon" userId="796278f3-970d-4a3b-8137-dc597a054133" providerId="ADAL" clId="{45BE5AB9-231A-4059-8C30-6EA104990523}" dt="2024-07-02T17:17:55.664" v="569" actId="478"/>
          <ac:picMkLst>
            <pc:docMk/>
            <pc:sldMk cId="2603971186" sldId="457"/>
            <ac:picMk id="4" creationId="{0B6083EE-E4E9-61F0-45F5-A87FA1F8C1BA}"/>
          </ac:picMkLst>
        </pc:picChg>
        <pc:picChg chg="del">
          <ac:chgData name="Damian Gordon" userId="796278f3-970d-4a3b-8137-dc597a054133" providerId="ADAL" clId="{45BE5AB9-231A-4059-8C30-6EA104990523}" dt="2024-07-02T17:13:35.470" v="533" actId="478"/>
          <ac:picMkLst>
            <pc:docMk/>
            <pc:sldMk cId="2603971186" sldId="457"/>
            <ac:picMk id="5" creationId="{3EB93F16-698E-A059-2B59-530462E29B9E}"/>
          </ac:picMkLst>
        </pc:picChg>
        <pc:picChg chg="add del">
          <ac:chgData name="Damian Gordon" userId="796278f3-970d-4a3b-8137-dc597a054133" providerId="ADAL" clId="{45BE5AB9-231A-4059-8C30-6EA104990523}" dt="2024-07-02T17:18:29.495" v="580" actId="26606"/>
          <ac:picMkLst>
            <pc:docMk/>
            <pc:sldMk cId="2603971186" sldId="457"/>
            <ac:picMk id="12" creationId="{CDB15072-5173-959F-6552-D8B369CAE383}"/>
          </ac:picMkLst>
        </pc:picChg>
        <pc:picChg chg="add del mod">
          <ac:chgData name="Damian Gordon" userId="796278f3-970d-4a3b-8137-dc597a054133" providerId="ADAL" clId="{45BE5AB9-231A-4059-8C30-6EA104990523}" dt="2024-07-02T17:18:42.737" v="584" actId="478"/>
          <ac:picMkLst>
            <pc:docMk/>
            <pc:sldMk cId="2603971186" sldId="457"/>
            <ac:picMk id="21" creationId="{87E8E9FE-F185-036E-5762-D07120B925A1}"/>
          </ac:picMkLst>
        </pc:picChg>
        <pc:picChg chg="add del">
          <ac:chgData name="Damian Gordon" userId="796278f3-970d-4a3b-8137-dc597a054133" providerId="ADAL" clId="{45BE5AB9-231A-4059-8C30-6EA104990523}" dt="2024-07-02T17:18:54.639" v="586" actId="26606"/>
          <ac:picMkLst>
            <pc:docMk/>
            <pc:sldMk cId="2603971186" sldId="457"/>
            <ac:picMk id="24" creationId="{226A2B25-466F-9852-F2FE-22521A352BB2}"/>
          </ac:picMkLst>
        </pc:picChg>
        <pc:picChg chg="add del">
          <ac:chgData name="Damian Gordon" userId="796278f3-970d-4a3b-8137-dc597a054133" providerId="ADAL" clId="{45BE5AB9-231A-4059-8C30-6EA104990523}" dt="2024-07-02T17:19:02.547" v="588" actId="26606"/>
          <ac:picMkLst>
            <pc:docMk/>
            <pc:sldMk cId="2603971186" sldId="457"/>
            <ac:picMk id="33" creationId="{0FBB8CF2-DDD1-21CF-AF85-7BFD67D9BB0A}"/>
          </ac:picMkLst>
        </pc:picChg>
        <pc:picChg chg="add del mod">
          <ac:chgData name="Damian Gordon" userId="796278f3-970d-4a3b-8137-dc597a054133" providerId="ADAL" clId="{45BE5AB9-231A-4059-8C30-6EA104990523}" dt="2024-07-02T17:21:43.257" v="615" actId="478"/>
          <ac:picMkLst>
            <pc:docMk/>
            <pc:sldMk cId="2603971186" sldId="457"/>
            <ac:picMk id="36" creationId="{DA6FAB66-EAD4-6FAD-2476-930E3304416F}"/>
          </ac:picMkLst>
        </pc:picChg>
        <pc:picChg chg="add del">
          <ac:chgData name="Damian Gordon" userId="796278f3-970d-4a3b-8137-dc597a054133" providerId="ADAL" clId="{45BE5AB9-231A-4059-8C30-6EA104990523}" dt="2024-07-02T17:22:06.184" v="630" actId="26606"/>
          <ac:picMkLst>
            <pc:docMk/>
            <pc:sldMk cId="2603971186" sldId="457"/>
            <ac:picMk id="39" creationId="{376E53A2-82A4-CC82-B401-54797ABFDF2E}"/>
          </ac:picMkLst>
        </pc:picChg>
        <pc:picChg chg="add">
          <ac:chgData name="Damian Gordon" userId="796278f3-970d-4a3b-8137-dc597a054133" providerId="ADAL" clId="{45BE5AB9-231A-4059-8C30-6EA104990523}" dt="2024-07-02T17:22:06.195" v="631" actId="26606"/>
          <ac:picMkLst>
            <pc:docMk/>
            <pc:sldMk cId="2603971186" sldId="457"/>
            <ac:picMk id="52" creationId="{C2F48EF4-7737-4FF1-E00A-F5E146F4BEE4}"/>
          </ac:picMkLst>
        </pc:picChg>
        <pc:cxnChg chg="add del">
          <ac:chgData name="Damian Gordon" userId="796278f3-970d-4a3b-8137-dc597a054133" providerId="ADAL" clId="{45BE5AB9-231A-4059-8C30-6EA104990523}" dt="2024-07-02T17:18:54.639" v="586" actId="26606"/>
          <ac:cxnSpMkLst>
            <pc:docMk/>
            <pc:sldMk cId="2603971186" sldId="457"/>
            <ac:cxnSpMk id="30" creationId="{522632D6-DED9-FDEC-FD9F-09FF0A4544CC}"/>
          </ac:cxnSpMkLst>
        </pc:cxnChg>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pChg chg="mod">
          <ac:chgData name="Damian Gordon" userId="796278f3-970d-4a3b-8137-dc597a054133" providerId="ADAL" clId="{45BE5AB9-231A-4059-8C30-6EA104990523}" dt="2024-07-02T17:22:36.244" v="638" actId="403"/>
          <ac:spMkLst>
            <pc:docMk/>
            <pc:sldMk cId="1666678026" sldId="458"/>
            <ac:spMk id="2" creationId="{DA7F55DE-FFD2-F75C-1B3F-8B41FBA657C0}"/>
          </ac:spMkLst>
        </pc:spChg>
        <pc:spChg chg="add del">
          <ac:chgData name="Damian Gordon" userId="796278f3-970d-4a3b-8137-dc597a054133" providerId="ADAL" clId="{45BE5AB9-231A-4059-8C30-6EA104990523}" dt="2024-07-02T17:19:40.727" v="610" actId="26606"/>
          <ac:spMkLst>
            <pc:docMk/>
            <pc:sldMk cId="1666678026" sldId="458"/>
            <ac:spMk id="5" creationId="{C1DD1A8A-57D5-4A81-AD04-532B043C5611}"/>
          </ac:spMkLst>
        </pc:spChg>
        <pc:spChg chg="add del">
          <ac:chgData name="Damian Gordon" userId="796278f3-970d-4a3b-8137-dc597a054133" providerId="ADAL" clId="{45BE5AB9-231A-4059-8C30-6EA104990523}" dt="2024-07-02T17:19:40.727" v="610" actId="26606"/>
          <ac:spMkLst>
            <pc:docMk/>
            <pc:sldMk cId="1666678026" sldId="458"/>
            <ac:spMk id="7" creationId="{007891EC-4501-44ED-A8C8-B11B6DB767AB}"/>
          </ac:spMkLst>
        </pc:spChg>
        <pc:spChg chg="del">
          <ac:chgData name="Damian Gordon" userId="796278f3-970d-4a3b-8137-dc597a054133" providerId="ADAL" clId="{45BE5AB9-231A-4059-8C30-6EA104990523}" dt="2024-07-02T17:14:13.333" v="543"/>
          <ac:spMkLst>
            <pc:docMk/>
            <pc:sldMk cId="1666678026" sldId="458"/>
            <ac:spMk id="8" creationId="{C1DD1A8A-57D5-4A81-AD04-532B043C5611}"/>
          </ac:spMkLst>
        </pc:spChg>
        <pc:spChg chg="del">
          <ac:chgData name="Damian Gordon" userId="796278f3-970d-4a3b-8137-dc597a054133" providerId="ADAL" clId="{45BE5AB9-231A-4059-8C30-6EA104990523}" dt="2024-07-02T17:14:13.333" v="543"/>
          <ac:spMkLst>
            <pc:docMk/>
            <pc:sldMk cId="1666678026" sldId="458"/>
            <ac:spMk id="10" creationId="{007891EC-4501-44ED-A8C8-B11B6DB767AB}"/>
          </ac:spMkLst>
        </pc:spChg>
        <pc:spChg chg="add del">
          <ac:chgData name="Damian Gordon" userId="796278f3-970d-4a3b-8137-dc597a054133" providerId="ADAL" clId="{45BE5AB9-231A-4059-8C30-6EA104990523}" dt="2024-07-02T17:19:40.722" v="609" actId="26606"/>
          <ac:spMkLst>
            <pc:docMk/>
            <pc:sldMk cId="1666678026" sldId="458"/>
            <ac:spMk id="13" creationId="{3AD630B4-4CCC-7B1D-1803-DAED942D7E50}"/>
          </ac:spMkLst>
        </pc:spChg>
        <pc:spChg chg="add">
          <ac:chgData name="Damian Gordon" userId="796278f3-970d-4a3b-8137-dc597a054133" providerId="ADAL" clId="{45BE5AB9-231A-4059-8C30-6EA104990523}" dt="2024-07-02T17:19:40.727" v="610" actId="26606"/>
          <ac:spMkLst>
            <pc:docMk/>
            <pc:sldMk cId="1666678026" sldId="458"/>
            <ac:spMk id="17" creationId="{71B2258F-86CA-4D4D-8270-BC05FCDEBFB3}"/>
          </ac:spMkLst>
        </pc:spChg>
        <pc:picChg chg="del">
          <ac:chgData name="Damian Gordon" userId="796278f3-970d-4a3b-8137-dc597a054133" providerId="ADAL" clId="{45BE5AB9-231A-4059-8C30-6EA104990523}" dt="2024-07-02T17:14:22.513" v="562" actId="478"/>
          <ac:picMkLst>
            <pc:docMk/>
            <pc:sldMk cId="1666678026" sldId="458"/>
            <ac:picMk id="4" creationId="{0B6083EE-E4E9-61F0-45F5-A87FA1F8C1BA}"/>
          </ac:picMkLst>
        </pc:picChg>
        <pc:picChg chg="add del">
          <ac:chgData name="Damian Gordon" userId="796278f3-970d-4a3b-8137-dc597a054133" providerId="ADAL" clId="{45BE5AB9-231A-4059-8C30-6EA104990523}" dt="2024-07-02T17:19:27.439" v="607" actId="478"/>
          <ac:picMkLst>
            <pc:docMk/>
            <pc:sldMk cId="1666678026" sldId="458"/>
            <ac:picMk id="6" creationId="{E56A923F-DFDC-478B-AD1D-BCDEF13A9297}"/>
          </ac:picMkLst>
        </pc:picChg>
        <pc:picChg chg="add del">
          <ac:chgData name="Damian Gordon" userId="796278f3-970d-4a3b-8137-dc597a054133" providerId="ADAL" clId="{45BE5AB9-231A-4059-8C30-6EA104990523}" dt="2024-07-02T17:19:40.722" v="609" actId="26606"/>
          <ac:picMkLst>
            <pc:docMk/>
            <pc:sldMk cId="1666678026" sldId="458"/>
            <ac:picMk id="9" creationId="{D79CD119-2B8A-D009-2FF5-226B7C598BB4}"/>
          </ac:picMkLst>
        </pc:picChg>
        <pc:picChg chg="add">
          <ac:chgData name="Damian Gordon" userId="796278f3-970d-4a3b-8137-dc597a054133" providerId="ADAL" clId="{45BE5AB9-231A-4059-8C30-6EA104990523}" dt="2024-07-02T17:19:40.727" v="610" actId="26606"/>
          <ac:picMkLst>
            <pc:docMk/>
            <pc:sldMk cId="1666678026" sldId="458"/>
            <ac:picMk id="18" creationId="{DD524D31-128F-20A1-49F7-FBA4ECDABA59}"/>
          </ac:picMkLst>
        </pc:picChg>
        <pc:cxnChg chg="add del">
          <ac:chgData name="Damian Gordon" userId="796278f3-970d-4a3b-8137-dc597a054133" providerId="ADAL" clId="{45BE5AB9-231A-4059-8C30-6EA104990523}" dt="2024-07-02T17:19:40.722" v="609" actId="26606"/>
          <ac:cxnSpMkLst>
            <pc:docMk/>
            <pc:sldMk cId="1666678026" sldId="458"/>
            <ac:cxnSpMk id="15" creationId="{49264613-F0F7-08CE-0ADF-98407A64DAE6}"/>
          </ac:cxnSpMkLst>
        </pc:cxnChg>
      </pc:sldChg>
      <pc:sldChg chg="delSp add ord setBg delDesignElem">
        <pc:chgData name="Damian Gordon" userId="796278f3-970d-4a3b-8137-dc597a054133" providerId="ADAL" clId="{45BE5AB9-231A-4059-8C30-6EA104990523}" dt="2024-07-02T22:22:46.034" v="4430"/>
        <pc:sldMkLst>
          <pc:docMk/>
          <pc:sldMk cId="2123894225" sldId="458"/>
        </pc:sldMkLst>
        <pc:spChg chg="del">
          <ac:chgData name="Damian Gordon" userId="796278f3-970d-4a3b-8137-dc597a054133" providerId="ADAL" clId="{45BE5AB9-231A-4059-8C30-6EA104990523}" dt="2024-07-02T17:24:12.436" v="716"/>
          <ac:spMkLst>
            <pc:docMk/>
            <pc:sldMk cId="2123894225" sldId="458"/>
            <ac:spMk id="17" creationId="{71B2258F-86CA-4D4D-8270-BC05FCDEBFB3}"/>
          </ac:spMkLst>
        </pc:spChg>
      </pc:sldChg>
      <pc:sldChg chg="add ord">
        <pc:chgData name="Damian Gordon" userId="796278f3-970d-4a3b-8137-dc597a054133" providerId="ADAL" clId="{45BE5AB9-231A-4059-8C30-6EA104990523}" dt="2024-07-02T22:22:46.034" v="4430"/>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pChg chg="mod">
          <ac:chgData name="Damian Gordon" userId="796278f3-970d-4a3b-8137-dc597a054133" providerId="ADAL" clId="{45BE5AB9-231A-4059-8C30-6EA104990523}" dt="2024-07-02T17:22:24.777" v="635" actId="403"/>
          <ac:spMkLst>
            <pc:docMk/>
            <pc:sldMk cId="2670569266" sldId="459"/>
            <ac:spMk id="2" creationId="{DA7F55DE-FFD2-F75C-1B3F-8B41FBA657C0}"/>
          </ac:spMkLst>
        </pc:spChg>
        <pc:spChg chg="del">
          <ac:chgData name="Damian Gordon" userId="796278f3-970d-4a3b-8137-dc597a054133" providerId="ADAL" clId="{45BE5AB9-231A-4059-8C30-6EA104990523}" dt="2024-07-02T17:21:29.306" v="613"/>
          <ac:spMkLst>
            <pc:docMk/>
            <pc:sldMk cId="2670569266" sldId="459"/>
            <ac:spMk id="35" creationId="{C1DD1A8A-57D5-4A81-AD04-532B043C5611}"/>
          </ac:spMkLst>
        </pc:spChg>
        <pc:spChg chg="del">
          <ac:chgData name="Damian Gordon" userId="796278f3-970d-4a3b-8137-dc597a054133" providerId="ADAL" clId="{45BE5AB9-231A-4059-8C30-6EA104990523}" dt="2024-07-02T17:21:29.306" v="613"/>
          <ac:spMkLst>
            <pc:docMk/>
            <pc:sldMk cId="2670569266" sldId="459"/>
            <ac:spMk id="37" creationId="{007891EC-4501-44ED-A8C8-B11B6DB767AB}"/>
          </ac:spMkLst>
        </pc:spChg>
      </pc:sldChg>
      <pc:sldChg chg="modSp new mod">
        <pc:chgData name="Damian Gordon" userId="796278f3-970d-4a3b-8137-dc597a054133" providerId="ADAL" clId="{45BE5AB9-231A-4059-8C30-6EA104990523}" dt="2024-07-02T17:34:31.512" v="724"/>
        <pc:sldMkLst>
          <pc:docMk/>
          <pc:sldMk cId="1223211032" sldId="460"/>
        </pc:sldMkLst>
        <pc:spChg chg="mod">
          <ac:chgData name="Damian Gordon" userId="796278f3-970d-4a3b-8137-dc597a054133" providerId="ADAL" clId="{45BE5AB9-231A-4059-8C30-6EA104990523}" dt="2024-07-02T17:34:31.512" v="724"/>
          <ac:spMkLst>
            <pc:docMk/>
            <pc:sldMk cId="1223211032" sldId="460"/>
            <ac:spMk id="3" creationId="{1E9E4BE9-131B-554E-EDAB-F00B7874EE4B}"/>
          </ac:spMkLst>
        </pc:spChg>
      </pc:sldChg>
      <pc:sldChg chg="modSp add mod">
        <pc:chgData name="Damian Gordon" userId="796278f3-970d-4a3b-8137-dc597a054133" providerId="ADAL" clId="{45BE5AB9-231A-4059-8C30-6EA104990523}" dt="2024-07-02T18:36:21.607" v="931" actId="20577"/>
        <pc:sldMkLst>
          <pc:docMk/>
          <pc:sldMk cId="3805323869" sldId="461"/>
        </pc:sldMkLst>
        <pc:spChg chg="mod">
          <ac:chgData name="Damian Gordon" userId="796278f3-970d-4a3b-8137-dc597a054133" providerId="ADAL" clId="{45BE5AB9-231A-4059-8C30-6EA104990523}" dt="2024-07-02T18:36:21.607" v="931" actId="20577"/>
          <ac:spMkLst>
            <pc:docMk/>
            <pc:sldMk cId="3805323869" sldId="461"/>
            <ac:spMk id="3" creationId="{65FB7804-9015-5659-EC51-9C9121E7260E}"/>
          </ac:spMkLst>
        </pc:spChg>
      </pc:sldChg>
      <pc:sldChg chg="addSp modSp add mod">
        <pc:chgData name="Damian Gordon" userId="796278f3-970d-4a3b-8137-dc597a054133" providerId="ADAL" clId="{45BE5AB9-231A-4059-8C30-6EA104990523}" dt="2024-07-03T02:05:05.381" v="5862" actId="1076"/>
        <pc:sldMkLst>
          <pc:docMk/>
          <pc:sldMk cId="904566246" sldId="462"/>
        </pc:sldMkLst>
        <pc:spChg chg="mod">
          <ac:chgData name="Damian Gordon" userId="796278f3-970d-4a3b-8137-dc597a054133" providerId="ADAL" clId="{45BE5AB9-231A-4059-8C30-6EA104990523}" dt="2024-07-03T02:04:56.724" v="5860" actId="20577"/>
          <ac:spMkLst>
            <pc:docMk/>
            <pc:sldMk cId="904566246" sldId="462"/>
            <ac:spMk id="3" creationId="{65FB7804-9015-5659-EC51-9C9121E7260E}"/>
          </ac:spMkLst>
        </pc:spChg>
        <pc:picChg chg="add mod">
          <ac:chgData name="Damian Gordon" userId="796278f3-970d-4a3b-8137-dc597a054133" providerId="ADAL" clId="{45BE5AB9-231A-4059-8C30-6EA104990523}" dt="2024-07-03T02:05:05.381" v="5862" actId="1076"/>
          <ac:picMkLst>
            <pc:docMk/>
            <pc:sldMk cId="904566246" sldId="462"/>
            <ac:picMk id="4" creationId="{E08E233A-6044-9100-76ED-F14BCF385FD3}"/>
          </ac:picMkLst>
        </pc:picChg>
      </pc:sldChg>
      <pc:sldChg chg="modSp add del mod">
        <pc:chgData name="Damian Gordon" userId="796278f3-970d-4a3b-8137-dc597a054133" providerId="ADAL" clId="{45BE5AB9-231A-4059-8C30-6EA104990523}" dt="2024-07-03T02:01:42.696" v="5812" actId="47"/>
        <pc:sldMkLst>
          <pc:docMk/>
          <pc:sldMk cId="2976161511" sldId="463"/>
        </pc:sldMkLst>
        <pc:spChg chg="mod">
          <ac:chgData name="Damian Gordon" userId="796278f3-970d-4a3b-8137-dc597a054133" providerId="ADAL" clId="{45BE5AB9-231A-4059-8C30-6EA104990523}" dt="2024-07-02T18:36:15.234" v="928" actId="20577"/>
          <ac:spMkLst>
            <pc:docMk/>
            <pc:sldMk cId="2976161511" sldId="463"/>
            <ac:spMk id="3" creationId="{65FB7804-9015-5659-EC51-9C9121E7260E}"/>
          </ac:spMkLst>
        </pc:spChg>
      </pc:sldChg>
      <pc:sldChg chg="modSp add mod ord">
        <pc:chgData name="Damian Gordon" userId="796278f3-970d-4a3b-8137-dc597a054133" providerId="ADAL" clId="{45BE5AB9-231A-4059-8C30-6EA104990523}" dt="2024-07-02T19:51:15.532" v="1584" actId="20577"/>
        <pc:sldMkLst>
          <pc:docMk/>
          <pc:sldMk cId="1192466586" sldId="464"/>
        </pc:sldMkLst>
        <pc:spChg chg="mod">
          <ac:chgData name="Damian Gordon" userId="796278f3-970d-4a3b-8137-dc597a054133" providerId="ADAL" clId="{45BE5AB9-231A-4059-8C30-6EA104990523}" dt="2024-07-02T19:33:17.202" v="950" actId="20577"/>
          <ac:spMkLst>
            <pc:docMk/>
            <pc:sldMk cId="1192466586" sldId="464"/>
            <ac:spMk id="2" creationId="{2056AC5A-A420-53B3-5ABB-786AD7D29E8B}"/>
          </ac:spMkLst>
        </pc:spChg>
        <pc:spChg chg="mod">
          <ac:chgData name="Damian Gordon" userId="796278f3-970d-4a3b-8137-dc597a054133" providerId="ADAL" clId="{45BE5AB9-231A-4059-8C30-6EA104990523}" dt="2024-07-02T19:51:15.532" v="1584" actId="20577"/>
          <ac:spMkLst>
            <pc:docMk/>
            <pc:sldMk cId="1192466586" sldId="464"/>
            <ac:spMk id="3" creationId="{65FB7804-9015-5659-EC51-9C9121E7260E}"/>
          </ac:spMkLst>
        </pc:spChg>
      </pc:sldChg>
      <pc:sldChg chg="add del">
        <pc:chgData name="Damian Gordon" userId="796278f3-970d-4a3b-8137-dc597a054133" providerId="ADAL" clId="{45BE5AB9-231A-4059-8C30-6EA104990523}" dt="2024-07-02T19:33:04.190" v="935"/>
        <pc:sldMkLst>
          <pc:docMk/>
          <pc:sldMk cId="3294348860" sldId="464"/>
        </pc:sldMkLst>
      </pc:sldChg>
      <pc:sldChg chg="modSp add mod">
        <pc:chgData name="Damian Gordon" userId="796278f3-970d-4a3b-8137-dc597a054133" providerId="ADAL" clId="{45BE5AB9-231A-4059-8C30-6EA104990523}" dt="2024-07-02T22:05:10.599" v="3652" actId="20577"/>
        <pc:sldMkLst>
          <pc:docMk/>
          <pc:sldMk cId="1760058381" sldId="465"/>
        </pc:sldMkLst>
        <pc:spChg chg="mod">
          <ac:chgData name="Damian Gordon" userId="796278f3-970d-4a3b-8137-dc597a054133" providerId="ADAL" clId="{45BE5AB9-231A-4059-8C30-6EA104990523}" dt="2024-07-02T22:05:10.599" v="3652" actId="20577"/>
          <ac:spMkLst>
            <pc:docMk/>
            <pc:sldMk cId="1760058381" sldId="465"/>
            <ac:spMk id="3" creationId="{65FB7804-9015-5659-EC51-9C9121E7260E}"/>
          </ac:spMkLst>
        </pc:spChg>
      </pc:sldChg>
      <pc:sldChg chg="addSp delSp modSp add mod setBg">
        <pc:chgData name="Damian Gordon" userId="796278f3-970d-4a3b-8137-dc597a054133" providerId="ADAL" clId="{45BE5AB9-231A-4059-8C30-6EA104990523}" dt="2024-07-02T20:04:12.217" v="1977" actId="26606"/>
        <pc:sldMkLst>
          <pc:docMk/>
          <pc:sldMk cId="1257956994" sldId="466"/>
        </pc:sldMkLst>
        <pc:spChg chg="mod">
          <ac:chgData name="Damian Gordon" userId="796278f3-970d-4a3b-8137-dc597a054133" providerId="ADAL" clId="{45BE5AB9-231A-4059-8C30-6EA104990523}" dt="2024-07-02T20:04:12.217" v="1977" actId="26606"/>
          <ac:spMkLst>
            <pc:docMk/>
            <pc:sldMk cId="1257956994" sldId="466"/>
            <ac:spMk id="2" creationId="{2056AC5A-A420-53B3-5ABB-786AD7D29E8B}"/>
          </ac:spMkLst>
        </pc:spChg>
        <pc:spChg chg="mod ord">
          <ac:chgData name="Damian Gordon" userId="796278f3-970d-4a3b-8137-dc597a054133" providerId="ADAL" clId="{45BE5AB9-231A-4059-8C30-6EA104990523}" dt="2024-07-02T20:04:12.217" v="1977" actId="26606"/>
          <ac:spMkLst>
            <pc:docMk/>
            <pc:sldMk cId="1257956994" sldId="466"/>
            <ac:spMk id="3" creationId="{65FB7804-9015-5659-EC51-9C9121E7260E}"/>
          </ac:spMkLst>
        </pc:spChg>
        <pc:spChg chg="add del">
          <ac:chgData name="Damian Gordon" userId="796278f3-970d-4a3b-8137-dc597a054133" providerId="ADAL" clId="{45BE5AB9-231A-4059-8C30-6EA104990523}" dt="2024-07-02T20:04:12.217" v="1977" actId="26606"/>
          <ac:spMkLst>
            <pc:docMk/>
            <pc:sldMk cId="1257956994" sldId="466"/>
            <ac:spMk id="12" creationId="{7A203437-703A-4E00-A8C0-91D328D6C7C7}"/>
          </ac:spMkLst>
        </pc:spChg>
        <pc:spChg chg="add del">
          <ac:chgData name="Damian Gordon" userId="796278f3-970d-4a3b-8137-dc597a054133" providerId="ADAL" clId="{45BE5AB9-231A-4059-8C30-6EA104990523}" dt="2024-07-02T20:04:12.217" v="1977" actId="26606"/>
          <ac:spMkLst>
            <pc:docMk/>
            <pc:sldMk cId="1257956994" sldId="466"/>
            <ac:spMk id="14" creationId="{CD84038B-4A56-439B-A184-79B2D4506692}"/>
          </ac:spMkLst>
        </pc:spChg>
        <pc:spChg chg="add del">
          <ac:chgData name="Damian Gordon" userId="796278f3-970d-4a3b-8137-dc597a054133" providerId="ADAL" clId="{45BE5AB9-231A-4059-8C30-6EA104990523}" dt="2024-07-02T20:04:12.217" v="1977" actId="26606"/>
          <ac:spMkLst>
            <pc:docMk/>
            <pc:sldMk cId="1257956994" sldId="466"/>
            <ac:spMk id="16" creationId="{4F96EE13-2C4D-4262-812E-DDE5FC35F0AD}"/>
          </ac:spMkLst>
        </pc:spChg>
        <pc:picChg chg="add del mod ord">
          <ac:chgData name="Damian Gordon" userId="796278f3-970d-4a3b-8137-dc597a054133" providerId="ADAL" clId="{45BE5AB9-231A-4059-8C30-6EA104990523}" dt="2024-07-02T20:04:06.632" v="1974" actId="478"/>
          <ac:picMkLst>
            <pc:docMk/>
            <pc:sldMk cId="1257956994" sldId="466"/>
            <ac:picMk id="5" creationId="{A86F3C78-2F7F-9535-59D8-81F394526E0D}"/>
          </ac:picMkLst>
        </pc:picChg>
        <pc:picChg chg="add mod">
          <ac:chgData name="Damian Gordon" userId="796278f3-970d-4a3b-8137-dc597a054133" providerId="ADAL" clId="{45BE5AB9-231A-4059-8C30-6EA104990523}" dt="2024-07-02T20:04:12.217" v="1977" actId="26606"/>
          <ac:picMkLst>
            <pc:docMk/>
            <pc:sldMk cId="1257956994" sldId="466"/>
            <ac:picMk id="6" creationId="{FA3516A0-68D0-D84E-580B-1E0FDD6993B2}"/>
          </ac:picMkLst>
        </pc:picChg>
        <pc:picChg chg="mod ord">
          <ac:chgData name="Damian Gordon" userId="796278f3-970d-4a3b-8137-dc597a054133" providerId="ADAL" clId="{45BE5AB9-231A-4059-8C30-6EA104990523}" dt="2024-07-02T20:04:12.217" v="1977" actId="26606"/>
          <ac:picMkLst>
            <pc:docMk/>
            <pc:sldMk cId="1257956994" sldId="466"/>
            <ac:picMk id="7" creationId="{5C84A97B-38FD-9ACB-6CE3-9153915DB035}"/>
          </ac:picMkLst>
        </pc:picChg>
        <pc:picChg chg="add del mod">
          <ac:chgData name="Damian Gordon" userId="796278f3-970d-4a3b-8137-dc597a054133" providerId="ADAL" clId="{45BE5AB9-231A-4059-8C30-6EA104990523}" dt="2024-07-02T19:49:07.954" v="1454" actId="478"/>
          <ac:picMkLst>
            <pc:docMk/>
            <pc:sldMk cId="1257956994" sldId="466"/>
            <ac:picMk id="1026" creationId="{D9B6CCD7-52D2-BE09-182D-2DDCEC583E53}"/>
          </ac:picMkLst>
        </pc:picChg>
      </pc:sldChg>
      <pc:sldChg chg="modSp add mod">
        <pc:chgData name="Damian Gordon" userId="796278f3-970d-4a3b-8137-dc597a054133" providerId="ADAL" clId="{45BE5AB9-231A-4059-8C30-6EA104990523}" dt="2024-07-02T20:45:20.738" v="2205" actId="113"/>
        <pc:sldMkLst>
          <pc:docMk/>
          <pc:sldMk cId="2442904923" sldId="467"/>
        </pc:sldMkLst>
        <pc:spChg chg="mod">
          <ac:chgData name="Damian Gordon" userId="796278f3-970d-4a3b-8137-dc597a054133" providerId="ADAL" clId="{45BE5AB9-231A-4059-8C30-6EA104990523}" dt="2024-07-02T20:45:20.738" v="2205" actId="113"/>
          <ac:spMkLst>
            <pc:docMk/>
            <pc:sldMk cId="2442904923" sldId="467"/>
            <ac:spMk id="3" creationId="{65FB7804-9015-5659-EC51-9C9121E7260E}"/>
          </ac:spMkLst>
        </pc:spChg>
        <pc:picChg chg="mod">
          <ac:chgData name="Damian Gordon" userId="796278f3-970d-4a3b-8137-dc597a054133" providerId="ADAL" clId="{45BE5AB9-231A-4059-8C30-6EA104990523}" dt="2024-07-02T20:04:02.717" v="1973" actId="1076"/>
          <ac:picMkLst>
            <pc:docMk/>
            <pc:sldMk cId="2442904923" sldId="467"/>
            <ac:picMk id="5" creationId="{A86F3C78-2F7F-9535-59D8-81F394526E0D}"/>
          </ac:picMkLst>
        </pc:picChg>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mod">
        <pc:chgData name="Damian Gordon" userId="796278f3-970d-4a3b-8137-dc597a054133" providerId="ADAL" clId="{45BE5AB9-231A-4059-8C30-6EA104990523}" dt="2024-07-02T19:56:28.518" v="1796" actId="5793"/>
        <pc:sldMkLst>
          <pc:docMk/>
          <pc:sldMk cId="4229316256" sldId="468"/>
        </pc:sldMkLst>
        <pc:spChg chg="mod">
          <ac:chgData name="Damian Gordon" userId="796278f3-970d-4a3b-8137-dc597a054133" providerId="ADAL" clId="{45BE5AB9-231A-4059-8C30-6EA104990523}" dt="2024-07-02T19:56:28.518" v="1796" actId="5793"/>
          <ac:spMkLst>
            <pc:docMk/>
            <pc:sldMk cId="4229316256" sldId="468"/>
            <ac:spMk id="3" creationId="{65FB7804-9015-5659-EC51-9C9121E7260E}"/>
          </ac:spMkLst>
        </pc:spChg>
      </pc:sldChg>
      <pc:sldChg chg="addSp delSp modSp add mod">
        <pc:chgData name="Damian Gordon" userId="796278f3-970d-4a3b-8137-dc597a054133" providerId="ADAL" clId="{45BE5AB9-231A-4059-8C30-6EA104990523}" dt="2024-07-02T20:04:16.101" v="1979"/>
        <pc:sldMkLst>
          <pc:docMk/>
          <pc:sldMk cId="2479653310" sldId="469"/>
        </pc:sldMkLst>
        <pc:spChg chg="mod">
          <ac:chgData name="Damian Gordon" userId="796278f3-970d-4a3b-8137-dc597a054133" providerId="ADAL" clId="{45BE5AB9-231A-4059-8C30-6EA104990523}" dt="2024-07-02T19:57:22.860" v="1830" actId="20577"/>
          <ac:spMkLst>
            <pc:docMk/>
            <pc:sldMk cId="2479653310" sldId="469"/>
            <ac:spMk id="3" creationId="{65FB7804-9015-5659-EC51-9C9121E7260E}"/>
          </ac:spMkLst>
        </pc:spChg>
        <pc:picChg chg="add mod">
          <ac:chgData name="Damian Gordon" userId="796278f3-970d-4a3b-8137-dc597a054133" providerId="ADAL" clId="{45BE5AB9-231A-4059-8C30-6EA104990523}" dt="2024-07-02T20:04:16.101" v="1979"/>
          <ac:picMkLst>
            <pc:docMk/>
            <pc:sldMk cId="2479653310" sldId="469"/>
            <ac:picMk id="4" creationId="{8A1F4333-A2A6-99D3-6BA5-04278E3FD22E}"/>
          </ac:picMkLst>
        </pc:picChg>
        <pc:picChg chg="del">
          <ac:chgData name="Damian Gordon" userId="796278f3-970d-4a3b-8137-dc597a054133" providerId="ADAL" clId="{45BE5AB9-231A-4059-8C30-6EA104990523}" dt="2024-07-02T20:04:15.453" v="1978" actId="478"/>
          <ac:picMkLst>
            <pc:docMk/>
            <pc:sldMk cId="2479653310" sldId="469"/>
            <ac:picMk id="5" creationId="{A86F3C78-2F7F-9535-59D8-81F394526E0D}"/>
          </ac:picMkLst>
        </pc:picChg>
      </pc:sldChg>
      <pc:sldChg chg="addSp delSp modSp add mod">
        <pc:chgData name="Damian Gordon" userId="796278f3-970d-4a3b-8137-dc597a054133" providerId="ADAL" clId="{45BE5AB9-231A-4059-8C30-6EA104990523}" dt="2024-07-02T20:45:54.715" v="2208" actId="113"/>
        <pc:sldMkLst>
          <pc:docMk/>
          <pc:sldMk cId="3367475694" sldId="470"/>
        </pc:sldMkLst>
        <pc:spChg chg="mod">
          <ac:chgData name="Damian Gordon" userId="796278f3-970d-4a3b-8137-dc597a054133" providerId="ADAL" clId="{45BE5AB9-231A-4059-8C30-6EA104990523}" dt="2024-07-02T20:45:54.715" v="2208" actId="113"/>
          <ac:spMkLst>
            <pc:docMk/>
            <pc:sldMk cId="3367475694" sldId="470"/>
            <ac:spMk id="3" creationId="{65FB7804-9015-5659-EC51-9C9121E7260E}"/>
          </ac:spMkLst>
        </pc:spChg>
        <pc:picChg chg="add mod">
          <ac:chgData name="Damian Gordon" userId="796278f3-970d-4a3b-8137-dc597a054133" providerId="ADAL" clId="{45BE5AB9-231A-4059-8C30-6EA104990523}" dt="2024-07-02T20:04:19.810" v="1981"/>
          <ac:picMkLst>
            <pc:docMk/>
            <pc:sldMk cId="3367475694" sldId="470"/>
            <ac:picMk id="4" creationId="{584263B9-D4F5-C5C5-D216-D428040E293A}"/>
          </ac:picMkLst>
        </pc:picChg>
        <pc:picChg chg="del">
          <ac:chgData name="Damian Gordon" userId="796278f3-970d-4a3b-8137-dc597a054133" providerId="ADAL" clId="{45BE5AB9-231A-4059-8C30-6EA104990523}" dt="2024-07-02T20:04:19.183" v="1980" actId="478"/>
          <ac:picMkLst>
            <pc:docMk/>
            <pc:sldMk cId="3367475694" sldId="470"/>
            <ac:picMk id="5" creationId="{A86F3C78-2F7F-9535-59D8-81F394526E0D}"/>
          </ac:picMkLst>
        </pc:picChg>
      </pc:sldChg>
      <pc:sldChg chg="modSp add mod">
        <pc:chgData name="Damian Gordon" userId="796278f3-970d-4a3b-8137-dc597a054133" providerId="ADAL" clId="{45BE5AB9-231A-4059-8C30-6EA104990523}" dt="2024-07-02T20:50:02.730" v="2219" actId="20577"/>
        <pc:sldMkLst>
          <pc:docMk/>
          <pc:sldMk cId="2270169773" sldId="471"/>
        </pc:sldMkLst>
        <pc:spChg chg="mod">
          <ac:chgData name="Damian Gordon" userId="796278f3-970d-4a3b-8137-dc597a054133" providerId="ADAL" clId="{45BE5AB9-231A-4059-8C30-6EA104990523}" dt="2024-07-02T20:50:02.730" v="2219" actId="20577"/>
          <ac:spMkLst>
            <pc:docMk/>
            <pc:sldMk cId="2270169773" sldId="471"/>
            <ac:spMk id="3" creationId="{65FB7804-9015-5659-EC51-9C9121E7260E}"/>
          </ac:spMkLst>
        </pc:spChg>
        <pc:picChg chg="ord">
          <ac:chgData name="Damian Gordon" userId="796278f3-970d-4a3b-8137-dc597a054133" providerId="ADAL" clId="{45BE5AB9-231A-4059-8C30-6EA104990523}" dt="2024-07-02T20:06:22.120" v="2196" actId="167"/>
          <ac:picMkLst>
            <pc:docMk/>
            <pc:sldMk cId="2270169773" sldId="471"/>
            <ac:picMk id="4" creationId="{584263B9-D4F5-C5C5-D216-D428040E293A}"/>
          </ac:picMkLst>
        </pc:picChg>
      </pc:sldChg>
      <pc:sldChg chg="addSp delSp modSp add mod">
        <pc:chgData name="Damian Gordon" userId="796278f3-970d-4a3b-8137-dc597a054133" providerId="ADAL" clId="{45BE5AB9-231A-4059-8C30-6EA104990523}" dt="2024-07-02T21:02:44.411" v="2561" actId="20577"/>
        <pc:sldMkLst>
          <pc:docMk/>
          <pc:sldMk cId="771842511" sldId="472"/>
        </pc:sldMkLst>
        <pc:spChg chg="mod">
          <ac:chgData name="Damian Gordon" userId="796278f3-970d-4a3b-8137-dc597a054133" providerId="ADAL" clId="{45BE5AB9-231A-4059-8C30-6EA104990523}" dt="2024-07-02T21:02:44.411" v="2561" actId="20577"/>
          <ac:spMkLst>
            <pc:docMk/>
            <pc:sldMk cId="771842511" sldId="472"/>
            <ac:spMk id="3" creationId="{65FB7804-9015-5659-EC51-9C9121E7260E}"/>
          </ac:spMkLst>
        </pc:spChg>
        <pc:picChg chg="del">
          <ac:chgData name="Damian Gordon" userId="796278f3-970d-4a3b-8137-dc597a054133" providerId="ADAL" clId="{45BE5AB9-231A-4059-8C30-6EA104990523}" dt="2024-07-02T20:50:33.063" v="2221" actId="478"/>
          <ac:picMkLst>
            <pc:docMk/>
            <pc:sldMk cId="771842511" sldId="472"/>
            <ac:picMk id="4" creationId="{584263B9-D4F5-C5C5-D216-D428040E293A}"/>
          </ac:picMkLst>
        </pc:picChg>
        <pc:picChg chg="add mod">
          <ac:chgData name="Damian Gordon" userId="796278f3-970d-4a3b-8137-dc597a054133" providerId="ADAL" clId="{45BE5AB9-231A-4059-8C30-6EA104990523}" dt="2024-07-02T20:51:47.345" v="2254" actId="1076"/>
          <ac:picMkLst>
            <pc:docMk/>
            <pc:sldMk cId="771842511" sldId="472"/>
            <ac:picMk id="2050" creationId="{F347D952-59C6-849D-8C11-EA00802798E2}"/>
          </ac:picMkLst>
        </pc:picChg>
      </pc:sldChg>
      <pc:sldChg chg="addSp delSp modSp add mod ord">
        <pc:chgData name="Damian Gordon" userId="796278f3-970d-4a3b-8137-dc597a054133" providerId="ADAL" clId="{45BE5AB9-231A-4059-8C30-6EA104990523}" dt="2024-07-02T20:57:07.806" v="2442" actId="14100"/>
        <pc:sldMkLst>
          <pc:docMk/>
          <pc:sldMk cId="242179878" sldId="473"/>
        </pc:sldMkLst>
        <pc:spChg chg="mod">
          <ac:chgData name="Damian Gordon" userId="796278f3-970d-4a3b-8137-dc597a054133" providerId="ADAL" clId="{45BE5AB9-231A-4059-8C30-6EA104990523}" dt="2024-07-02T20:56:59.357" v="2441" actId="20577"/>
          <ac:spMkLst>
            <pc:docMk/>
            <pc:sldMk cId="242179878" sldId="473"/>
            <ac:spMk id="3" creationId="{65FB7804-9015-5659-EC51-9C9121E7260E}"/>
          </ac:spMkLst>
        </pc:spChg>
        <pc:picChg chg="add mod">
          <ac:chgData name="Damian Gordon" userId="796278f3-970d-4a3b-8137-dc597a054133" providerId="ADAL" clId="{45BE5AB9-231A-4059-8C30-6EA104990523}" dt="2024-07-02T20:57:07.806" v="2442" actId="14100"/>
          <ac:picMkLst>
            <pc:docMk/>
            <pc:sldMk cId="242179878" sldId="473"/>
            <ac:picMk id="4" creationId="{FCF104F1-EC59-767C-FD73-D605A1A029AE}"/>
          </ac:picMkLst>
        </pc:picChg>
        <pc:picChg chg="del">
          <ac:chgData name="Damian Gordon" userId="796278f3-970d-4a3b-8137-dc597a054133" providerId="ADAL" clId="{45BE5AB9-231A-4059-8C30-6EA104990523}" dt="2024-07-02T20:52:08.898" v="2256" actId="478"/>
          <ac:picMkLst>
            <pc:docMk/>
            <pc:sldMk cId="242179878" sldId="473"/>
            <ac:picMk id="2050" creationId="{F347D952-59C6-849D-8C11-EA00802798E2}"/>
          </ac:picMkLst>
        </pc:picChg>
      </pc:sldChg>
      <pc:sldChg chg="modSp add mod">
        <pc:chgData name="Damian Gordon" userId="796278f3-970d-4a3b-8137-dc597a054133" providerId="ADAL" clId="{45BE5AB9-231A-4059-8C30-6EA104990523}" dt="2024-07-04T22:23:09.666" v="7541" actId="20577"/>
        <pc:sldMkLst>
          <pc:docMk/>
          <pc:sldMk cId="4095918154" sldId="474"/>
        </pc:sldMkLst>
        <pc:spChg chg="mod">
          <ac:chgData name="Damian Gordon" userId="796278f3-970d-4a3b-8137-dc597a054133" providerId="ADAL" clId="{45BE5AB9-231A-4059-8C30-6EA104990523}" dt="2024-07-04T22:23:09.666" v="7541" actId="20577"/>
          <ac:spMkLst>
            <pc:docMk/>
            <pc:sldMk cId="4095918154" sldId="474"/>
            <ac:spMk id="3" creationId="{65FB7804-9015-5659-EC51-9C9121E7260E}"/>
          </ac:spMkLst>
        </pc:spChg>
      </pc:sldChg>
      <pc:sldChg chg="addSp delSp modSp add mod">
        <pc:chgData name="Damian Gordon" userId="796278f3-970d-4a3b-8137-dc597a054133" providerId="ADAL" clId="{45BE5AB9-231A-4059-8C30-6EA104990523}" dt="2024-07-02T22:19:00.676" v="4426" actId="166"/>
        <pc:sldMkLst>
          <pc:docMk/>
          <pc:sldMk cId="1680599265" sldId="475"/>
        </pc:sldMkLst>
        <pc:spChg chg="del">
          <ac:chgData name="Damian Gordon" userId="796278f3-970d-4a3b-8137-dc597a054133" providerId="ADAL" clId="{45BE5AB9-231A-4059-8C30-6EA104990523}" dt="2024-07-02T21:46:28.924" v="3016" actId="478"/>
          <ac:spMkLst>
            <pc:docMk/>
            <pc:sldMk cId="1680599265" sldId="475"/>
            <ac:spMk id="3" creationId="{65FB7804-9015-5659-EC51-9C9121E7260E}"/>
          </ac:spMkLst>
        </pc:spChg>
        <pc:spChg chg="add mod">
          <ac:chgData name="Damian Gordon" userId="796278f3-970d-4a3b-8137-dc597a054133" providerId="ADAL" clId="{45BE5AB9-231A-4059-8C30-6EA104990523}" dt="2024-07-02T22:18:25.439" v="4424"/>
          <ac:spMkLst>
            <pc:docMk/>
            <pc:sldMk cId="1680599265" sldId="475"/>
            <ac:spMk id="3" creationId="{E4EE161E-06ED-0970-6FFC-11F2E9114199}"/>
          </ac:spMkLst>
        </pc:spChg>
        <pc:spChg chg="add mod">
          <ac:chgData name="Damian Gordon" userId="796278f3-970d-4a3b-8137-dc597a054133" providerId="ADAL" clId="{45BE5AB9-231A-4059-8C30-6EA104990523}" dt="2024-07-02T22:18:25.439" v="4424"/>
          <ac:spMkLst>
            <pc:docMk/>
            <pc:sldMk cId="1680599265" sldId="475"/>
            <ac:spMk id="4" creationId="{00D1A161-1379-5359-AC50-29552C9DE452}"/>
          </ac:spMkLst>
        </pc:spChg>
        <pc:spChg chg="add mod">
          <ac:chgData name="Damian Gordon" userId="796278f3-970d-4a3b-8137-dc597a054133" providerId="ADAL" clId="{45BE5AB9-231A-4059-8C30-6EA104990523}" dt="2024-07-02T22:18:25.439" v="4424"/>
          <ac:spMkLst>
            <pc:docMk/>
            <pc:sldMk cId="1680599265" sldId="475"/>
            <ac:spMk id="5" creationId="{22634DAF-0482-BB27-706C-300F63063A9E}"/>
          </ac:spMkLst>
        </pc:spChg>
        <pc:spChg chg="add del mod">
          <ac:chgData name="Damian Gordon" userId="796278f3-970d-4a3b-8137-dc597a054133" providerId="ADAL" clId="{45BE5AB9-231A-4059-8C30-6EA104990523}" dt="2024-07-02T21:46:29.809" v="3017" actId="478"/>
          <ac:spMkLst>
            <pc:docMk/>
            <pc:sldMk cId="1680599265" sldId="475"/>
            <ac:spMk id="5" creationId="{315888FB-F7BE-C53F-D6C3-1AA0DAA8C053}"/>
          </ac:spMkLst>
        </pc:spChg>
        <pc:spChg chg="add mod topLvl">
          <ac:chgData name="Damian Gordon" userId="796278f3-970d-4a3b-8137-dc597a054133" providerId="ADAL" clId="{45BE5AB9-231A-4059-8C30-6EA104990523}" dt="2024-07-02T22:07:08.387" v="3654" actId="165"/>
          <ac:spMkLst>
            <pc:docMk/>
            <pc:sldMk cId="1680599265" sldId="475"/>
            <ac:spMk id="6" creationId="{0994AF30-7118-B04B-015D-AF822E879FC2}"/>
          </ac:spMkLst>
        </pc:spChg>
        <pc:spChg chg="add mod topLvl">
          <ac:chgData name="Damian Gordon" userId="796278f3-970d-4a3b-8137-dc597a054133" providerId="ADAL" clId="{45BE5AB9-231A-4059-8C30-6EA104990523}" dt="2024-07-02T22:07:08.387" v="3654" actId="165"/>
          <ac:spMkLst>
            <pc:docMk/>
            <pc:sldMk cId="1680599265" sldId="475"/>
            <ac:spMk id="8" creationId="{40520ED9-B2B4-9B33-898A-DF25BA3B347A}"/>
          </ac:spMkLst>
        </pc:spChg>
        <pc:spChg chg="add mod">
          <ac:chgData name="Damian Gordon" userId="796278f3-970d-4a3b-8137-dc597a054133" providerId="ADAL" clId="{45BE5AB9-231A-4059-8C30-6EA104990523}" dt="2024-07-02T22:18:25.439" v="4424"/>
          <ac:spMkLst>
            <pc:docMk/>
            <pc:sldMk cId="1680599265" sldId="475"/>
            <ac:spMk id="9" creationId="{3886322E-A9A5-05A0-58A8-FFF3FA4FB4EE}"/>
          </ac:spMkLst>
        </pc:spChg>
        <pc:spChg chg="add mod">
          <ac:chgData name="Damian Gordon" userId="796278f3-970d-4a3b-8137-dc597a054133" providerId="ADAL" clId="{45BE5AB9-231A-4059-8C30-6EA104990523}" dt="2024-07-02T22:18:25.439" v="4424"/>
          <ac:spMkLst>
            <pc:docMk/>
            <pc:sldMk cId="1680599265" sldId="475"/>
            <ac:spMk id="11" creationId="{60EFD64A-C384-C5D9-F99B-6F121299CB75}"/>
          </ac:spMkLst>
        </pc:spChg>
        <pc:spChg chg="add del">
          <ac:chgData name="Damian Gordon" userId="796278f3-970d-4a3b-8137-dc597a054133" providerId="ADAL" clId="{45BE5AB9-231A-4059-8C30-6EA104990523}" dt="2024-07-02T21:49:24.037" v="3070" actId="478"/>
          <ac:spMkLst>
            <pc:docMk/>
            <pc:sldMk cId="1680599265" sldId="475"/>
            <ac:spMk id="11" creationId="{AA229EAE-8372-B3CC-5B90-F8604ACB7B70}"/>
          </ac:spMkLst>
        </pc:spChg>
        <pc:spChg chg="add mod topLvl">
          <ac:chgData name="Damian Gordon" userId="796278f3-970d-4a3b-8137-dc597a054133" providerId="ADAL" clId="{45BE5AB9-231A-4059-8C30-6EA104990523}" dt="2024-07-02T22:07:08.387" v="3654" actId="165"/>
          <ac:spMkLst>
            <pc:docMk/>
            <pc:sldMk cId="1680599265" sldId="475"/>
            <ac:spMk id="13" creationId="{734C4F72-B86D-C58D-7788-07AE46C8CBF8}"/>
          </ac:spMkLst>
        </pc:spChg>
        <pc:spChg chg="add mod">
          <ac:chgData name="Damian Gordon" userId="796278f3-970d-4a3b-8137-dc597a054133" providerId="ADAL" clId="{45BE5AB9-231A-4059-8C30-6EA104990523}" dt="2024-07-02T22:18:25.439" v="4424"/>
          <ac:spMkLst>
            <pc:docMk/>
            <pc:sldMk cId="1680599265" sldId="475"/>
            <ac:spMk id="15" creationId="{002EC82C-36B8-4142-0196-E3390A9A71E6}"/>
          </ac:spMkLst>
        </pc:spChg>
        <pc:spChg chg="add mod">
          <ac:chgData name="Damian Gordon" userId="796278f3-970d-4a3b-8137-dc597a054133" providerId="ADAL" clId="{45BE5AB9-231A-4059-8C30-6EA104990523}" dt="2024-07-02T22:18:25.439" v="4424"/>
          <ac:spMkLst>
            <pc:docMk/>
            <pc:sldMk cId="1680599265" sldId="475"/>
            <ac:spMk id="17" creationId="{B0269BF8-D78B-7B84-FE30-D60021D75AE3}"/>
          </ac:spMkLst>
        </pc:spChg>
        <pc:spChg chg="add del mod">
          <ac:chgData name="Damian Gordon" userId="796278f3-970d-4a3b-8137-dc597a054133" providerId="ADAL" clId="{45BE5AB9-231A-4059-8C30-6EA104990523}" dt="2024-07-02T21:52:31.741" v="3362" actId="478"/>
          <ac:spMkLst>
            <pc:docMk/>
            <pc:sldMk cId="1680599265" sldId="475"/>
            <ac:spMk id="18" creationId="{19259D2D-6320-BB81-119D-8971F7A3286D}"/>
          </ac:spMkLst>
        </pc:spChg>
        <pc:spChg chg="add mod">
          <ac:chgData name="Damian Gordon" userId="796278f3-970d-4a3b-8137-dc597a054133" providerId="ADAL" clId="{45BE5AB9-231A-4059-8C30-6EA104990523}" dt="2024-07-02T22:18:25.439" v="4424"/>
          <ac:spMkLst>
            <pc:docMk/>
            <pc:sldMk cId="1680599265" sldId="475"/>
            <ac:spMk id="18" creationId="{6ACB9F3E-AE0A-E9A5-12F1-4FA3F0EFBD6B}"/>
          </ac:spMkLst>
        </pc:spChg>
        <pc:spChg chg="add mod">
          <ac:chgData name="Damian Gordon" userId="796278f3-970d-4a3b-8137-dc597a054133" providerId="ADAL" clId="{45BE5AB9-231A-4059-8C30-6EA104990523}" dt="2024-07-02T22:18:25.439" v="4424"/>
          <ac:spMkLst>
            <pc:docMk/>
            <pc:sldMk cId="1680599265" sldId="475"/>
            <ac:spMk id="19" creationId="{090F7076-5E0A-DBE0-0A66-A64C6BEC9DAD}"/>
          </ac:spMkLst>
        </pc:spChg>
        <pc:spChg chg="add del mod">
          <ac:chgData name="Damian Gordon" userId="796278f3-970d-4a3b-8137-dc597a054133" providerId="ADAL" clId="{45BE5AB9-231A-4059-8C30-6EA104990523}" dt="2024-07-02T21:52:33.389" v="3363" actId="478"/>
          <ac:spMkLst>
            <pc:docMk/>
            <pc:sldMk cId="1680599265" sldId="475"/>
            <ac:spMk id="19" creationId="{24BBD3DC-8F29-226C-A1AE-AC19BE79E6BB}"/>
          </ac:spMkLst>
        </pc:spChg>
        <pc:spChg chg="add del mod">
          <ac:chgData name="Damian Gordon" userId="796278f3-970d-4a3b-8137-dc597a054133" providerId="ADAL" clId="{45BE5AB9-231A-4059-8C30-6EA104990523}" dt="2024-07-02T21:52:34.946" v="3364" actId="478"/>
          <ac:spMkLst>
            <pc:docMk/>
            <pc:sldMk cId="1680599265" sldId="475"/>
            <ac:spMk id="20" creationId="{7C220991-BD41-292C-48D3-E3C0C4C73304}"/>
          </ac:spMkLst>
        </pc:spChg>
        <pc:spChg chg="add del mod">
          <ac:chgData name="Damian Gordon" userId="796278f3-970d-4a3b-8137-dc597a054133" providerId="ADAL" clId="{45BE5AB9-231A-4059-8C30-6EA104990523}" dt="2024-07-02T21:52:36.499" v="3365" actId="478"/>
          <ac:spMkLst>
            <pc:docMk/>
            <pc:sldMk cId="1680599265" sldId="475"/>
            <ac:spMk id="21" creationId="{3DEF1A73-94BB-9782-D3F9-750ABBA056D3}"/>
          </ac:spMkLst>
        </pc:spChg>
        <pc:spChg chg="add mod topLvl">
          <ac:chgData name="Damian Gordon" userId="796278f3-970d-4a3b-8137-dc597a054133" providerId="ADAL" clId="{45BE5AB9-231A-4059-8C30-6EA104990523}" dt="2024-07-02T22:07:08.387" v="3654" actId="165"/>
          <ac:spMkLst>
            <pc:docMk/>
            <pc:sldMk cId="1680599265" sldId="475"/>
            <ac:spMk id="22" creationId="{F38E95D1-31BC-DEEE-24A6-CDDBF87FDD8B}"/>
          </ac:spMkLst>
        </pc:spChg>
        <pc:spChg chg="add mod topLvl">
          <ac:chgData name="Damian Gordon" userId="796278f3-970d-4a3b-8137-dc597a054133" providerId="ADAL" clId="{45BE5AB9-231A-4059-8C30-6EA104990523}" dt="2024-07-02T22:07:08.387" v="3654" actId="165"/>
          <ac:spMkLst>
            <pc:docMk/>
            <pc:sldMk cId="1680599265" sldId="475"/>
            <ac:spMk id="23" creationId="{4A4D3AC1-F58F-0489-E525-FC527B21B889}"/>
          </ac:spMkLst>
        </pc:spChg>
        <pc:spChg chg="add mod topLvl">
          <ac:chgData name="Damian Gordon" userId="796278f3-970d-4a3b-8137-dc597a054133" providerId="ADAL" clId="{45BE5AB9-231A-4059-8C30-6EA104990523}" dt="2024-07-02T22:07:08.387" v="3654" actId="165"/>
          <ac:spMkLst>
            <pc:docMk/>
            <pc:sldMk cId="1680599265" sldId="475"/>
            <ac:spMk id="24" creationId="{6F139861-7E3C-106B-B03D-7393FF367DD5}"/>
          </ac:spMkLst>
        </pc:spChg>
        <pc:spChg chg="add mod topLvl">
          <ac:chgData name="Damian Gordon" userId="796278f3-970d-4a3b-8137-dc597a054133" providerId="ADAL" clId="{45BE5AB9-231A-4059-8C30-6EA104990523}" dt="2024-07-02T22:07:08.387" v="3654" actId="165"/>
          <ac:spMkLst>
            <pc:docMk/>
            <pc:sldMk cId="1680599265" sldId="475"/>
            <ac:spMk id="25" creationId="{5BFD181A-3316-C71E-A3A5-3A55382D4067}"/>
          </ac:spMkLst>
        </pc:spChg>
        <pc:spChg chg="add mod topLvl">
          <ac:chgData name="Damian Gordon" userId="796278f3-970d-4a3b-8137-dc597a054133" providerId="ADAL" clId="{45BE5AB9-231A-4059-8C30-6EA104990523}" dt="2024-07-02T22:15:41.680" v="4423" actId="20577"/>
          <ac:spMkLst>
            <pc:docMk/>
            <pc:sldMk cId="1680599265" sldId="475"/>
            <ac:spMk id="26" creationId="{1A2E434F-49BA-0D48-8A9A-0C495C4D47F2}"/>
          </ac:spMkLst>
        </pc:spChg>
        <pc:spChg chg="add del mod">
          <ac:chgData name="Damian Gordon" userId="796278f3-970d-4a3b-8137-dc597a054133" providerId="ADAL" clId="{45BE5AB9-231A-4059-8C30-6EA104990523}" dt="2024-07-02T22:02:05.510" v="3640" actId="478"/>
          <ac:spMkLst>
            <pc:docMk/>
            <pc:sldMk cId="1680599265" sldId="475"/>
            <ac:spMk id="28" creationId="{A37892D9-D947-91FE-E32F-4C463DB2420E}"/>
          </ac:spMkLst>
        </pc:spChg>
        <pc:spChg chg="add mod topLvl">
          <ac:chgData name="Damian Gordon" userId="796278f3-970d-4a3b-8137-dc597a054133" providerId="ADAL" clId="{45BE5AB9-231A-4059-8C30-6EA104990523}" dt="2024-07-02T22:07:08.387" v="3654" actId="165"/>
          <ac:spMkLst>
            <pc:docMk/>
            <pc:sldMk cId="1680599265" sldId="475"/>
            <ac:spMk id="29" creationId="{14C8F65A-C6E8-2535-D0A4-B3E995D1CEA9}"/>
          </ac:spMkLst>
        </pc:spChg>
        <pc:spChg chg="add mod topLvl">
          <ac:chgData name="Damian Gordon" userId="796278f3-970d-4a3b-8137-dc597a054133" providerId="ADAL" clId="{45BE5AB9-231A-4059-8C30-6EA104990523}" dt="2024-07-02T22:07:08.387" v="3654" actId="165"/>
          <ac:spMkLst>
            <pc:docMk/>
            <pc:sldMk cId="1680599265" sldId="475"/>
            <ac:spMk id="30" creationId="{83645DAC-8351-0ADD-E4F1-4912A52C471D}"/>
          </ac:spMkLst>
        </pc:spChg>
        <pc:spChg chg="add mod topLvl">
          <ac:chgData name="Damian Gordon" userId="796278f3-970d-4a3b-8137-dc597a054133" providerId="ADAL" clId="{45BE5AB9-231A-4059-8C30-6EA104990523}" dt="2024-07-02T22:07:08.387" v="3654" actId="165"/>
          <ac:spMkLst>
            <pc:docMk/>
            <pc:sldMk cId="1680599265" sldId="475"/>
            <ac:spMk id="31" creationId="{17465C04-75F2-18FF-2302-CED94B2D0430}"/>
          </ac:spMkLst>
        </pc:spChg>
        <pc:grpChg chg="add del mod">
          <ac:chgData name="Damian Gordon" userId="796278f3-970d-4a3b-8137-dc597a054133" providerId="ADAL" clId="{45BE5AB9-231A-4059-8C30-6EA104990523}" dt="2024-07-02T22:07:08.387" v="3654" actId="165"/>
          <ac:grpSpMkLst>
            <pc:docMk/>
            <pc:sldMk cId="1680599265" sldId="475"/>
            <ac:grpSpMk id="32" creationId="{7DCC11D0-722E-BB90-BAEF-A1069C14D5D1}"/>
          </ac:grpSpMkLst>
        </pc:grpChg>
        <pc:cxnChg chg="add mod ord topLvl">
          <ac:chgData name="Damian Gordon" userId="796278f3-970d-4a3b-8137-dc597a054133" providerId="ADAL" clId="{45BE5AB9-231A-4059-8C30-6EA104990523}" dt="2024-07-02T22:19:00.676" v="4426" actId="166"/>
          <ac:cxnSpMkLst>
            <pc:docMk/>
            <pc:sldMk cId="1680599265" sldId="475"/>
            <ac:cxnSpMk id="10" creationId="{3C32D329-4F2B-6BA7-ED7F-14FC45CB53C9}"/>
          </ac:cxnSpMkLst>
        </pc:cxnChg>
        <pc:cxnChg chg="add mod topLvl">
          <ac:chgData name="Damian Gordon" userId="796278f3-970d-4a3b-8137-dc597a054133" providerId="ADAL" clId="{45BE5AB9-231A-4059-8C30-6EA104990523}" dt="2024-07-02T22:07:08.387" v="3654" actId="165"/>
          <ac:cxnSpMkLst>
            <pc:docMk/>
            <pc:sldMk cId="1680599265" sldId="475"/>
            <ac:cxnSpMk id="12" creationId="{952BB6FC-D2DA-D9FD-D5C8-AB2C50E150AF}"/>
          </ac:cxnSpMkLst>
        </pc:cxnChg>
        <pc:cxnChg chg="add mod topLvl">
          <ac:chgData name="Damian Gordon" userId="796278f3-970d-4a3b-8137-dc597a054133" providerId="ADAL" clId="{45BE5AB9-231A-4059-8C30-6EA104990523}" dt="2024-07-02T22:11:25.992" v="4215" actId="14100"/>
          <ac:cxnSpMkLst>
            <pc:docMk/>
            <pc:sldMk cId="1680599265" sldId="475"/>
            <ac:cxnSpMk id="14" creationId="{F2DD973A-45C8-321E-2260-FCB682AAF16A}"/>
          </ac:cxnSpMkLst>
        </pc:cxnChg>
        <pc:cxnChg chg="add mod topLvl">
          <ac:chgData name="Damian Gordon" userId="796278f3-970d-4a3b-8137-dc597a054133" providerId="ADAL" clId="{45BE5AB9-231A-4059-8C30-6EA104990523}" dt="2024-07-02T22:07:08.387" v="3654" actId="165"/>
          <ac:cxnSpMkLst>
            <pc:docMk/>
            <pc:sldMk cId="1680599265" sldId="475"/>
            <ac:cxnSpMk id="16" creationId="{64837F46-B585-C30A-7BFC-7D2D6E62E1CC}"/>
          </ac:cxnSpMkLst>
        </pc:cxnChg>
        <pc:cxnChg chg="add del mod">
          <ac:chgData name="Damian Gordon" userId="796278f3-970d-4a3b-8137-dc597a054133" providerId="ADAL" clId="{45BE5AB9-231A-4059-8C30-6EA104990523}" dt="2024-07-02T22:18:29.822" v="4425" actId="478"/>
          <ac:cxnSpMkLst>
            <pc:docMk/>
            <pc:sldMk cId="1680599265" sldId="475"/>
            <ac:cxnSpMk id="20" creationId="{672FDAFD-0700-A686-0A0A-27F831B75521}"/>
          </ac:cxnSpMkLst>
        </pc:cxnChg>
      </pc:sldChg>
      <pc:sldChg chg="addSp delSp modSp add mod ord">
        <pc:chgData name="Damian Gordon" userId="796278f3-970d-4a3b-8137-dc597a054133" providerId="ADAL" clId="{45BE5AB9-231A-4059-8C30-6EA104990523}" dt="2024-07-02T22:12:18.576" v="4286" actId="20577"/>
        <pc:sldMkLst>
          <pc:docMk/>
          <pc:sldMk cId="726544470" sldId="476"/>
        </pc:sldMkLst>
        <pc:spChg chg="add mod">
          <ac:chgData name="Damian Gordon" userId="796278f3-970d-4a3b-8137-dc597a054133" providerId="ADAL" clId="{45BE5AB9-231A-4059-8C30-6EA104990523}" dt="2024-07-02T22:08:36.191" v="3865" actId="1037"/>
          <ac:spMkLst>
            <pc:docMk/>
            <pc:sldMk cId="726544470" sldId="476"/>
            <ac:spMk id="3" creationId="{2FD75B41-6FC2-41C5-29B2-9487209A96A0}"/>
          </ac:spMkLst>
        </pc:spChg>
        <pc:spChg chg="add mod">
          <ac:chgData name="Damian Gordon" userId="796278f3-970d-4a3b-8137-dc597a054133" providerId="ADAL" clId="{45BE5AB9-231A-4059-8C30-6EA104990523}" dt="2024-07-02T22:08:41.245" v="3898" actId="1038"/>
          <ac:spMkLst>
            <pc:docMk/>
            <pc:sldMk cId="726544470" sldId="476"/>
            <ac:spMk id="4" creationId="{04EDFF8D-ECD7-6B6A-3C77-88B90C3959CA}"/>
          </ac:spMkLst>
        </pc:spChg>
        <pc:spChg chg="add mod">
          <ac:chgData name="Damian Gordon" userId="796278f3-970d-4a3b-8137-dc597a054133" providerId="ADAL" clId="{45BE5AB9-231A-4059-8C30-6EA104990523}" dt="2024-07-02T22:08:45.913" v="3941" actId="1037"/>
          <ac:spMkLst>
            <pc:docMk/>
            <pc:sldMk cId="726544470" sldId="476"/>
            <ac:spMk id="5" creationId="{4B270118-6D7D-53A7-BDD2-A02C71A6665B}"/>
          </ac:spMkLst>
        </pc:spChg>
        <pc:spChg chg="add mod">
          <ac:chgData name="Damian Gordon" userId="796278f3-970d-4a3b-8137-dc597a054133" providerId="ADAL" clId="{45BE5AB9-231A-4059-8C30-6EA104990523}" dt="2024-07-02T22:08:52.764" v="3974" actId="1035"/>
          <ac:spMkLst>
            <pc:docMk/>
            <pc:sldMk cId="726544470" sldId="476"/>
            <ac:spMk id="9" creationId="{76BA79D3-6A03-059B-5B94-EBAEDE457202}"/>
          </ac:spMkLst>
        </pc:spChg>
        <pc:spChg chg="add mod">
          <ac:chgData name="Damian Gordon" userId="796278f3-970d-4a3b-8137-dc597a054133" providerId="ADAL" clId="{45BE5AB9-231A-4059-8C30-6EA104990523}" dt="2024-07-02T22:09:00.654" v="4028" actId="1036"/>
          <ac:spMkLst>
            <pc:docMk/>
            <pc:sldMk cId="726544470" sldId="476"/>
            <ac:spMk id="11" creationId="{22E699A9-77D1-98A8-9E31-1AD68A7E12FD}"/>
          </ac:spMkLst>
        </pc:spChg>
        <pc:spChg chg="del">
          <ac:chgData name="Damian Gordon" userId="796278f3-970d-4a3b-8137-dc597a054133" providerId="ADAL" clId="{45BE5AB9-231A-4059-8C30-6EA104990523}" dt="2024-07-02T22:07:21.907" v="3657" actId="478"/>
          <ac:spMkLst>
            <pc:docMk/>
            <pc:sldMk cId="726544470" sldId="476"/>
            <ac:spMk id="13" creationId="{734C4F72-B86D-C58D-7788-07AE46C8CBF8}"/>
          </ac:spMkLst>
        </pc:spChg>
        <pc:spChg chg="add mod">
          <ac:chgData name="Damian Gordon" userId="796278f3-970d-4a3b-8137-dc597a054133" providerId="ADAL" clId="{45BE5AB9-231A-4059-8C30-6EA104990523}" dt="2024-07-02T22:09:07.806" v="4078" actId="1038"/>
          <ac:spMkLst>
            <pc:docMk/>
            <pc:sldMk cId="726544470" sldId="476"/>
            <ac:spMk id="15" creationId="{0E18E1E2-ED18-2C67-EA45-B58B80726587}"/>
          </ac:spMkLst>
        </pc:spChg>
        <pc:spChg chg="add mod">
          <ac:chgData name="Damian Gordon" userId="796278f3-970d-4a3b-8137-dc597a054133" providerId="ADAL" clId="{45BE5AB9-231A-4059-8C30-6EA104990523}" dt="2024-07-02T22:09:14.367" v="4118" actId="1038"/>
          <ac:spMkLst>
            <pc:docMk/>
            <pc:sldMk cId="726544470" sldId="476"/>
            <ac:spMk id="17" creationId="{E1A93E3C-BC71-12A2-89C0-1392CF96F505}"/>
          </ac:spMkLst>
        </pc:spChg>
        <pc:spChg chg="add mod">
          <ac:chgData name="Damian Gordon" userId="796278f3-970d-4a3b-8137-dc597a054133" providerId="ADAL" clId="{45BE5AB9-231A-4059-8C30-6EA104990523}" dt="2024-07-02T22:09:19.015" v="4152" actId="1035"/>
          <ac:spMkLst>
            <pc:docMk/>
            <pc:sldMk cId="726544470" sldId="476"/>
            <ac:spMk id="18" creationId="{A9768659-0B57-D5BF-AE2D-113592A81073}"/>
          </ac:spMkLst>
        </pc:spChg>
        <pc:spChg chg="add mod">
          <ac:chgData name="Damian Gordon" userId="796278f3-970d-4a3b-8137-dc597a054133" providerId="ADAL" clId="{45BE5AB9-231A-4059-8C30-6EA104990523}" dt="2024-07-02T22:09:25.276" v="4182" actId="1035"/>
          <ac:spMkLst>
            <pc:docMk/>
            <pc:sldMk cId="726544470" sldId="476"/>
            <ac:spMk id="19" creationId="{3C407892-B619-8B81-E6C4-3517766DDF82}"/>
          </ac:spMkLst>
        </pc:spChg>
        <pc:spChg chg="add mod">
          <ac:chgData name="Damian Gordon" userId="796278f3-970d-4a3b-8137-dc597a054133" providerId="ADAL" clId="{45BE5AB9-231A-4059-8C30-6EA104990523}" dt="2024-07-02T22:12:18.576" v="4286" actId="20577"/>
          <ac:spMkLst>
            <pc:docMk/>
            <pc:sldMk cId="726544470" sldId="476"/>
            <ac:spMk id="20" creationId="{4CB74E6D-B908-85A3-CF16-7C1C5817B0EF}"/>
          </ac:spMkLst>
        </pc:spChg>
        <pc:spChg chg="del">
          <ac:chgData name="Damian Gordon" userId="796278f3-970d-4a3b-8137-dc597a054133" providerId="ADAL" clId="{45BE5AB9-231A-4059-8C30-6EA104990523}" dt="2024-07-02T22:07:21.907" v="3657" actId="478"/>
          <ac:spMkLst>
            <pc:docMk/>
            <pc:sldMk cId="726544470" sldId="476"/>
            <ac:spMk id="23" creationId="{4A4D3AC1-F58F-0489-E525-FC527B21B889}"/>
          </ac:spMkLst>
        </pc:spChg>
        <pc:spChg chg="del">
          <ac:chgData name="Damian Gordon" userId="796278f3-970d-4a3b-8137-dc597a054133" providerId="ADAL" clId="{45BE5AB9-231A-4059-8C30-6EA104990523}" dt="2024-07-02T22:07:21.907" v="3657" actId="478"/>
          <ac:spMkLst>
            <pc:docMk/>
            <pc:sldMk cId="726544470" sldId="476"/>
            <ac:spMk id="25" creationId="{5BFD181A-3316-C71E-A3A5-3A55382D4067}"/>
          </ac:spMkLst>
        </pc:spChg>
        <pc:spChg chg="del">
          <ac:chgData name="Damian Gordon" userId="796278f3-970d-4a3b-8137-dc597a054133" providerId="ADAL" clId="{45BE5AB9-231A-4059-8C30-6EA104990523}" dt="2024-07-02T22:07:15.175" v="3656" actId="478"/>
          <ac:spMkLst>
            <pc:docMk/>
            <pc:sldMk cId="726544470" sldId="476"/>
            <ac:spMk id="26" creationId="{1A2E434F-49BA-0D48-8A9A-0C495C4D47F2}"/>
          </ac:spMkLst>
        </pc:spChg>
        <pc:spChg chg="del">
          <ac:chgData name="Damian Gordon" userId="796278f3-970d-4a3b-8137-dc597a054133" providerId="ADAL" clId="{45BE5AB9-231A-4059-8C30-6EA104990523}" dt="2024-07-02T22:07:21.907" v="3657" actId="478"/>
          <ac:spMkLst>
            <pc:docMk/>
            <pc:sldMk cId="726544470" sldId="476"/>
            <ac:spMk id="29" creationId="{14C8F65A-C6E8-2535-D0A4-B3E995D1CEA9}"/>
          </ac:spMkLst>
        </pc:spChg>
        <pc:spChg chg="del">
          <ac:chgData name="Damian Gordon" userId="796278f3-970d-4a3b-8137-dc597a054133" providerId="ADAL" clId="{45BE5AB9-231A-4059-8C30-6EA104990523}" dt="2024-07-02T22:07:21.907" v="3657" actId="478"/>
          <ac:spMkLst>
            <pc:docMk/>
            <pc:sldMk cId="726544470" sldId="476"/>
            <ac:spMk id="30" creationId="{83645DAC-8351-0ADD-E4F1-4912A52C471D}"/>
          </ac:spMkLst>
        </pc:spChg>
        <pc:spChg chg="del">
          <ac:chgData name="Damian Gordon" userId="796278f3-970d-4a3b-8137-dc597a054133" providerId="ADAL" clId="{45BE5AB9-231A-4059-8C30-6EA104990523}" dt="2024-07-02T22:07:21.907" v="3657" actId="478"/>
          <ac:spMkLst>
            <pc:docMk/>
            <pc:sldMk cId="726544470" sldId="476"/>
            <ac:spMk id="31" creationId="{17465C04-75F2-18FF-2302-CED94B2D0430}"/>
          </ac:spMkLst>
        </pc:spChg>
        <pc:cxnChg chg="del">
          <ac:chgData name="Damian Gordon" userId="796278f3-970d-4a3b-8137-dc597a054133" providerId="ADAL" clId="{45BE5AB9-231A-4059-8C30-6EA104990523}" dt="2024-07-02T22:09:36.357" v="4186" actId="478"/>
          <ac:cxnSpMkLst>
            <pc:docMk/>
            <pc:sldMk cId="726544470" sldId="476"/>
            <ac:cxnSpMk id="10" creationId="{3C32D329-4F2B-6BA7-ED7F-14FC45CB53C9}"/>
          </ac:cxnSpMkLst>
        </pc:cxnChg>
        <pc:cxnChg chg="del">
          <ac:chgData name="Damian Gordon" userId="796278f3-970d-4a3b-8137-dc597a054133" providerId="ADAL" clId="{45BE5AB9-231A-4059-8C30-6EA104990523}" dt="2024-07-02T22:07:21.907" v="3657" actId="478"/>
          <ac:cxnSpMkLst>
            <pc:docMk/>
            <pc:sldMk cId="726544470" sldId="476"/>
            <ac:cxnSpMk id="12" creationId="{952BB6FC-D2DA-D9FD-D5C8-AB2C50E150AF}"/>
          </ac:cxnSpMkLst>
        </pc:cxnChg>
        <pc:cxnChg chg="del">
          <ac:chgData name="Damian Gordon" userId="796278f3-970d-4a3b-8137-dc597a054133" providerId="ADAL" clId="{45BE5AB9-231A-4059-8C30-6EA104990523}" dt="2024-07-02T22:07:21.907" v="3657" actId="478"/>
          <ac:cxnSpMkLst>
            <pc:docMk/>
            <pc:sldMk cId="726544470" sldId="476"/>
            <ac:cxnSpMk id="14" creationId="{F2DD973A-45C8-321E-2260-FCB682AAF16A}"/>
          </ac:cxnSpMkLst>
        </pc:cxnChg>
        <pc:cxnChg chg="del">
          <ac:chgData name="Damian Gordon" userId="796278f3-970d-4a3b-8137-dc597a054133" providerId="ADAL" clId="{45BE5AB9-231A-4059-8C30-6EA104990523}" dt="2024-07-02T22:07:21.907" v="3657" actId="478"/>
          <ac:cxnSpMkLst>
            <pc:docMk/>
            <pc:sldMk cId="726544470" sldId="476"/>
            <ac:cxnSpMk id="16" creationId="{64837F46-B585-C30A-7BFC-7D2D6E62E1CC}"/>
          </ac:cxnSpMkLst>
        </pc:cxnChg>
      </pc:sldChg>
      <pc:sldChg chg="addSp modSp add mod">
        <pc:chgData name="Damian Gordon" userId="796278f3-970d-4a3b-8137-dc597a054133" providerId="ADAL" clId="{45BE5AB9-231A-4059-8C30-6EA104990523}" dt="2024-07-02T22:15:19.097" v="4417" actId="20577"/>
        <pc:sldMkLst>
          <pc:docMk/>
          <pc:sldMk cId="3244980195" sldId="477"/>
        </pc:sldMkLst>
        <pc:spChg chg="add mod">
          <ac:chgData name="Damian Gordon" userId="796278f3-970d-4a3b-8137-dc597a054133" providerId="ADAL" clId="{45BE5AB9-231A-4059-8C30-6EA104990523}" dt="2024-07-02T22:15:19.097" v="4417" actId="20577"/>
          <ac:spMkLst>
            <pc:docMk/>
            <pc:sldMk cId="3244980195" sldId="477"/>
            <ac:spMk id="12" creationId="{2451493B-22AD-F945-26C6-F82018CD0E8A}"/>
          </ac:spMkLst>
        </pc:spChg>
        <pc:cxnChg chg="mod ord">
          <ac:chgData name="Damian Gordon" userId="796278f3-970d-4a3b-8137-dc597a054133" providerId="ADAL" clId="{45BE5AB9-231A-4059-8C30-6EA104990523}" dt="2024-07-02T22:14:58.204" v="4402" actId="208"/>
          <ac:cxnSpMkLst>
            <pc:docMk/>
            <pc:sldMk cId="3244980195" sldId="477"/>
            <ac:cxnSpMk id="10" creationId="{3C32D329-4F2B-6BA7-ED7F-14FC45CB53C9}"/>
          </ac:cxnSpMkLst>
        </pc:cxnChg>
      </pc:sldChg>
      <pc:sldChg chg="addSp delSp modSp add mod ord setBg modClrScheme chgLayout modNotesTx">
        <pc:chgData name="Damian Gordon" userId="796278f3-970d-4a3b-8137-dc597a054133" providerId="ADAL" clId="{45BE5AB9-231A-4059-8C30-6EA104990523}" dt="2024-07-02T23:12:04.629" v="4896" actId="313"/>
        <pc:sldMkLst>
          <pc:docMk/>
          <pc:sldMk cId="1250634738" sldId="478"/>
        </pc:sldMkLst>
        <pc:spChg chg="add del mod">
          <ac:chgData name="Damian Gordon" userId="796278f3-970d-4a3b-8137-dc597a054133" providerId="ADAL" clId="{45BE5AB9-231A-4059-8C30-6EA104990523}" dt="2024-07-02T23:01:36.122" v="4674" actId="478"/>
          <ac:spMkLst>
            <pc:docMk/>
            <pc:sldMk cId="1250634738" sldId="478"/>
            <ac:spMk id="4" creationId="{8B86D382-4E2F-5E87-3A46-34D57AF776BA}"/>
          </ac:spMkLst>
        </pc:spChg>
        <pc:spChg chg="add mod">
          <ac:chgData name="Damian Gordon" userId="796278f3-970d-4a3b-8137-dc597a054133" providerId="ADAL" clId="{45BE5AB9-231A-4059-8C30-6EA104990523}" dt="2024-07-02T23:11:22.534" v="4864" actId="1036"/>
          <ac:spMkLst>
            <pc:docMk/>
            <pc:sldMk cId="1250634738" sldId="478"/>
            <ac:spMk id="5" creationId="{2BD2EC67-CE5C-DBEB-82DB-79D2DAC9B228}"/>
          </ac:spMkLst>
        </pc:spChg>
        <pc:spChg chg="add mod">
          <ac:chgData name="Damian Gordon" userId="796278f3-970d-4a3b-8137-dc597a054133" providerId="ADAL" clId="{45BE5AB9-231A-4059-8C30-6EA104990523}" dt="2024-07-02T23:10:08.602" v="4840" actId="1036"/>
          <ac:spMkLst>
            <pc:docMk/>
            <pc:sldMk cId="1250634738" sldId="478"/>
            <ac:spMk id="8" creationId="{42D7E195-75FE-4BD4-3EA1-460F6AD06EEC}"/>
          </ac:spMkLst>
        </pc:spChg>
        <pc:spChg chg="add mod">
          <ac:chgData name="Damian Gordon" userId="796278f3-970d-4a3b-8137-dc597a054133" providerId="ADAL" clId="{45BE5AB9-231A-4059-8C30-6EA104990523}" dt="2024-07-02T23:11:22.534" v="4864" actId="1036"/>
          <ac:spMkLst>
            <pc:docMk/>
            <pc:sldMk cId="1250634738" sldId="478"/>
            <ac:spMk id="11" creationId="{D9C6C27C-F6E9-0EEC-1FA6-0E7A8E95B226}"/>
          </ac:spMkLst>
        </pc:spChg>
        <pc:spChg chg="add mod">
          <ac:chgData name="Damian Gordon" userId="796278f3-970d-4a3b-8137-dc597a054133" providerId="ADAL" clId="{45BE5AB9-231A-4059-8C30-6EA104990523}" dt="2024-07-02T23:10:54.849" v="4851" actId="20577"/>
          <ac:spMkLst>
            <pc:docMk/>
            <pc:sldMk cId="1250634738" sldId="478"/>
            <ac:spMk id="12" creationId="{2A56721C-B472-DECC-F19A-BDF012289C98}"/>
          </ac:spMkLst>
        </pc:spChg>
        <pc:spChg chg="add mod">
          <ac:chgData name="Damian Gordon" userId="796278f3-970d-4a3b-8137-dc597a054133" providerId="ADAL" clId="{45BE5AB9-231A-4059-8C30-6EA104990523}" dt="2024-07-02T23:11:22.534" v="4864" actId="1036"/>
          <ac:spMkLst>
            <pc:docMk/>
            <pc:sldMk cId="1250634738" sldId="478"/>
            <ac:spMk id="15" creationId="{3850B39B-0128-D594-6ADF-4364B613531C}"/>
          </ac:spMkLst>
        </pc:spChg>
        <pc:spChg chg="add mod">
          <ac:chgData name="Damian Gordon" userId="796278f3-970d-4a3b-8137-dc597a054133" providerId="ADAL" clId="{45BE5AB9-231A-4059-8C30-6EA104990523}" dt="2024-07-02T23:10:08.602" v="4840" actId="1036"/>
          <ac:spMkLst>
            <pc:docMk/>
            <pc:sldMk cId="1250634738" sldId="478"/>
            <ac:spMk id="16" creationId="{DDED93D8-B178-2D3F-5458-09DA0E96F35D}"/>
          </ac:spMkLst>
        </pc:spChg>
        <pc:spChg chg="add mod ord">
          <ac:chgData name="Damian Gordon" userId="796278f3-970d-4a3b-8137-dc597a054133" providerId="ADAL" clId="{45BE5AB9-231A-4059-8C30-6EA104990523}" dt="2024-07-02T23:12:04.629" v="4896" actId="313"/>
          <ac:spMkLst>
            <pc:docMk/>
            <pc:sldMk cId="1250634738" sldId="478"/>
            <ac:spMk id="17" creationId="{A3098C08-474B-6D96-A15A-77C34449CDB4}"/>
          </ac:spMkLst>
        </pc:spChg>
        <pc:spChg chg="add del">
          <ac:chgData name="Damian Gordon" userId="796278f3-970d-4a3b-8137-dc597a054133" providerId="ADAL" clId="{45BE5AB9-231A-4059-8C30-6EA104990523}" dt="2024-07-02T22:31:33.083" v="4466" actId="26606"/>
          <ac:spMkLst>
            <pc:docMk/>
            <pc:sldMk cId="1250634738" sldId="478"/>
            <ac:spMk id="1031" creationId="{ED704EFE-42E8-4C4D-AF32-312001F77215}"/>
          </ac:spMkLst>
        </pc:spChg>
        <pc:spChg chg="add del">
          <ac:chgData name="Damian Gordon" userId="796278f3-970d-4a3b-8137-dc597a054133" providerId="ADAL" clId="{45BE5AB9-231A-4059-8C30-6EA104990523}" dt="2024-07-02T22:30:26.505" v="4461" actId="26606"/>
          <ac:spMkLst>
            <pc:docMk/>
            <pc:sldMk cId="1250634738" sldId="478"/>
            <ac:spMk id="1033" creationId="{C7336F7B-7038-4227-BCAC-E417CC3F669D}"/>
          </ac:spMkLst>
        </pc:spChg>
        <pc:spChg chg="add del">
          <ac:chgData name="Damian Gordon" userId="796278f3-970d-4a3b-8137-dc597a054133" providerId="ADAL" clId="{45BE5AB9-231A-4059-8C30-6EA104990523}" dt="2024-07-02T23:02:04.665" v="4675" actId="26606"/>
          <ac:spMkLst>
            <pc:docMk/>
            <pc:sldMk cId="1250634738" sldId="478"/>
            <ac:spMk id="1036" creationId="{E3B4FF89-C45F-4E24-B963-61E855708F2A}"/>
          </ac:spMkLst>
        </pc:spChg>
        <pc:spChg chg="add del">
          <ac:chgData name="Damian Gordon" userId="796278f3-970d-4a3b-8137-dc597a054133" providerId="ADAL" clId="{45BE5AB9-231A-4059-8C30-6EA104990523}" dt="2024-07-02T23:02:04.665" v="4675" actId="26606"/>
          <ac:spMkLst>
            <pc:docMk/>
            <pc:sldMk cId="1250634738" sldId="478"/>
            <ac:spMk id="1038" creationId="{14F25C03-EF67-4344-8AEA-7B3FA0DED024}"/>
          </ac:spMkLst>
        </pc:spChg>
        <pc:spChg chg="add del">
          <ac:chgData name="Damian Gordon" userId="796278f3-970d-4a3b-8137-dc597a054133" providerId="ADAL" clId="{45BE5AB9-231A-4059-8C30-6EA104990523}" dt="2024-07-02T23:02:04.665" v="4675" actId="26606"/>
          <ac:spMkLst>
            <pc:docMk/>
            <pc:sldMk cId="1250634738" sldId="478"/>
            <ac:spMk id="1040" creationId="{F74793DE-3651-410B-B243-8F0B1468E6A4}"/>
          </ac:spMkLst>
        </pc:spChg>
        <pc:picChg chg="add del mod">
          <ac:chgData name="Damian Gordon" userId="796278f3-970d-4a3b-8137-dc597a054133" providerId="ADAL" clId="{45BE5AB9-231A-4059-8C30-6EA104990523}" dt="2024-07-02T22:28:40.272" v="4449" actId="478"/>
          <ac:picMkLst>
            <pc:docMk/>
            <pc:sldMk cId="1250634738" sldId="478"/>
            <ac:picMk id="2" creationId="{980F912A-E600-61E5-5D08-EBC61FDE5515}"/>
          </ac:picMkLst>
        </pc:picChg>
        <pc:picChg chg="add mod ord">
          <ac:chgData name="Damian Gordon" userId="796278f3-970d-4a3b-8137-dc597a054133" providerId="ADAL" clId="{45BE5AB9-231A-4059-8C30-6EA104990523}" dt="2024-07-02T23:11:22.534" v="4864" actId="1036"/>
          <ac:picMkLst>
            <pc:docMk/>
            <pc:sldMk cId="1250634738" sldId="478"/>
            <ac:picMk id="3" creationId="{75E62FD2-A7B2-7DA1-D37C-60D09D060D10}"/>
          </ac:picMkLst>
        </pc:picChg>
        <pc:picChg chg="mod ord">
          <ac:chgData name="Damian Gordon" userId="796278f3-970d-4a3b-8137-dc597a054133" providerId="ADAL" clId="{45BE5AB9-231A-4059-8C30-6EA104990523}" dt="2024-07-02T23:11:22.534" v="4864" actId="1036"/>
          <ac:picMkLst>
            <pc:docMk/>
            <pc:sldMk cId="1250634738" sldId="478"/>
            <ac:picMk id="6" creationId="{CA504A52-5BB9-B33F-9367-7D5E0A42B274}"/>
          </ac:picMkLst>
        </pc:picChg>
        <pc:picChg chg="mod ord">
          <ac:chgData name="Damian Gordon" userId="796278f3-970d-4a3b-8137-dc597a054133" providerId="ADAL" clId="{45BE5AB9-231A-4059-8C30-6EA104990523}" dt="2024-07-02T23:10:08.602" v="4840" actId="1036"/>
          <ac:picMkLst>
            <pc:docMk/>
            <pc:sldMk cId="1250634738" sldId="478"/>
            <ac:picMk id="7" creationId="{E59FF22B-F995-13BF-AFBA-70F455BC7770}"/>
          </ac:picMkLst>
        </pc:picChg>
        <pc:picChg chg="add del mod">
          <ac:chgData name="Damian Gordon" userId="796278f3-970d-4a3b-8137-dc597a054133" providerId="ADAL" clId="{45BE5AB9-231A-4059-8C30-6EA104990523}" dt="2024-07-02T23:08:41.866" v="4792" actId="478"/>
          <ac:picMkLst>
            <pc:docMk/>
            <pc:sldMk cId="1250634738" sldId="478"/>
            <ac:picMk id="9" creationId="{C2FD05EC-48C9-7A99-660F-E2DD77BFF611}"/>
          </ac:picMkLst>
        </pc:picChg>
        <pc:picChg chg="del">
          <ac:chgData name="Damian Gordon" userId="796278f3-970d-4a3b-8137-dc597a054133" providerId="ADAL" clId="{45BE5AB9-231A-4059-8C30-6EA104990523}" dt="2024-07-02T22:23:30.729" v="4435" actId="478"/>
          <ac:picMkLst>
            <pc:docMk/>
            <pc:sldMk cId="1250634738" sldId="478"/>
            <ac:picMk id="10" creationId="{C90DB168-6696-D6AB-FA75-5CD0EE6F0AA1}"/>
          </ac:picMkLst>
        </pc:picChg>
        <pc:picChg chg="mod ord">
          <ac:chgData name="Damian Gordon" userId="796278f3-970d-4a3b-8137-dc597a054133" providerId="ADAL" clId="{45BE5AB9-231A-4059-8C30-6EA104990523}" dt="2024-07-02T23:10:08.602" v="4840" actId="1036"/>
          <ac:picMkLst>
            <pc:docMk/>
            <pc:sldMk cId="1250634738" sldId="478"/>
            <ac:picMk id="13" creationId="{9DAE29D2-6DE4-737D-51F1-0CDEBFF4241A}"/>
          </ac:picMkLst>
        </pc:picChg>
        <pc:picChg chg="add del mod">
          <ac:chgData name="Damian Gordon" userId="796278f3-970d-4a3b-8137-dc597a054133" providerId="ADAL" clId="{45BE5AB9-231A-4059-8C30-6EA104990523}" dt="2024-07-02T23:08:58.442" v="4795" actId="478"/>
          <ac:picMkLst>
            <pc:docMk/>
            <pc:sldMk cId="1250634738" sldId="478"/>
            <ac:picMk id="14" creationId="{A1A7FF82-8AFE-5D38-2F15-C7508960FFD8}"/>
          </ac:picMkLst>
        </pc:picChg>
        <pc:picChg chg="add mod ord">
          <ac:chgData name="Damian Gordon" userId="796278f3-970d-4a3b-8137-dc597a054133" providerId="ADAL" clId="{45BE5AB9-231A-4059-8C30-6EA104990523}" dt="2024-07-02T23:10:08.602" v="4840" actId="1036"/>
          <ac:picMkLst>
            <pc:docMk/>
            <pc:sldMk cId="1250634738" sldId="478"/>
            <ac:picMk id="1026" creationId="{05D40F53-DE49-9453-EDA9-41FDE8EBF4D6}"/>
          </ac:picMkLst>
        </pc:picChg>
        <pc:picChg chg="mod ord">
          <ac:chgData name="Damian Gordon" userId="796278f3-970d-4a3b-8137-dc597a054133" providerId="ADAL" clId="{45BE5AB9-231A-4059-8C30-6EA104990523}" dt="2024-07-02T23:11:22.534" v="4864" actId="1036"/>
          <ac:picMkLst>
            <pc:docMk/>
            <pc:sldMk cId="1250634738" sldId="478"/>
            <ac:picMk id="1028" creationId="{A4915830-6DFA-52F1-D70A-C8E88B0A4B3B}"/>
          </ac:picMkLst>
        </pc:picChg>
        <pc:picChg chg="del">
          <ac:chgData name="Damian Gordon" userId="796278f3-970d-4a3b-8137-dc597a054133" providerId="ADAL" clId="{45BE5AB9-231A-4059-8C30-6EA104990523}" dt="2024-07-02T22:23:29.364" v="4434" actId="478"/>
          <ac:picMkLst>
            <pc:docMk/>
            <pc:sldMk cId="1250634738" sldId="478"/>
            <ac:picMk id="1030" creationId="{82A5E28E-26DD-9D5C-5BAE-CE984AB4BED6}"/>
          </ac:picMkLst>
        </pc:picChg>
      </pc:sldChg>
      <pc:sldChg chg="delSp add setBg delDesignElem">
        <pc:chgData name="Damian Gordon" userId="796278f3-970d-4a3b-8137-dc597a054133" providerId="ADAL" clId="{45BE5AB9-231A-4059-8C30-6EA104990523}" dt="2024-07-02T23:12:55.511" v="4898"/>
        <pc:sldMkLst>
          <pc:docMk/>
          <pc:sldMk cId="1806556789" sldId="479"/>
        </pc:sldMkLst>
        <pc:spChg chg="del">
          <ac:chgData name="Damian Gordon" userId="796278f3-970d-4a3b-8137-dc597a054133" providerId="ADAL" clId="{45BE5AB9-231A-4059-8C30-6EA104990523}" dt="2024-07-02T23:12:55.511" v="4898"/>
          <ac:spMkLst>
            <pc:docMk/>
            <pc:sldMk cId="1806556789" sldId="479"/>
            <ac:spMk id="8" creationId="{6F828D28-8E09-41CC-8229-3070B5467A96}"/>
          </ac:spMkLst>
        </pc:spChg>
        <pc:spChg chg="del">
          <ac:chgData name="Damian Gordon" userId="796278f3-970d-4a3b-8137-dc597a054133" providerId="ADAL" clId="{45BE5AB9-231A-4059-8C30-6EA104990523}" dt="2024-07-02T23:12:55.511" v="4898"/>
          <ac:spMkLst>
            <pc:docMk/>
            <pc:sldMk cId="1806556789" sldId="479"/>
            <ac:spMk id="10" creationId="{D5B012D8-7F27-4758-9AC6-C889B154BD73}"/>
          </ac:spMkLst>
        </pc:spChg>
        <pc:spChg chg="del">
          <ac:chgData name="Damian Gordon" userId="796278f3-970d-4a3b-8137-dc597a054133" providerId="ADAL" clId="{45BE5AB9-231A-4059-8C30-6EA104990523}" dt="2024-07-02T23:12:55.511" v="4898"/>
          <ac:spMkLst>
            <pc:docMk/>
            <pc:sldMk cId="1806556789" sldId="479"/>
            <ac:spMk id="12" creationId="{4063B759-00FC-46D1-9898-8E8625268FAF}"/>
          </ac:spMkLst>
        </pc:spChg>
      </pc:sldChg>
      <pc:sldChg chg="delSp add setBg delDesignElem">
        <pc:chgData name="Damian Gordon" userId="796278f3-970d-4a3b-8137-dc597a054133" providerId="ADAL" clId="{45BE5AB9-231A-4059-8C30-6EA104990523}" dt="2024-07-02T23:13:06.465" v="4900"/>
        <pc:sldMkLst>
          <pc:docMk/>
          <pc:sldMk cId="349856633" sldId="480"/>
        </pc:sldMkLst>
        <pc:spChg chg="del">
          <ac:chgData name="Damian Gordon" userId="796278f3-970d-4a3b-8137-dc597a054133" providerId="ADAL" clId="{45BE5AB9-231A-4059-8C30-6EA104990523}" dt="2024-07-02T23:13:06.465" v="4900"/>
          <ac:spMkLst>
            <pc:docMk/>
            <pc:sldMk cId="349856633" sldId="480"/>
            <ac:spMk id="5" creationId="{C1DD1A8A-57D5-4A81-AD04-532B043C5611}"/>
          </ac:spMkLst>
        </pc:spChg>
        <pc:spChg chg="del">
          <ac:chgData name="Damian Gordon" userId="796278f3-970d-4a3b-8137-dc597a054133" providerId="ADAL" clId="{45BE5AB9-231A-4059-8C30-6EA104990523}" dt="2024-07-02T23:13:06.465" v="4900"/>
          <ac:spMkLst>
            <pc:docMk/>
            <pc:sldMk cId="349856633" sldId="480"/>
            <ac:spMk id="7" creationId="{007891EC-4501-44ED-A8C8-B11B6DB767AB}"/>
          </ac:spMkLst>
        </pc:spChg>
      </pc:sldChg>
      <pc:sldChg chg="delSp modSp add mod ord">
        <pc:chgData name="Damian Gordon" userId="796278f3-970d-4a3b-8137-dc597a054133" providerId="ADAL" clId="{45BE5AB9-231A-4059-8C30-6EA104990523}" dt="2024-07-04T21:30:37.751" v="6802" actId="20577"/>
        <pc:sldMkLst>
          <pc:docMk/>
          <pc:sldMk cId="3206431685" sldId="481"/>
        </pc:sldMkLst>
        <pc:spChg chg="mod">
          <ac:chgData name="Damian Gordon" userId="796278f3-970d-4a3b-8137-dc597a054133" providerId="ADAL" clId="{45BE5AB9-231A-4059-8C30-6EA104990523}" dt="2024-07-02T23:28:46.604" v="5419" actId="20577"/>
          <ac:spMkLst>
            <pc:docMk/>
            <pc:sldMk cId="3206431685" sldId="481"/>
            <ac:spMk id="2" creationId="{2056AC5A-A420-53B3-5ABB-786AD7D29E8B}"/>
          </ac:spMkLst>
        </pc:spChg>
        <pc:spChg chg="mod">
          <ac:chgData name="Damian Gordon" userId="796278f3-970d-4a3b-8137-dc597a054133" providerId="ADAL" clId="{45BE5AB9-231A-4059-8C30-6EA104990523}" dt="2024-07-04T21:30:37.751" v="6802" actId="20577"/>
          <ac:spMkLst>
            <pc:docMk/>
            <pc:sldMk cId="3206431685" sldId="481"/>
            <ac:spMk id="3" creationId="{65FB7804-9015-5659-EC51-9C9121E7260E}"/>
          </ac:spMkLst>
        </pc:spChg>
        <pc:picChg chg="del">
          <ac:chgData name="Damian Gordon" userId="796278f3-970d-4a3b-8137-dc597a054133" providerId="ADAL" clId="{45BE5AB9-231A-4059-8C30-6EA104990523}" dt="2024-07-02T23:28:40.480" v="5403" actId="478"/>
          <ac:picMkLst>
            <pc:docMk/>
            <pc:sldMk cId="3206431685" sldId="481"/>
            <ac:picMk id="4" creationId="{FCF104F1-EC59-767C-FD73-D605A1A029AE}"/>
          </ac:picMkLst>
        </pc:picChg>
      </pc:sldChg>
      <pc:sldChg chg="modSp add mod ord">
        <pc:chgData name="Damian Gordon" userId="796278f3-970d-4a3b-8137-dc597a054133" providerId="ADAL" clId="{45BE5AB9-231A-4059-8C30-6EA104990523}" dt="2024-07-05T00:13:02.846" v="9570"/>
        <pc:sldMkLst>
          <pc:docMk/>
          <pc:sldMk cId="3546274248" sldId="482"/>
        </pc:sldMkLst>
        <pc:spChg chg="mod">
          <ac:chgData name="Damian Gordon" userId="796278f3-970d-4a3b-8137-dc597a054133" providerId="ADAL" clId="{45BE5AB9-231A-4059-8C30-6EA104990523}" dt="2024-07-02T23:49:12.081" v="5709" actId="20577"/>
          <ac:spMkLst>
            <pc:docMk/>
            <pc:sldMk cId="3546274248" sldId="482"/>
            <ac:spMk id="2" creationId="{2056AC5A-A420-53B3-5ABB-786AD7D29E8B}"/>
          </ac:spMkLst>
        </pc:spChg>
        <pc:spChg chg="mod">
          <ac:chgData name="Damian Gordon" userId="796278f3-970d-4a3b-8137-dc597a054133" providerId="ADAL" clId="{45BE5AB9-231A-4059-8C30-6EA104990523}" dt="2024-07-04T20:07:53.951" v="6143" actId="20577"/>
          <ac:spMkLst>
            <pc:docMk/>
            <pc:sldMk cId="3546274248" sldId="482"/>
            <ac:spMk id="16" creationId="{6E15B7BF-1DA4-44FD-CF58-5821E12F0E25}"/>
          </ac:spMkLst>
        </pc:spChg>
        <pc:spChg chg="mod">
          <ac:chgData name="Damian Gordon" userId="796278f3-970d-4a3b-8137-dc597a054133" providerId="ADAL" clId="{45BE5AB9-231A-4059-8C30-6EA104990523}" dt="2024-07-04T20:09:57.755" v="6208" actId="20577"/>
          <ac:spMkLst>
            <pc:docMk/>
            <pc:sldMk cId="3546274248" sldId="482"/>
            <ac:spMk id="18" creationId="{F48B5508-EDDF-0A60-9C35-12B2171DE5AA}"/>
          </ac:spMkLst>
        </pc:spChg>
        <pc:spChg chg="mod">
          <ac:chgData name="Damian Gordon" userId="796278f3-970d-4a3b-8137-dc597a054133" providerId="ADAL" clId="{45BE5AB9-231A-4059-8C30-6EA104990523}" dt="2024-07-04T20:11:32.033" v="6216" actId="20577"/>
          <ac:spMkLst>
            <pc:docMk/>
            <pc:sldMk cId="3546274248" sldId="482"/>
            <ac:spMk id="21" creationId="{6C83C9E9-0BF3-8613-9FDB-E1AEF098B274}"/>
          </ac:spMkLst>
        </pc:spChg>
        <pc:spChg chg="mod">
          <ac:chgData name="Damian Gordon" userId="796278f3-970d-4a3b-8137-dc597a054133" providerId="ADAL" clId="{45BE5AB9-231A-4059-8C30-6EA104990523}" dt="2024-07-04T20:13:22.702" v="6262" actId="20577"/>
          <ac:spMkLst>
            <pc:docMk/>
            <pc:sldMk cId="3546274248" sldId="482"/>
            <ac:spMk id="23" creationId="{764BCDA7-743A-B525-88BA-04D5CEC6CBD9}"/>
          </ac:spMkLst>
        </pc:spChg>
        <pc:spChg chg="mod">
          <ac:chgData name="Damian Gordon" userId="796278f3-970d-4a3b-8137-dc597a054133" providerId="ADAL" clId="{45BE5AB9-231A-4059-8C30-6EA104990523}" dt="2024-07-04T20:14:01.395" v="6269" actId="20577"/>
          <ac:spMkLst>
            <pc:docMk/>
            <pc:sldMk cId="3546274248" sldId="482"/>
            <ac:spMk id="26" creationId="{8962E56C-D193-6578-2FDB-6D19D5EB17C3}"/>
          </ac:spMkLst>
        </pc:spChg>
        <pc:spChg chg="mod">
          <ac:chgData name="Damian Gordon" userId="796278f3-970d-4a3b-8137-dc597a054133" providerId="ADAL" clId="{45BE5AB9-231A-4059-8C30-6EA104990523}" dt="2024-07-04T20:14:32.623" v="6318" actId="20577"/>
          <ac:spMkLst>
            <pc:docMk/>
            <pc:sldMk cId="3546274248" sldId="482"/>
            <ac:spMk id="28" creationId="{BDE70474-5226-150B-4033-DF55BE0F8435}"/>
          </ac:spMkLst>
        </pc:spChg>
        <pc:spChg chg="mod">
          <ac:chgData name="Damian Gordon" userId="796278f3-970d-4a3b-8137-dc597a054133" providerId="ADAL" clId="{45BE5AB9-231A-4059-8C30-6EA104990523}" dt="2024-07-04T20:15:49.611" v="6326" actId="20577"/>
          <ac:spMkLst>
            <pc:docMk/>
            <pc:sldMk cId="3546274248" sldId="482"/>
            <ac:spMk id="31" creationId="{F816FB59-4255-B72A-3BFC-F4398190B5B9}"/>
          </ac:spMkLst>
        </pc:spChg>
        <pc:spChg chg="mod">
          <ac:chgData name="Damian Gordon" userId="796278f3-970d-4a3b-8137-dc597a054133" providerId="ADAL" clId="{45BE5AB9-231A-4059-8C30-6EA104990523}" dt="2024-07-04T20:16:27.992" v="6409" actId="20577"/>
          <ac:spMkLst>
            <pc:docMk/>
            <pc:sldMk cId="3546274248" sldId="482"/>
            <ac:spMk id="33" creationId="{E07A16B4-3FCD-F778-217E-C53A464F818A}"/>
          </ac:spMkLst>
        </pc:spChg>
      </pc:sldChg>
      <pc:sldChg chg="modSp add mod setBg">
        <pc:chgData name="Damian Gordon" userId="796278f3-970d-4a3b-8137-dc597a054133" providerId="ADAL" clId="{45BE5AB9-231A-4059-8C30-6EA104990523}" dt="2024-07-03T02:12:00.308" v="6086" actId="20577"/>
        <pc:sldMkLst>
          <pc:docMk/>
          <pc:sldMk cId="379198112" sldId="483"/>
        </pc:sldMkLst>
        <pc:spChg chg="mod">
          <ac:chgData name="Damian Gordon" userId="796278f3-970d-4a3b-8137-dc597a054133" providerId="ADAL" clId="{45BE5AB9-231A-4059-8C30-6EA104990523}" dt="2024-07-03T02:11:44.835" v="6058" actId="20577"/>
          <ac:spMkLst>
            <pc:docMk/>
            <pc:sldMk cId="379198112" sldId="483"/>
            <ac:spMk id="5" creationId="{2BD2EC67-CE5C-DBEB-82DB-79D2DAC9B228}"/>
          </ac:spMkLst>
        </pc:spChg>
        <pc:spChg chg="mod">
          <ac:chgData name="Damian Gordon" userId="796278f3-970d-4a3b-8137-dc597a054133" providerId="ADAL" clId="{45BE5AB9-231A-4059-8C30-6EA104990523}" dt="2024-07-03T02:11:50.968" v="6070" actId="20577"/>
          <ac:spMkLst>
            <pc:docMk/>
            <pc:sldMk cId="379198112" sldId="483"/>
            <ac:spMk id="8" creationId="{42D7E195-75FE-4BD4-3EA1-460F6AD06EEC}"/>
          </ac:spMkLst>
        </pc:spChg>
        <pc:spChg chg="mod">
          <ac:chgData name="Damian Gordon" userId="796278f3-970d-4a3b-8137-dc597a054133" providerId="ADAL" clId="{45BE5AB9-231A-4059-8C30-6EA104990523}" dt="2024-07-03T02:12:00.308" v="6086" actId="20577"/>
          <ac:spMkLst>
            <pc:docMk/>
            <pc:sldMk cId="379198112" sldId="483"/>
            <ac:spMk id="11" creationId="{D9C6C27C-F6E9-0EEC-1FA6-0E7A8E95B226}"/>
          </ac:spMkLst>
        </pc:spChg>
        <pc:spChg chg="mod">
          <ac:chgData name="Damian Gordon" userId="796278f3-970d-4a3b-8137-dc597a054133" providerId="ADAL" clId="{45BE5AB9-231A-4059-8C30-6EA104990523}" dt="2024-07-02T23:49:31.200" v="5728" actId="20577"/>
          <ac:spMkLst>
            <pc:docMk/>
            <pc:sldMk cId="379198112" sldId="483"/>
            <ac:spMk id="17" creationId="{A3098C08-474B-6D96-A15A-77C34449CDB4}"/>
          </ac:spMkLst>
        </pc:spChg>
      </pc:sldChg>
      <pc:sldChg chg="addSp delSp modSp add mod ord">
        <pc:chgData name="Damian Gordon" userId="796278f3-970d-4a3b-8137-dc597a054133" providerId="ADAL" clId="{45BE5AB9-231A-4059-8C30-6EA104990523}" dt="2024-07-03T01:29:09.101" v="5807"/>
        <pc:sldMkLst>
          <pc:docMk/>
          <pc:sldMk cId="984733568" sldId="484"/>
        </pc:sldMkLst>
        <pc:spChg chg="add del mod">
          <ac:chgData name="Damian Gordon" userId="796278f3-970d-4a3b-8137-dc597a054133" providerId="ADAL" clId="{45BE5AB9-231A-4059-8C30-6EA104990523}" dt="2024-07-03T01:27:19.889" v="5793" actId="20577"/>
          <ac:spMkLst>
            <pc:docMk/>
            <pc:sldMk cId="984733568" sldId="484"/>
            <ac:spMk id="3" creationId="{65FB7804-9015-5659-EC51-9C9121E7260E}"/>
          </ac:spMkLst>
        </pc:spChg>
        <pc:spChg chg="add del mod">
          <ac:chgData name="Damian Gordon" userId="796278f3-970d-4a3b-8137-dc597a054133" providerId="ADAL" clId="{45BE5AB9-231A-4059-8C30-6EA104990523}" dt="2024-07-03T01:25:47.536" v="5731" actId="478"/>
          <ac:spMkLst>
            <pc:docMk/>
            <pc:sldMk cId="984733568" sldId="484"/>
            <ac:spMk id="5" creationId="{16715A17-C1DF-5678-A466-272BF3930A33}"/>
          </ac:spMkLst>
        </pc:spChg>
        <pc:picChg chg="add mod">
          <ac:chgData name="Damian Gordon" userId="796278f3-970d-4a3b-8137-dc597a054133" providerId="ADAL" clId="{45BE5AB9-231A-4059-8C30-6EA104990523}" dt="2024-07-03T01:27:35.657" v="5798" actId="1076"/>
          <ac:picMkLst>
            <pc:docMk/>
            <pc:sldMk cId="984733568" sldId="484"/>
            <ac:picMk id="1026" creationId="{E32F709B-8BF6-8D9A-E8F7-6A5D793133E8}"/>
          </ac:picMkLst>
        </pc:picChg>
        <pc:picChg chg="add mod">
          <ac:chgData name="Damian Gordon" userId="796278f3-970d-4a3b-8137-dc597a054133" providerId="ADAL" clId="{45BE5AB9-231A-4059-8C30-6EA104990523}" dt="2024-07-03T01:28:08.425" v="5801" actId="14100"/>
          <ac:picMkLst>
            <pc:docMk/>
            <pc:sldMk cId="984733568" sldId="484"/>
            <ac:picMk id="1028" creationId="{5F327E49-C773-0FEF-E491-3FD16E5EDB0A}"/>
          </ac:picMkLst>
        </pc:picChg>
      </pc:sldChg>
      <pc:sldChg chg="modSp add mod ord">
        <pc:chgData name="Damian Gordon" userId="796278f3-970d-4a3b-8137-dc597a054133" providerId="ADAL" clId="{45BE5AB9-231A-4059-8C30-6EA104990523}" dt="2024-07-03T02:06:44.188" v="5961" actId="20577"/>
        <pc:sldMkLst>
          <pc:docMk/>
          <pc:sldMk cId="2307912514" sldId="485"/>
        </pc:sldMkLst>
        <pc:spChg chg="mod">
          <ac:chgData name="Damian Gordon" userId="796278f3-970d-4a3b-8137-dc597a054133" providerId="ADAL" clId="{45BE5AB9-231A-4059-8C30-6EA104990523}" dt="2024-07-03T02:06:44.188" v="5961" actId="20577"/>
          <ac:spMkLst>
            <pc:docMk/>
            <pc:sldMk cId="2307912514" sldId="485"/>
            <ac:spMk id="3" creationId="{65FB7804-9015-5659-EC51-9C9121E7260E}"/>
          </ac:spMkLst>
        </pc:spChg>
      </pc:sldChg>
      <pc:sldChg chg="modSp add mod ord">
        <pc:chgData name="Damian Gordon" userId="796278f3-970d-4a3b-8137-dc597a054133" providerId="ADAL" clId="{45BE5AB9-231A-4059-8C30-6EA104990523}" dt="2024-07-04T13:26:57.278" v="6137" actId="20577"/>
        <pc:sldMkLst>
          <pc:docMk/>
          <pc:sldMk cId="1380855924" sldId="490"/>
        </pc:sldMkLst>
        <pc:spChg chg="mod">
          <ac:chgData name="Damian Gordon" userId="796278f3-970d-4a3b-8137-dc597a054133" providerId="ADAL" clId="{45BE5AB9-231A-4059-8C30-6EA104990523}" dt="2024-07-04T13:26:51.701" v="6123" actId="20577"/>
          <ac:spMkLst>
            <pc:docMk/>
            <pc:sldMk cId="1380855924" sldId="490"/>
            <ac:spMk id="2" creationId="{2056AC5A-A420-53B3-5ABB-786AD7D29E8B}"/>
          </ac:spMkLst>
        </pc:spChg>
        <pc:spChg chg="mod">
          <ac:chgData name="Damian Gordon" userId="796278f3-970d-4a3b-8137-dc597a054133" providerId="ADAL" clId="{45BE5AB9-231A-4059-8C30-6EA104990523}" dt="2024-07-04T13:26:57.278" v="6137" actId="20577"/>
          <ac:spMkLst>
            <pc:docMk/>
            <pc:sldMk cId="1380855924" sldId="490"/>
            <ac:spMk id="3" creationId="{65FB7804-9015-5659-EC51-9C9121E7260E}"/>
          </ac:spMkLst>
        </pc:spChg>
      </pc:sldChg>
      <pc:sldChg chg="addSp delSp modSp add mod ord">
        <pc:chgData name="Damian Gordon" userId="796278f3-970d-4a3b-8137-dc597a054133" providerId="ADAL" clId="{45BE5AB9-231A-4059-8C30-6EA104990523}" dt="2024-07-04T21:34:14.129" v="6892" actId="20577"/>
        <pc:sldMkLst>
          <pc:docMk/>
          <pc:sldMk cId="2429902519" sldId="491"/>
        </pc:sldMkLst>
        <pc:spChg chg="mod">
          <ac:chgData name="Damian Gordon" userId="796278f3-970d-4a3b-8137-dc597a054133" providerId="ADAL" clId="{45BE5AB9-231A-4059-8C30-6EA104990523}" dt="2024-07-04T21:34:14.129" v="6892" actId="20577"/>
          <ac:spMkLst>
            <pc:docMk/>
            <pc:sldMk cId="2429902519" sldId="491"/>
            <ac:spMk id="3" creationId="{65FB7804-9015-5659-EC51-9C9121E7260E}"/>
          </ac:spMkLst>
        </pc:spChg>
        <pc:spChg chg="add mod">
          <ac:chgData name="Damian Gordon" userId="796278f3-970d-4a3b-8137-dc597a054133" providerId="ADAL" clId="{45BE5AB9-231A-4059-8C30-6EA104990523}" dt="2024-07-04T21:25:33.087" v="6747" actId="164"/>
          <ac:spMkLst>
            <pc:docMk/>
            <pc:sldMk cId="2429902519" sldId="491"/>
            <ac:spMk id="4" creationId="{72B0F02A-08A4-7338-325E-6355C163145C}"/>
          </ac:spMkLst>
        </pc:spChg>
        <pc:spChg chg="add del">
          <ac:chgData name="Damian Gordon" userId="796278f3-970d-4a3b-8137-dc597a054133" providerId="ADAL" clId="{45BE5AB9-231A-4059-8C30-6EA104990523}" dt="2024-07-04T20:58:01.964" v="6537" actId="478"/>
          <ac:spMkLst>
            <pc:docMk/>
            <pc:sldMk cId="2429902519" sldId="491"/>
            <ac:spMk id="4" creationId="{D385B424-4B28-0FC8-4B8C-95E96EB04759}"/>
          </ac:spMkLst>
        </pc:spChg>
        <pc:spChg chg="add del">
          <ac:chgData name="Damian Gordon" userId="796278f3-970d-4a3b-8137-dc597a054133" providerId="ADAL" clId="{45BE5AB9-231A-4059-8C30-6EA104990523}" dt="2024-07-04T20:58:26.216" v="6539" actId="478"/>
          <ac:spMkLst>
            <pc:docMk/>
            <pc:sldMk cId="2429902519" sldId="491"/>
            <ac:spMk id="5" creationId="{12248565-DBAD-CEC3-1166-C0C649228994}"/>
          </ac:spMkLst>
        </pc:spChg>
        <pc:spChg chg="add del mod">
          <ac:chgData name="Damian Gordon" userId="796278f3-970d-4a3b-8137-dc597a054133" providerId="ADAL" clId="{45BE5AB9-231A-4059-8C30-6EA104990523}" dt="2024-07-04T21:05:21.278" v="6552" actId="478"/>
          <ac:spMkLst>
            <pc:docMk/>
            <pc:sldMk cId="2429902519" sldId="491"/>
            <ac:spMk id="6" creationId="{6AC75083-401E-4833-CEDB-D49445FE78A2}"/>
          </ac:spMkLst>
        </pc:spChg>
        <pc:spChg chg="add mod">
          <ac:chgData name="Damian Gordon" userId="796278f3-970d-4a3b-8137-dc597a054133" providerId="ADAL" clId="{45BE5AB9-231A-4059-8C30-6EA104990523}" dt="2024-07-04T21:05:54.202" v="6564" actId="164"/>
          <ac:spMkLst>
            <pc:docMk/>
            <pc:sldMk cId="2429902519" sldId="491"/>
            <ac:spMk id="8" creationId="{6FB0BA86-C96C-4342-22B8-015DB6304948}"/>
          </ac:spMkLst>
        </pc:spChg>
        <pc:spChg chg="add mod">
          <ac:chgData name="Damian Gordon" userId="796278f3-970d-4a3b-8137-dc597a054133" providerId="ADAL" clId="{45BE5AB9-231A-4059-8C30-6EA104990523}" dt="2024-07-04T21:07:05.403" v="6576" actId="164"/>
          <ac:spMkLst>
            <pc:docMk/>
            <pc:sldMk cId="2429902519" sldId="491"/>
            <ac:spMk id="10" creationId="{0CEB6671-2888-0271-68EA-BD75AA44476B}"/>
          </ac:spMkLst>
        </pc:spChg>
        <pc:spChg chg="mod">
          <ac:chgData name="Damian Gordon" userId="796278f3-970d-4a3b-8137-dc597a054133" providerId="ADAL" clId="{45BE5AB9-231A-4059-8C30-6EA104990523}" dt="2024-07-04T21:07:11.275" v="6577"/>
          <ac:spMkLst>
            <pc:docMk/>
            <pc:sldMk cId="2429902519" sldId="491"/>
            <ac:spMk id="14" creationId="{3FB91F1C-970B-F7E6-126B-B5D02F1B3411}"/>
          </ac:spMkLst>
        </pc:spChg>
        <pc:spChg chg="add mod">
          <ac:chgData name="Damian Gordon" userId="796278f3-970d-4a3b-8137-dc597a054133" providerId="ADAL" clId="{45BE5AB9-231A-4059-8C30-6EA104990523}" dt="2024-07-04T21:08:56.615" v="6596" actId="164"/>
          <ac:spMkLst>
            <pc:docMk/>
            <pc:sldMk cId="2429902519" sldId="491"/>
            <ac:spMk id="15" creationId="{CE495EF3-E97E-4A2A-8DDC-90FC67A45F99}"/>
          </ac:spMkLst>
        </pc:spChg>
        <pc:grpChg chg="add mod">
          <ac:chgData name="Damian Gordon" userId="796278f3-970d-4a3b-8137-dc597a054133" providerId="ADAL" clId="{45BE5AB9-231A-4059-8C30-6EA104990523}" dt="2024-07-04T21:25:33.087" v="6747" actId="164"/>
          <ac:grpSpMkLst>
            <pc:docMk/>
            <pc:sldMk cId="2429902519" sldId="491"/>
            <ac:grpSpMk id="5" creationId="{2AC56367-3255-AAF9-F3CF-6F6CE9F56C59}"/>
          </ac:grpSpMkLst>
        </pc:grpChg>
        <pc:grpChg chg="add del mod">
          <ac:chgData name="Damian Gordon" userId="796278f3-970d-4a3b-8137-dc597a054133" providerId="ADAL" clId="{45BE5AB9-231A-4059-8C30-6EA104990523}" dt="2024-07-04T21:10:19.412" v="6602" actId="478"/>
          <ac:grpSpMkLst>
            <pc:docMk/>
            <pc:sldMk cId="2429902519" sldId="491"/>
            <ac:grpSpMk id="9" creationId="{E5B25047-DFE5-FE7E-F82E-BF2F2B2F5B58}"/>
          </ac:grpSpMkLst>
        </pc:grpChg>
        <pc:grpChg chg="add del mod">
          <ac:chgData name="Damian Gordon" userId="796278f3-970d-4a3b-8137-dc597a054133" providerId="ADAL" clId="{45BE5AB9-231A-4059-8C30-6EA104990523}" dt="2024-07-04T21:10:19.412" v="6602" actId="478"/>
          <ac:grpSpMkLst>
            <pc:docMk/>
            <pc:sldMk cId="2429902519" sldId="491"/>
            <ac:grpSpMk id="11" creationId="{DD8FD813-76AE-7E81-E5F1-07EB74E164A2}"/>
          </ac:grpSpMkLst>
        </pc:grpChg>
        <pc:grpChg chg="add del mod">
          <ac:chgData name="Damian Gordon" userId="796278f3-970d-4a3b-8137-dc597a054133" providerId="ADAL" clId="{45BE5AB9-231A-4059-8C30-6EA104990523}" dt="2024-07-04T21:07:13.035" v="6578" actId="478"/>
          <ac:grpSpMkLst>
            <pc:docMk/>
            <pc:sldMk cId="2429902519" sldId="491"/>
            <ac:grpSpMk id="12" creationId="{88F58462-44E1-FD6A-2420-2BEC08490CC7}"/>
          </ac:grpSpMkLst>
        </pc:grpChg>
        <pc:grpChg chg="add del mod">
          <ac:chgData name="Damian Gordon" userId="796278f3-970d-4a3b-8137-dc597a054133" providerId="ADAL" clId="{45BE5AB9-231A-4059-8C30-6EA104990523}" dt="2024-07-04T21:10:19.412" v="6602" actId="478"/>
          <ac:grpSpMkLst>
            <pc:docMk/>
            <pc:sldMk cId="2429902519" sldId="491"/>
            <ac:grpSpMk id="16" creationId="{37D360CD-3445-B36E-31BA-D0A8BD772023}"/>
          </ac:grpSpMkLst>
        </pc:grpChg>
        <pc:picChg chg="mod">
          <ac:chgData name="Damian Gordon" userId="796278f3-970d-4a3b-8137-dc597a054133" providerId="ADAL" clId="{45BE5AB9-231A-4059-8C30-6EA104990523}" dt="2024-07-04T21:07:11.275" v="6577"/>
          <ac:picMkLst>
            <pc:docMk/>
            <pc:sldMk cId="2429902519" sldId="491"/>
            <ac:picMk id="13" creationId="{B334794E-2CE0-BD92-D2F8-1FCE02767533}"/>
          </ac:picMkLst>
        </pc:picChg>
        <pc:picChg chg="add mod">
          <ac:chgData name="Damian Gordon" userId="796278f3-970d-4a3b-8137-dc597a054133" providerId="ADAL" clId="{45BE5AB9-231A-4059-8C30-6EA104990523}" dt="2024-07-04T21:25:33.087" v="6747" actId="164"/>
          <ac:picMkLst>
            <pc:docMk/>
            <pc:sldMk cId="2429902519" sldId="491"/>
            <ac:picMk id="1026" creationId="{10512931-265A-3D14-4DA0-DCF7A8C52745}"/>
          </ac:picMkLst>
        </pc:picChg>
        <pc:picChg chg="add mod">
          <ac:chgData name="Damian Gordon" userId="796278f3-970d-4a3b-8137-dc597a054133" providerId="ADAL" clId="{45BE5AB9-231A-4059-8C30-6EA104990523}" dt="2024-07-04T21:05:54.202" v="6564" actId="164"/>
          <ac:picMkLst>
            <pc:docMk/>
            <pc:sldMk cId="2429902519" sldId="491"/>
            <ac:picMk id="1030" creationId="{E1E0A39F-448A-AAF5-C6BA-06A091626114}"/>
          </ac:picMkLst>
        </pc:picChg>
        <pc:picChg chg="add mod">
          <ac:chgData name="Damian Gordon" userId="796278f3-970d-4a3b-8137-dc597a054133" providerId="ADAL" clId="{45BE5AB9-231A-4059-8C30-6EA104990523}" dt="2024-07-04T21:07:05.403" v="6576" actId="164"/>
          <ac:picMkLst>
            <pc:docMk/>
            <pc:sldMk cId="2429902519" sldId="491"/>
            <ac:picMk id="1032" creationId="{68706EFD-DADD-A8DC-B4E3-944004E44863}"/>
          </ac:picMkLst>
        </pc:picChg>
        <pc:picChg chg="add mod">
          <ac:chgData name="Damian Gordon" userId="796278f3-970d-4a3b-8137-dc597a054133" providerId="ADAL" clId="{45BE5AB9-231A-4059-8C30-6EA104990523}" dt="2024-07-04T21:08:56.615" v="6596" actId="164"/>
          <ac:picMkLst>
            <pc:docMk/>
            <pc:sldMk cId="2429902519" sldId="491"/>
            <ac:picMk id="1034" creationId="{43271DDA-090B-4ECA-BE3D-F2850D4274DF}"/>
          </ac:picMkLst>
        </pc:picChg>
      </pc:sldChg>
      <pc:sldChg chg="addSp delSp modSp add mod">
        <pc:chgData name="Damian Gordon" userId="796278f3-970d-4a3b-8137-dc597a054133" providerId="ADAL" clId="{45BE5AB9-231A-4059-8C30-6EA104990523}" dt="2024-07-04T21:40:27.632" v="7230" actId="164"/>
        <pc:sldMkLst>
          <pc:docMk/>
          <pc:sldMk cId="604262449" sldId="492"/>
        </pc:sldMkLst>
        <pc:spChg chg="mod">
          <ac:chgData name="Damian Gordon" userId="796278f3-970d-4a3b-8137-dc597a054133" providerId="ADAL" clId="{45BE5AB9-231A-4059-8C30-6EA104990523}" dt="2024-07-04T21:39:00.200" v="7202" actId="404"/>
          <ac:spMkLst>
            <pc:docMk/>
            <pc:sldMk cId="604262449" sldId="492"/>
            <ac:spMk id="3" creationId="{65FB7804-9015-5659-EC51-9C9121E7260E}"/>
          </ac:spMkLst>
        </pc:spChg>
        <pc:spChg chg="add mod">
          <ac:chgData name="Damian Gordon" userId="796278f3-970d-4a3b-8137-dc597a054133" providerId="ADAL" clId="{45BE5AB9-231A-4059-8C30-6EA104990523}" dt="2024-07-04T21:40:27.632" v="7230" actId="164"/>
          <ac:spMkLst>
            <pc:docMk/>
            <pc:sldMk cId="604262449" sldId="492"/>
            <ac:spMk id="4" creationId="{20D6C6EA-C87D-FEB0-78A5-5DEFBDF52E88}"/>
          </ac:spMkLst>
        </pc:spChg>
        <pc:spChg chg="add del mod">
          <ac:chgData name="Damian Gordon" userId="796278f3-970d-4a3b-8137-dc597a054133" providerId="ADAL" clId="{45BE5AB9-231A-4059-8C30-6EA104990523}" dt="2024-07-04T21:16:14.878" v="6612" actId="478"/>
          <ac:spMkLst>
            <pc:docMk/>
            <pc:sldMk cId="604262449" sldId="492"/>
            <ac:spMk id="4" creationId="{8E1A4333-7A82-D9C0-F925-2B7ED0B77D3F}"/>
          </ac:spMkLst>
        </pc:spChg>
        <pc:spChg chg="mod">
          <ac:chgData name="Damian Gordon" userId="796278f3-970d-4a3b-8137-dc597a054133" providerId="ADAL" clId="{45BE5AB9-231A-4059-8C30-6EA104990523}" dt="2024-07-04T21:39:32.164" v="7225" actId="1038"/>
          <ac:spMkLst>
            <pc:docMk/>
            <pc:sldMk cId="604262449" sldId="492"/>
            <ac:spMk id="8" creationId="{6FB0BA86-C96C-4342-22B8-015DB6304948}"/>
          </ac:spMkLst>
        </pc:spChg>
        <pc:spChg chg="mod">
          <ac:chgData name="Damian Gordon" userId="796278f3-970d-4a3b-8137-dc597a054133" providerId="ADAL" clId="{45BE5AB9-231A-4059-8C30-6EA104990523}" dt="2024-07-04T21:39:32.164" v="7225" actId="1038"/>
          <ac:spMkLst>
            <pc:docMk/>
            <pc:sldMk cId="604262449" sldId="492"/>
            <ac:spMk id="10" creationId="{0CEB6671-2888-0271-68EA-BD75AA44476B}"/>
          </ac:spMkLst>
        </pc:spChg>
        <pc:spChg chg="mod">
          <ac:chgData name="Damian Gordon" userId="796278f3-970d-4a3b-8137-dc597a054133" providerId="ADAL" clId="{45BE5AB9-231A-4059-8C30-6EA104990523}" dt="2024-07-04T21:39:32.164" v="7225" actId="1038"/>
          <ac:spMkLst>
            <pc:docMk/>
            <pc:sldMk cId="604262449" sldId="492"/>
            <ac:spMk id="15" creationId="{CE495EF3-E97E-4A2A-8DDC-90FC67A45F99}"/>
          </ac:spMkLst>
        </pc:spChg>
        <pc:grpChg chg="add mod">
          <ac:chgData name="Damian Gordon" userId="796278f3-970d-4a3b-8137-dc597a054133" providerId="ADAL" clId="{45BE5AB9-231A-4059-8C30-6EA104990523}" dt="2024-07-04T21:40:27.632" v="7230" actId="164"/>
          <ac:grpSpMkLst>
            <pc:docMk/>
            <pc:sldMk cId="604262449" sldId="492"/>
            <ac:grpSpMk id="5" creationId="{D128F57D-84AC-AF27-10B0-65D10BC9C903}"/>
          </ac:grpSpMkLst>
        </pc:grpChg>
        <pc:grpChg chg="mod">
          <ac:chgData name="Damian Gordon" userId="796278f3-970d-4a3b-8137-dc597a054133" providerId="ADAL" clId="{45BE5AB9-231A-4059-8C30-6EA104990523}" dt="2024-07-04T21:39:32.164" v="7225" actId="1038"/>
          <ac:grpSpMkLst>
            <pc:docMk/>
            <pc:sldMk cId="604262449" sldId="492"/>
            <ac:grpSpMk id="9" creationId="{E5B25047-DFE5-FE7E-F82E-BF2F2B2F5B58}"/>
          </ac:grpSpMkLst>
        </pc:grpChg>
        <pc:grpChg chg="mod">
          <ac:chgData name="Damian Gordon" userId="796278f3-970d-4a3b-8137-dc597a054133" providerId="ADAL" clId="{45BE5AB9-231A-4059-8C30-6EA104990523}" dt="2024-07-04T21:39:32.164" v="7225" actId="1038"/>
          <ac:grpSpMkLst>
            <pc:docMk/>
            <pc:sldMk cId="604262449" sldId="492"/>
            <ac:grpSpMk id="11" creationId="{DD8FD813-76AE-7E81-E5F1-07EB74E164A2}"/>
          </ac:grpSpMkLst>
        </pc:grpChg>
        <pc:grpChg chg="mod">
          <ac:chgData name="Damian Gordon" userId="796278f3-970d-4a3b-8137-dc597a054133" providerId="ADAL" clId="{45BE5AB9-231A-4059-8C30-6EA104990523}" dt="2024-07-04T21:39:32.164" v="7225" actId="1038"/>
          <ac:grpSpMkLst>
            <pc:docMk/>
            <pc:sldMk cId="604262449" sldId="492"/>
            <ac:grpSpMk id="16" creationId="{37D360CD-3445-B36E-31BA-D0A8BD772023}"/>
          </ac:grpSpMkLst>
        </pc:grpChg>
        <pc:picChg chg="mod">
          <ac:chgData name="Damian Gordon" userId="796278f3-970d-4a3b-8137-dc597a054133" providerId="ADAL" clId="{45BE5AB9-231A-4059-8C30-6EA104990523}" dt="2024-07-04T21:39:32.164" v="7225" actId="1038"/>
          <ac:picMkLst>
            <pc:docMk/>
            <pc:sldMk cId="604262449" sldId="492"/>
            <ac:picMk id="1030" creationId="{E1E0A39F-448A-AAF5-C6BA-06A091626114}"/>
          </ac:picMkLst>
        </pc:picChg>
        <pc:picChg chg="mod">
          <ac:chgData name="Damian Gordon" userId="796278f3-970d-4a3b-8137-dc597a054133" providerId="ADAL" clId="{45BE5AB9-231A-4059-8C30-6EA104990523}" dt="2024-07-04T21:39:32.164" v="7225" actId="1038"/>
          <ac:picMkLst>
            <pc:docMk/>
            <pc:sldMk cId="604262449" sldId="492"/>
            <ac:picMk id="1032" creationId="{68706EFD-DADD-A8DC-B4E3-944004E44863}"/>
          </ac:picMkLst>
        </pc:picChg>
        <pc:picChg chg="mod">
          <ac:chgData name="Damian Gordon" userId="796278f3-970d-4a3b-8137-dc597a054133" providerId="ADAL" clId="{45BE5AB9-231A-4059-8C30-6EA104990523}" dt="2024-07-04T21:39:32.164" v="7225" actId="1038"/>
          <ac:picMkLst>
            <pc:docMk/>
            <pc:sldMk cId="604262449" sldId="492"/>
            <ac:picMk id="1034" creationId="{43271DDA-090B-4ECA-BE3D-F2850D4274DF}"/>
          </ac:picMkLst>
        </pc:picChg>
        <pc:picChg chg="add mod">
          <ac:chgData name="Damian Gordon" userId="796278f3-970d-4a3b-8137-dc597a054133" providerId="ADAL" clId="{45BE5AB9-231A-4059-8C30-6EA104990523}" dt="2024-07-04T21:40:27.632" v="7230" actId="164"/>
          <ac:picMkLst>
            <pc:docMk/>
            <pc:sldMk cId="604262449" sldId="492"/>
            <ac:picMk id="2050" creationId="{2234326F-D4D6-A5D5-675E-50A90ACC6343}"/>
          </ac:picMkLst>
        </pc:picChg>
      </pc:sldChg>
      <pc:sldChg chg="delSp modSp add mod ord">
        <pc:chgData name="Damian Gordon" userId="796278f3-970d-4a3b-8137-dc597a054133" providerId="ADAL" clId="{45BE5AB9-231A-4059-8C30-6EA104990523}" dt="2024-07-04T22:16:07.130" v="7290" actId="20577"/>
        <pc:sldMkLst>
          <pc:docMk/>
          <pc:sldMk cId="2042089025" sldId="493"/>
        </pc:sldMkLst>
        <pc:spChg chg="mod">
          <ac:chgData name="Damian Gordon" userId="796278f3-970d-4a3b-8137-dc597a054133" providerId="ADAL" clId="{45BE5AB9-231A-4059-8C30-6EA104990523}" dt="2024-07-04T22:16:07.130" v="7290" actId="20577"/>
          <ac:spMkLst>
            <pc:docMk/>
            <pc:sldMk cId="2042089025" sldId="493"/>
            <ac:spMk id="3" creationId="{65FB7804-9015-5659-EC51-9C9121E7260E}"/>
          </ac:spMkLst>
        </pc:spChg>
        <pc:grpChg chg="del">
          <ac:chgData name="Damian Gordon" userId="796278f3-970d-4a3b-8137-dc597a054133" providerId="ADAL" clId="{45BE5AB9-231A-4059-8C30-6EA104990523}" dt="2024-07-04T21:28:27.814" v="6749" actId="478"/>
          <ac:grpSpMkLst>
            <pc:docMk/>
            <pc:sldMk cId="2042089025" sldId="493"/>
            <ac:grpSpMk id="5" creationId="{2AC56367-3255-AAF9-F3CF-6F6CE9F56C59}"/>
          </ac:grpSpMkLst>
        </pc:grpChg>
      </pc:sldChg>
      <pc:sldChg chg="addSp delSp modSp add mod ord">
        <pc:chgData name="Damian Gordon" userId="796278f3-970d-4a3b-8137-dc597a054133" providerId="ADAL" clId="{45BE5AB9-231A-4059-8C30-6EA104990523}" dt="2024-07-04T22:18:40.425" v="7347" actId="1076"/>
        <pc:sldMkLst>
          <pc:docMk/>
          <pc:sldMk cId="3013569237" sldId="494"/>
        </pc:sldMkLst>
        <pc:spChg chg="del">
          <ac:chgData name="Damian Gordon" userId="796278f3-970d-4a3b-8137-dc597a054133" providerId="ADAL" clId="{45BE5AB9-231A-4059-8C30-6EA104990523}" dt="2024-07-04T22:17:40.204" v="7292" actId="478"/>
          <ac:spMkLst>
            <pc:docMk/>
            <pc:sldMk cId="3013569237" sldId="494"/>
            <ac:spMk id="3" creationId="{65FB7804-9015-5659-EC51-9C9121E7260E}"/>
          </ac:spMkLst>
        </pc:spChg>
        <pc:spChg chg="add del mod">
          <ac:chgData name="Damian Gordon" userId="796278f3-970d-4a3b-8137-dc597a054133" providerId="ADAL" clId="{45BE5AB9-231A-4059-8C30-6EA104990523}" dt="2024-07-04T22:17:43.144" v="7293" actId="478"/>
          <ac:spMkLst>
            <pc:docMk/>
            <pc:sldMk cId="3013569237" sldId="494"/>
            <ac:spMk id="5" creationId="{E1D18186-312E-2638-116E-E6E6318D2EAF}"/>
          </ac:spMkLst>
        </pc:spChg>
        <pc:spChg chg="add mod">
          <ac:chgData name="Damian Gordon" userId="796278f3-970d-4a3b-8137-dc597a054133" providerId="ADAL" clId="{45BE5AB9-231A-4059-8C30-6EA104990523}" dt="2024-07-04T22:18:18.457" v="7342" actId="20577"/>
          <ac:spMkLst>
            <pc:docMk/>
            <pc:sldMk cId="3013569237" sldId="494"/>
            <ac:spMk id="6" creationId="{EBA23C85-798B-E3B5-0111-08344241F6A3}"/>
          </ac:spMkLst>
        </pc:spChg>
        <pc:picChg chg="add mod">
          <ac:chgData name="Damian Gordon" userId="796278f3-970d-4a3b-8137-dc597a054133" providerId="ADAL" clId="{45BE5AB9-231A-4059-8C30-6EA104990523}" dt="2024-07-04T22:18:40.425" v="7347" actId="1076"/>
          <ac:picMkLst>
            <pc:docMk/>
            <pc:sldMk cId="3013569237" sldId="494"/>
            <ac:picMk id="4098" creationId="{0C0EC32F-461A-D86D-271F-A68B6417B5A8}"/>
          </ac:picMkLst>
        </pc:picChg>
      </pc:sldChg>
      <pc:sldChg chg="modSp add mod ord">
        <pc:chgData name="Damian Gordon" userId="796278f3-970d-4a3b-8137-dc597a054133" providerId="ADAL" clId="{45BE5AB9-231A-4059-8C30-6EA104990523}" dt="2024-07-05T00:13:06.866" v="9572"/>
        <pc:sldMkLst>
          <pc:docMk/>
          <pc:sldMk cId="2129605758" sldId="495"/>
        </pc:sldMkLst>
        <pc:spChg chg="mod">
          <ac:chgData name="Damian Gordon" userId="796278f3-970d-4a3b-8137-dc597a054133" providerId="ADAL" clId="{45BE5AB9-231A-4059-8C30-6EA104990523}" dt="2024-07-04T23:07:50.297" v="8108" actId="115"/>
          <ac:spMkLst>
            <pc:docMk/>
            <pc:sldMk cId="2129605758" sldId="495"/>
            <ac:spMk id="3" creationId="{65FB7804-9015-5659-EC51-9C9121E7260E}"/>
          </ac:spMkLst>
        </pc:spChg>
      </pc:sldChg>
      <pc:sldChg chg="add del">
        <pc:chgData name="Damian Gordon" userId="796278f3-970d-4a3b-8137-dc597a054133" providerId="ADAL" clId="{45BE5AB9-231A-4059-8C30-6EA104990523}" dt="2024-07-04T22:17:44.687" v="7295"/>
        <pc:sldMkLst>
          <pc:docMk/>
          <pc:sldMk cId="2936821892" sldId="495"/>
        </pc:sldMkLst>
      </pc:sldChg>
      <pc:sldChg chg="modSp add mod ord">
        <pc:chgData name="Damian Gordon" userId="796278f3-970d-4a3b-8137-dc597a054133" providerId="ADAL" clId="{45BE5AB9-231A-4059-8C30-6EA104990523}" dt="2024-07-04T22:25:12.544" v="7798" actId="20577"/>
        <pc:sldMkLst>
          <pc:docMk/>
          <pc:sldMk cId="916282007" sldId="496"/>
        </pc:sldMkLst>
        <pc:spChg chg="mod">
          <ac:chgData name="Damian Gordon" userId="796278f3-970d-4a3b-8137-dc597a054133" providerId="ADAL" clId="{45BE5AB9-231A-4059-8C30-6EA104990523}" dt="2024-07-04T22:25:12.544" v="7798" actId="20577"/>
          <ac:spMkLst>
            <pc:docMk/>
            <pc:sldMk cId="916282007" sldId="496"/>
            <ac:spMk id="3" creationId="{65FB7804-9015-5659-EC51-9C9121E7260E}"/>
          </ac:spMkLst>
        </pc:spChg>
      </pc:sldChg>
      <pc:sldChg chg="addSp delSp modSp add del mod">
        <pc:chgData name="Damian Gordon" userId="796278f3-970d-4a3b-8137-dc597a054133" providerId="ADAL" clId="{45BE5AB9-231A-4059-8C30-6EA104990523}" dt="2024-07-04T23:18:48.750" v="8540"/>
        <pc:sldMkLst>
          <pc:docMk/>
          <pc:sldMk cId="1714894558" sldId="497"/>
        </pc:sldMkLst>
        <pc:spChg chg="add del mod">
          <ac:chgData name="Damian Gordon" userId="796278f3-970d-4a3b-8137-dc597a054133" providerId="ADAL" clId="{45BE5AB9-231A-4059-8C30-6EA104990523}" dt="2024-07-04T23:05:10.002" v="8090" actId="478"/>
          <ac:spMkLst>
            <pc:docMk/>
            <pc:sldMk cId="1714894558" sldId="497"/>
            <ac:spMk id="3" creationId="{65FB7804-9015-5659-EC51-9C9121E7260E}"/>
          </ac:spMkLst>
        </pc:spChg>
        <pc:spChg chg="add del mod">
          <ac:chgData name="Damian Gordon" userId="796278f3-970d-4a3b-8137-dc597a054133" providerId="ADAL" clId="{45BE5AB9-231A-4059-8C30-6EA104990523}" dt="2024-07-04T23:05:10.002" v="8090" actId="478"/>
          <ac:spMkLst>
            <pc:docMk/>
            <pc:sldMk cId="1714894558" sldId="497"/>
            <ac:spMk id="5" creationId="{61CFC088-721E-63BF-EB6A-065F2600ABD4}"/>
          </ac:spMkLst>
        </pc:spChg>
        <pc:picChg chg="add mod">
          <ac:chgData name="Damian Gordon" userId="796278f3-970d-4a3b-8137-dc597a054133" providerId="ADAL" clId="{45BE5AB9-231A-4059-8C30-6EA104990523}" dt="2024-07-04T23:18:48.750" v="8540"/>
          <ac:picMkLst>
            <pc:docMk/>
            <pc:sldMk cId="1714894558" sldId="497"/>
            <ac:picMk id="6" creationId="{2E9BB350-BF28-3259-F0F6-9E332C870292}"/>
          </ac:picMkLst>
        </pc:picChg>
        <pc:picChg chg="add del mod">
          <ac:chgData name="Damian Gordon" userId="796278f3-970d-4a3b-8137-dc597a054133" providerId="ADAL" clId="{45BE5AB9-231A-4059-8C30-6EA104990523}" dt="2024-07-04T23:08:12.546" v="8144" actId="1036"/>
          <ac:picMkLst>
            <pc:docMk/>
            <pc:sldMk cId="1714894558" sldId="497"/>
            <ac:picMk id="5122" creationId="{267AD667-6C7C-CB80-5611-579A6EFE3099}"/>
          </ac:picMkLst>
        </pc:picChg>
        <pc:picChg chg="add del mod">
          <ac:chgData name="Damian Gordon" userId="796278f3-970d-4a3b-8137-dc597a054133" providerId="ADAL" clId="{45BE5AB9-231A-4059-8C30-6EA104990523}" dt="2024-07-04T23:05:06.103" v="8088" actId="14100"/>
          <ac:picMkLst>
            <pc:docMk/>
            <pc:sldMk cId="1714894558" sldId="497"/>
            <ac:picMk id="5124" creationId="{EFD73146-DD3B-C2D1-1218-0EE356A135CC}"/>
          </ac:picMkLst>
        </pc:picChg>
      </pc:sldChg>
      <pc:sldChg chg="addSp delSp modSp add mod">
        <pc:chgData name="Damian Gordon" userId="796278f3-970d-4a3b-8137-dc597a054133" providerId="ADAL" clId="{45BE5AB9-231A-4059-8C30-6EA104990523}" dt="2024-07-04T23:18:16.914" v="8539" actId="1038"/>
        <pc:sldMkLst>
          <pc:docMk/>
          <pc:sldMk cId="3235607215" sldId="498"/>
        </pc:sldMkLst>
        <pc:spChg chg="mod">
          <ac:chgData name="Damian Gordon" userId="796278f3-970d-4a3b-8137-dc597a054133" providerId="ADAL" clId="{45BE5AB9-231A-4059-8C30-6EA104990523}" dt="2024-07-04T23:12:26.966" v="8345" actId="20577"/>
          <ac:spMkLst>
            <pc:docMk/>
            <pc:sldMk cId="3235607215" sldId="498"/>
            <ac:spMk id="3" creationId="{65FB7804-9015-5659-EC51-9C9121E7260E}"/>
          </ac:spMkLst>
        </pc:spChg>
        <pc:picChg chg="add mod">
          <ac:chgData name="Damian Gordon" userId="796278f3-970d-4a3b-8137-dc597a054133" providerId="ADAL" clId="{45BE5AB9-231A-4059-8C30-6EA104990523}" dt="2024-07-04T23:09:24.054" v="8145"/>
          <ac:picMkLst>
            <pc:docMk/>
            <pc:sldMk cId="3235607215" sldId="498"/>
            <ac:picMk id="4" creationId="{88092E97-2B5D-DABD-1BA3-B5C547C4271C}"/>
          </ac:picMkLst>
        </pc:picChg>
        <pc:picChg chg="add mod">
          <ac:chgData name="Damian Gordon" userId="796278f3-970d-4a3b-8137-dc597a054133" providerId="ADAL" clId="{45BE5AB9-231A-4059-8C30-6EA104990523}" dt="2024-07-04T23:18:16.914" v="8539" actId="1038"/>
          <ac:picMkLst>
            <pc:docMk/>
            <pc:sldMk cId="3235607215" sldId="498"/>
            <ac:picMk id="5" creationId="{F1C1CF6F-D9D7-0FF0-1963-2A9475576897}"/>
          </ac:picMkLst>
        </pc:picChg>
        <pc:picChg chg="del">
          <ac:chgData name="Damian Gordon" userId="796278f3-970d-4a3b-8137-dc597a054133" providerId="ADAL" clId="{45BE5AB9-231A-4059-8C30-6EA104990523}" dt="2024-07-04T23:06:20.296" v="8093" actId="478"/>
          <ac:picMkLst>
            <pc:docMk/>
            <pc:sldMk cId="3235607215" sldId="498"/>
            <ac:picMk id="5122" creationId="{267AD667-6C7C-CB80-5611-579A6EFE3099}"/>
          </ac:picMkLst>
        </pc:picChg>
      </pc:sldChg>
      <pc:sldChg chg="addSp modSp add mod">
        <pc:chgData name="Damian Gordon" userId="796278f3-970d-4a3b-8137-dc597a054133" providerId="ADAL" clId="{45BE5AB9-231A-4059-8C30-6EA104990523}" dt="2024-07-04T23:18:55.483" v="8541"/>
        <pc:sldMkLst>
          <pc:docMk/>
          <pc:sldMk cId="1002063520" sldId="499"/>
        </pc:sldMkLst>
        <pc:spChg chg="mod">
          <ac:chgData name="Damian Gordon" userId="796278f3-970d-4a3b-8137-dc597a054133" providerId="ADAL" clId="{45BE5AB9-231A-4059-8C30-6EA104990523}" dt="2024-07-04T23:17:05.862" v="8525" actId="115"/>
          <ac:spMkLst>
            <pc:docMk/>
            <pc:sldMk cId="1002063520" sldId="499"/>
            <ac:spMk id="3" creationId="{65FB7804-9015-5659-EC51-9C9121E7260E}"/>
          </ac:spMkLst>
        </pc:spChg>
        <pc:picChg chg="add mod">
          <ac:chgData name="Damian Gordon" userId="796278f3-970d-4a3b-8137-dc597a054133" providerId="ADAL" clId="{45BE5AB9-231A-4059-8C30-6EA104990523}" dt="2024-07-04T23:18:55.483" v="8541"/>
          <ac:picMkLst>
            <pc:docMk/>
            <pc:sldMk cId="1002063520" sldId="499"/>
            <ac:picMk id="5" creationId="{604EC6BB-F3C1-AB7E-22D6-DCECA0BA6A40}"/>
          </ac:picMkLst>
        </pc:picChg>
      </pc:sldChg>
      <pc:sldChg chg="modSp add mod">
        <pc:chgData name="Damian Gordon" userId="796278f3-970d-4a3b-8137-dc597a054133" providerId="ADAL" clId="{45BE5AB9-231A-4059-8C30-6EA104990523}" dt="2024-07-04T23:32:28.927" v="8774" actId="20577"/>
        <pc:sldMkLst>
          <pc:docMk/>
          <pc:sldMk cId="1877588735" sldId="500"/>
        </pc:sldMkLst>
        <pc:spChg chg="mod">
          <ac:chgData name="Damian Gordon" userId="796278f3-970d-4a3b-8137-dc597a054133" providerId="ADAL" clId="{45BE5AB9-231A-4059-8C30-6EA104990523}" dt="2024-07-04T23:32:28.927" v="8774" actId="20577"/>
          <ac:spMkLst>
            <pc:docMk/>
            <pc:sldMk cId="1877588735" sldId="500"/>
            <ac:spMk id="3" creationId="{65FB7804-9015-5659-EC51-9C9121E7260E}"/>
          </ac:spMkLst>
        </pc:spChg>
      </pc:sldChg>
      <pc:sldChg chg="addSp delSp modSp add mod">
        <pc:chgData name="Damian Gordon" userId="796278f3-970d-4a3b-8137-dc597a054133" providerId="ADAL" clId="{45BE5AB9-231A-4059-8C30-6EA104990523}" dt="2024-07-05T00:21:41.922" v="9610" actId="27636"/>
        <pc:sldMkLst>
          <pc:docMk/>
          <pc:sldMk cId="3745148219" sldId="501"/>
        </pc:sldMkLst>
        <pc:spChg chg="mod">
          <ac:chgData name="Damian Gordon" userId="796278f3-970d-4a3b-8137-dc597a054133" providerId="ADAL" clId="{45BE5AB9-231A-4059-8C30-6EA104990523}" dt="2024-07-05T00:21:41.922" v="9610" actId="27636"/>
          <ac:spMkLst>
            <pc:docMk/>
            <pc:sldMk cId="3745148219" sldId="501"/>
            <ac:spMk id="3" creationId="{65FB7804-9015-5659-EC51-9C9121E7260E}"/>
          </ac:spMkLst>
        </pc:spChg>
        <pc:spChg chg="add del">
          <ac:chgData name="Damian Gordon" userId="796278f3-970d-4a3b-8137-dc597a054133" providerId="ADAL" clId="{45BE5AB9-231A-4059-8C30-6EA104990523}" dt="2024-07-05T00:15:50.076" v="9576" actId="478"/>
          <ac:spMkLst>
            <pc:docMk/>
            <pc:sldMk cId="3745148219" sldId="501"/>
            <ac:spMk id="6" creationId="{27A84A48-659D-8A11-CB50-8DE05A9FD30B}"/>
          </ac:spMkLst>
        </pc:spChg>
        <pc:picChg chg="del">
          <ac:chgData name="Damian Gordon" userId="796278f3-970d-4a3b-8137-dc597a054133" providerId="ADAL" clId="{45BE5AB9-231A-4059-8C30-6EA104990523}" dt="2024-07-05T00:18:34.308" v="9594" actId="478"/>
          <ac:picMkLst>
            <pc:docMk/>
            <pc:sldMk cId="3745148219" sldId="501"/>
            <ac:picMk id="5" creationId="{604EC6BB-F3C1-AB7E-22D6-DCECA0BA6A40}"/>
          </ac:picMkLst>
        </pc:picChg>
        <pc:picChg chg="add del">
          <ac:chgData name="Damian Gordon" userId="796278f3-970d-4a3b-8137-dc597a054133" providerId="ADAL" clId="{45BE5AB9-231A-4059-8C30-6EA104990523}" dt="2024-07-05T00:16:30.120" v="9578" actId="478"/>
          <ac:picMkLst>
            <pc:docMk/>
            <pc:sldMk cId="3745148219" sldId="501"/>
            <ac:picMk id="7172" creationId="{B04BDB53-6CD6-459A-94B2-76982DE933DA}"/>
          </ac:picMkLst>
        </pc:picChg>
        <pc:picChg chg="add del">
          <ac:chgData name="Damian Gordon" userId="796278f3-970d-4a3b-8137-dc597a054133" providerId="ADAL" clId="{45BE5AB9-231A-4059-8C30-6EA104990523}" dt="2024-07-05T00:16:52.945" v="9580" actId="478"/>
          <ac:picMkLst>
            <pc:docMk/>
            <pc:sldMk cId="3745148219" sldId="501"/>
            <ac:picMk id="7174" creationId="{FB85B0FB-6539-AE5B-710C-027B5F045FB8}"/>
          </ac:picMkLst>
        </pc:picChg>
        <pc:picChg chg="add del">
          <ac:chgData name="Damian Gordon" userId="796278f3-970d-4a3b-8137-dc597a054133" providerId="ADAL" clId="{45BE5AB9-231A-4059-8C30-6EA104990523}" dt="2024-07-05T00:17:16.836" v="9582" actId="478"/>
          <ac:picMkLst>
            <pc:docMk/>
            <pc:sldMk cId="3745148219" sldId="501"/>
            <ac:picMk id="7176" creationId="{EF76F6FD-95B3-A7AE-B7B0-A2B85444E350}"/>
          </ac:picMkLst>
        </pc:picChg>
        <pc:picChg chg="add del">
          <ac:chgData name="Damian Gordon" userId="796278f3-970d-4a3b-8137-dc597a054133" providerId="ADAL" clId="{45BE5AB9-231A-4059-8C30-6EA104990523}" dt="2024-07-05T00:17:25.634" v="9584" actId="478"/>
          <ac:picMkLst>
            <pc:docMk/>
            <pc:sldMk cId="3745148219" sldId="501"/>
            <ac:picMk id="7178" creationId="{A25A460D-981F-294C-F743-DAC2B6EE6ED7}"/>
          </ac:picMkLst>
        </pc:picChg>
        <pc:picChg chg="add del">
          <ac:chgData name="Damian Gordon" userId="796278f3-970d-4a3b-8137-dc597a054133" providerId="ADAL" clId="{45BE5AB9-231A-4059-8C30-6EA104990523}" dt="2024-07-05T00:17:58.419" v="9586" actId="478"/>
          <ac:picMkLst>
            <pc:docMk/>
            <pc:sldMk cId="3745148219" sldId="501"/>
            <ac:picMk id="7180" creationId="{FD3C2144-5B3B-C1E0-EA13-EDC7E5FACBF3}"/>
          </ac:picMkLst>
        </pc:picChg>
        <pc:picChg chg="add del">
          <ac:chgData name="Damian Gordon" userId="796278f3-970d-4a3b-8137-dc597a054133" providerId="ADAL" clId="{45BE5AB9-231A-4059-8C30-6EA104990523}" dt="2024-07-05T00:18:08.908" v="9588" actId="478"/>
          <ac:picMkLst>
            <pc:docMk/>
            <pc:sldMk cId="3745148219" sldId="501"/>
            <ac:picMk id="7182" creationId="{51B35242-1635-D319-65E1-F70F3815852F}"/>
          </ac:picMkLst>
        </pc:picChg>
        <pc:picChg chg="add mod">
          <ac:chgData name="Damian Gordon" userId="796278f3-970d-4a3b-8137-dc597a054133" providerId="ADAL" clId="{45BE5AB9-231A-4059-8C30-6EA104990523}" dt="2024-07-05T00:18:38.131" v="9595" actId="1076"/>
          <ac:picMkLst>
            <pc:docMk/>
            <pc:sldMk cId="3745148219" sldId="501"/>
            <ac:picMk id="7184" creationId="{8FC929E3-27CB-DAF0-7F97-FA7C7CA9AA5F}"/>
          </ac:picMkLst>
        </pc:picChg>
      </pc:sldChg>
      <pc:sldChg chg="addSp delSp modSp add mod">
        <pc:chgData name="Damian Gordon" userId="796278f3-970d-4a3b-8137-dc597a054133" providerId="ADAL" clId="{45BE5AB9-231A-4059-8C30-6EA104990523}" dt="2024-07-04T23:47:32.931" v="9122" actId="1076"/>
        <pc:sldMkLst>
          <pc:docMk/>
          <pc:sldMk cId="845731733" sldId="502"/>
        </pc:sldMkLst>
        <pc:spChg chg="mod">
          <ac:chgData name="Damian Gordon" userId="796278f3-970d-4a3b-8137-dc597a054133" providerId="ADAL" clId="{45BE5AB9-231A-4059-8C30-6EA104990523}" dt="2024-07-04T23:44:42.684" v="9098" actId="20577"/>
          <ac:spMkLst>
            <pc:docMk/>
            <pc:sldMk cId="845731733" sldId="502"/>
            <ac:spMk id="3" creationId="{65FB7804-9015-5659-EC51-9C9121E7260E}"/>
          </ac:spMkLst>
        </pc:spChg>
        <pc:picChg chg="del">
          <ac:chgData name="Damian Gordon" userId="796278f3-970d-4a3b-8137-dc597a054133" providerId="ADAL" clId="{45BE5AB9-231A-4059-8C30-6EA104990523}" dt="2024-07-04T23:47:20.061" v="9118" actId="478"/>
          <ac:picMkLst>
            <pc:docMk/>
            <pc:sldMk cId="845731733" sldId="502"/>
            <ac:picMk id="5" creationId="{604EC6BB-F3C1-AB7E-22D6-DCECA0BA6A40}"/>
          </ac:picMkLst>
        </pc:picChg>
        <pc:picChg chg="add del mod">
          <ac:chgData name="Damian Gordon" userId="796278f3-970d-4a3b-8137-dc597a054133" providerId="ADAL" clId="{45BE5AB9-231A-4059-8C30-6EA104990523}" dt="2024-07-04T23:45:49.180" v="9106" actId="21"/>
          <ac:picMkLst>
            <pc:docMk/>
            <pc:sldMk cId="845731733" sldId="502"/>
            <ac:picMk id="6" creationId="{242603E7-78BA-CE57-2C71-8999F7084979}"/>
          </ac:picMkLst>
        </pc:picChg>
        <pc:picChg chg="add del mod">
          <ac:chgData name="Damian Gordon" userId="796278f3-970d-4a3b-8137-dc597a054133" providerId="ADAL" clId="{45BE5AB9-231A-4059-8C30-6EA104990523}" dt="2024-07-04T23:46:00.732" v="9110" actId="21"/>
          <ac:picMkLst>
            <pc:docMk/>
            <pc:sldMk cId="845731733" sldId="502"/>
            <ac:picMk id="8" creationId="{242603E7-78BA-CE57-2C71-8999F7084979}"/>
          </ac:picMkLst>
        </pc:picChg>
        <pc:picChg chg="add del mod">
          <ac:chgData name="Damian Gordon" userId="796278f3-970d-4a3b-8137-dc597a054133" providerId="ADAL" clId="{45BE5AB9-231A-4059-8C30-6EA104990523}" dt="2024-07-04T23:47:29.790" v="9121" actId="478"/>
          <ac:picMkLst>
            <pc:docMk/>
            <pc:sldMk cId="845731733" sldId="502"/>
            <ac:picMk id="9" creationId="{A3361E58-7928-3385-40D1-38D904807BA5}"/>
          </ac:picMkLst>
        </pc:picChg>
        <pc:picChg chg="add del">
          <ac:chgData name="Damian Gordon" userId="796278f3-970d-4a3b-8137-dc597a054133" providerId="ADAL" clId="{45BE5AB9-231A-4059-8C30-6EA104990523}" dt="2024-07-04T23:45:27.266" v="9101" actId="478"/>
          <ac:picMkLst>
            <pc:docMk/>
            <pc:sldMk cId="845731733" sldId="502"/>
            <ac:picMk id="6146" creationId="{242603E7-78BA-CE57-2C71-8999F7084979}"/>
          </ac:picMkLst>
        </pc:picChg>
        <pc:picChg chg="add del">
          <ac:chgData name="Damian Gordon" userId="796278f3-970d-4a3b-8137-dc597a054133" providerId="ADAL" clId="{45BE5AB9-231A-4059-8C30-6EA104990523}" dt="2024-07-04T23:46:57.502" v="9114" actId="478"/>
          <ac:picMkLst>
            <pc:docMk/>
            <pc:sldMk cId="845731733" sldId="502"/>
            <ac:picMk id="6148" creationId="{3D5EEB6F-6922-4842-7C4A-E24EC702634D}"/>
          </ac:picMkLst>
        </pc:picChg>
        <pc:picChg chg="add mod">
          <ac:chgData name="Damian Gordon" userId="796278f3-970d-4a3b-8137-dc597a054133" providerId="ADAL" clId="{45BE5AB9-231A-4059-8C30-6EA104990523}" dt="2024-07-04T23:47:32.931" v="9122" actId="1076"/>
          <ac:picMkLst>
            <pc:docMk/>
            <pc:sldMk cId="845731733" sldId="502"/>
            <ac:picMk id="6150" creationId="{E4F604E3-E812-BE7C-8786-58B81A653D52}"/>
          </ac:picMkLst>
        </pc:picChg>
      </pc:sldChg>
      <pc:sldChg chg="addSp delSp modSp add mod ord setBg">
        <pc:chgData name="Damian Gordon" userId="796278f3-970d-4a3b-8137-dc597a054133" providerId="ADAL" clId="{45BE5AB9-231A-4059-8C30-6EA104990523}" dt="2024-07-04T23:47:52.970" v="9125"/>
        <pc:sldMkLst>
          <pc:docMk/>
          <pc:sldMk cId="4159563849" sldId="503"/>
        </pc:sldMkLst>
        <pc:spChg chg="del">
          <ac:chgData name="Damian Gordon" userId="796278f3-970d-4a3b-8137-dc597a054133" providerId="ADAL" clId="{45BE5AB9-231A-4059-8C30-6EA104990523}" dt="2024-07-04T23:45:45.155" v="9104" actId="478"/>
          <ac:spMkLst>
            <pc:docMk/>
            <pc:sldMk cId="4159563849" sldId="503"/>
            <ac:spMk id="2" creationId="{2056AC5A-A420-53B3-5ABB-786AD7D29E8B}"/>
          </ac:spMkLst>
        </pc:spChg>
        <pc:spChg chg="del">
          <ac:chgData name="Damian Gordon" userId="796278f3-970d-4a3b-8137-dc597a054133" providerId="ADAL" clId="{45BE5AB9-231A-4059-8C30-6EA104990523}" dt="2024-07-04T23:45:45.155" v="9104" actId="478"/>
          <ac:spMkLst>
            <pc:docMk/>
            <pc:sldMk cId="4159563849" sldId="503"/>
            <ac:spMk id="3" creationId="{65FB7804-9015-5659-EC51-9C9121E7260E}"/>
          </ac:spMkLst>
        </pc:spChg>
        <pc:spChg chg="add del mod">
          <ac:chgData name="Damian Gordon" userId="796278f3-970d-4a3b-8137-dc597a054133" providerId="ADAL" clId="{45BE5AB9-231A-4059-8C30-6EA104990523}" dt="2024-07-04T23:45:46.064" v="9105" actId="478"/>
          <ac:spMkLst>
            <pc:docMk/>
            <pc:sldMk cId="4159563849" sldId="503"/>
            <ac:spMk id="6" creationId="{6D9D71DC-4F7C-8549-2316-EA1D95FAB518}"/>
          </ac:spMkLst>
        </pc:spChg>
        <pc:spChg chg="add del mod">
          <ac:chgData name="Damian Gordon" userId="796278f3-970d-4a3b-8137-dc597a054133" providerId="ADAL" clId="{45BE5AB9-231A-4059-8C30-6EA104990523}" dt="2024-07-04T23:45:46.064" v="9105" actId="478"/>
          <ac:spMkLst>
            <pc:docMk/>
            <pc:sldMk cId="4159563849" sldId="503"/>
            <ac:spMk id="8" creationId="{DA1D3387-D7BF-64DD-9F20-D7A9B9DF995E}"/>
          </ac:spMkLst>
        </pc:spChg>
        <pc:spChg chg="add">
          <ac:chgData name="Damian Gordon" userId="796278f3-970d-4a3b-8137-dc597a054133" providerId="ADAL" clId="{45BE5AB9-231A-4059-8C30-6EA104990523}" dt="2024-07-04T23:46:15.388" v="9112" actId="26606"/>
          <ac:spMkLst>
            <pc:docMk/>
            <pc:sldMk cId="4159563849" sldId="503"/>
            <ac:spMk id="14" creationId="{42A4FC2C-047E-45A5-965D-8E1E3BF09BC6}"/>
          </ac:spMkLst>
        </pc:spChg>
        <pc:picChg chg="del">
          <ac:chgData name="Damian Gordon" userId="796278f3-970d-4a3b-8137-dc597a054133" providerId="ADAL" clId="{45BE5AB9-231A-4059-8C30-6EA104990523}" dt="2024-07-04T23:45:45.155" v="9104" actId="478"/>
          <ac:picMkLst>
            <pc:docMk/>
            <pc:sldMk cId="4159563849" sldId="503"/>
            <ac:picMk id="4" creationId="{88092E97-2B5D-DABD-1BA3-B5C547C4271C}"/>
          </ac:picMkLst>
        </pc:picChg>
        <pc:picChg chg="del">
          <ac:chgData name="Damian Gordon" userId="796278f3-970d-4a3b-8137-dc597a054133" providerId="ADAL" clId="{45BE5AB9-231A-4059-8C30-6EA104990523}" dt="2024-07-04T23:45:45.155" v="9104" actId="478"/>
          <ac:picMkLst>
            <pc:docMk/>
            <pc:sldMk cId="4159563849" sldId="503"/>
            <ac:picMk id="5" creationId="{604EC6BB-F3C1-AB7E-22D6-DCECA0BA6A40}"/>
          </ac:picMkLst>
        </pc:picChg>
        <pc:picChg chg="del">
          <ac:chgData name="Damian Gordon" userId="796278f3-970d-4a3b-8137-dc597a054133" providerId="ADAL" clId="{45BE5AB9-231A-4059-8C30-6EA104990523}" dt="2024-07-04T23:45:45.155" v="9104" actId="478"/>
          <ac:picMkLst>
            <pc:docMk/>
            <pc:sldMk cId="4159563849" sldId="503"/>
            <ac:picMk id="7" creationId="{5C84A97B-38FD-9ACB-6CE3-9153915DB035}"/>
          </ac:picMkLst>
        </pc:picChg>
        <pc:picChg chg="add mod">
          <ac:chgData name="Damian Gordon" userId="796278f3-970d-4a3b-8137-dc597a054133" providerId="ADAL" clId="{45BE5AB9-231A-4059-8C30-6EA104990523}" dt="2024-07-04T23:46:15.388" v="9112" actId="26606"/>
          <ac:picMkLst>
            <pc:docMk/>
            <pc:sldMk cId="4159563849" sldId="503"/>
            <ac:picMk id="9" creationId="{242603E7-78BA-CE57-2C71-8999F7084979}"/>
          </ac:picMkLst>
        </pc:picChg>
        <pc:picChg chg="del">
          <ac:chgData name="Damian Gordon" userId="796278f3-970d-4a3b-8137-dc597a054133" providerId="ADAL" clId="{45BE5AB9-231A-4059-8C30-6EA104990523}" dt="2024-07-04T23:45:39.323" v="9102" actId="21"/>
          <ac:picMkLst>
            <pc:docMk/>
            <pc:sldMk cId="4159563849" sldId="503"/>
            <ac:picMk id="6146" creationId="{242603E7-78BA-CE57-2C71-8999F7084979}"/>
          </ac:picMkLst>
        </pc:picChg>
      </pc:sldChg>
      <pc:sldChg chg="delSp modSp add mod">
        <pc:chgData name="Damian Gordon" userId="796278f3-970d-4a3b-8137-dc597a054133" providerId="ADAL" clId="{45BE5AB9-231A-4059-8C30-6EA104990523}" dt="2024-07-05T00:12:19.429" v="9568" actId="20577"/>
        <pc:sldMkLst>
          <pc:docMk/>
          <pc:sldMk cId="2602717721" sldId="504"/>
        </pc:sldMkLst>
        <pc:spChg chg="mod">
          <ac:chgData name="Damian Gordon" userId="796278f3-970d-4a3b-8137-dc597a054133" providerId="ADAL" clId="{45BE5AB9-231A-4059-8C30-6EA104990523}" dt="2024-07-05T00:12:19.429" v="9568" actId="20577"/>
          <ac:spMkLst>
            <pc:docMk/>
            <pc:sldMk cId="2602717721" sldId="504"/>
            <ac:spMk id="3" creationId="{65FB7804-9015-5659-EC51-9C9121E7260E}"/>
          </ac:spMkLst>
        </pc:spChg>
        <pc:picChg chg="del">
          <ac:chgData name="Damian Gordon" userId="796278f3-970d-4a3b-8137-dc597a054133" providerId="ADAL" clId="{45BE5AB9-231A-4059-8C30-6EA104990523}" dt="2024-07-04T23:47:56.175" v="9126" actId="478"/>
          <ac:picMkLst>
            <pc:docMk/>
            <pc:sldMk cId="2602717721" sldId="504"/>
            <ac:picMk id="4" creationId="{88092E97-2B5D-DABD-1BA3-B5C547C4271C}"/>
          </ac:picMkLst>
        </pc:picChg>
        <pc:picChg chg="del">
          <ac:chgData name="Damian Gordon" userId="796278f3-970d-4a3b-8137-dc597a054133" providerId="ADAL" clId="{45BE5AB9-231A-4059-8C30-6EA104990523}" dt="2024-07-04T23:47:57.381" v="9127" actId="478"/>
          <ac:picMkLst>
            <pc:docMk/>
            <pc:sldMk cId="2602717721" sldId="504"/>
            <ac:picMk id="6150" creationId="{E4F604E3-E812-BE7C-8786-58B81A653D52}"/>
          </ac:picMkLst>
        </pc:picChg>
      </pc:sldChg>
      <pc:sldChg chg="addSp delSp modSp add mod ord">
        <pc:chgData name="Damian Gordon" userId="796278f3-970d-4a3b-8137-dc597a054133" providerId="ADAL" clId="{45BE5AB9-231A-4059-8C30-6EA104990523}" dt="2024-07-05T00:14:00.740" v="9574"/>
        <pc:sldMkLst>
          <pc:docMk/>
          <pc:sldMk cId="1870675293" sldId="505"/>
        </pc:sldMkLst>
        <pc:spChg chg="del">
          <ac:chgData name="Damian Gordon" userId="796278f3-970d-4a3b-8137-dc597a054133" providerId="ADAL" clId="{45BE5AB9-231A-4059-8C30-6EA104990523}" dt="2024-07-05T00:06:38.446" v="9481" actId="478"/>
          <ac:spMkLst>
            <pc:docMk/>
            <pc:sldMk cId="1870675293" sldId="505"/>
            <ac:spMk id="6" creationId="{989AF029-FA58-3C2D-4B9F-78D07C5FEE3F}"/>
          </ac:spMkLst>
        </pc:spChg>
        <pc:spChg chg="del">
          <ac:chgData name="Damian Gordon" userId="796278f3-970d-4a3b-8137-dc597a054133" providerId="ADAL" clId="{45BE5AB9-231A-4059-8C30-6EA104990523}" dt="2024-07-05T00:06:38.446" v="9481" actId="478"/>
          <ac:spMkLst>
            <pc:docMk/>
            <pc:sldMk cId="1870675293" sldId="505"/>
            <ac:spMk id="8" creationId="{75108EF6-9EDF-A872-4545-4D0409B7FADF}"/>
          </ac:spMkLst>
        </pc:spChg>
        <pc:spChg chg="del">
          <ac:chgData name="Damian Gordon" userId="796278f3-970d-4a3b-8137-dc597a054133" providerId="ADAL" clId="{45BE5AB9-231A-4059-8C30-6EA104990523}" dt="2024-07-05T00:06:38.446" v="9481" actId="478"/>
          <ac:spMkLst>
            <pc:docMk/>
            <pc:sldMk cId="1870675293" sldId="505"/>
            <ac:spMk id="11" creationId="{4A39A5CF-A551-D041-9247-154101991F6E}"/>
          </ac:spMkLst>
        </pc:spChg>
        <pc:spChg chg="del">
          <ac:chgData name="Damian Gordon" userId="796278f3-970d-4a3b-8137-dc597a054133" providerId="ADAL" clId="{45BE5AB9-231A-4059-8C30-6EA104990523}" dt="2024-07-05T00:06:38.446" v="9481" actId="478"/>
          <ac:spMkLst>
            <pc:docMk/>
            <pc:sldMk cId="1870675293" sldId="505"/>
            <ac:spMk id="13" creationId="{A9062AB0-6CA5-F091-C564-92C3220CD0B5}"/>
          </ac:spMkLst>
        </pc:spChg>
        <pc:spChg chg="del">
          <ac:chgData name="Damian Gordon" userId="796278f3-970d-4a3b-8137-dc597a054133" providerId="ADAL" clId="{45BE5AB9-231A-4059-8C30-6EA104990523}" dt="2024-07-05T00:06:38.446" v="9481" actId="478"/>
          <ac:spMkLst>
            <pc:docMk/>
            <pc:sldMk cId="1870675293" sldId="505"/>
            <ac:spMk id="14" creationId="{E8D9EAC5-24F0-3B61-2B5A-F917805C1C18}"/>
          </ac:spMkLst>
        </pc:spChg>
        <pc:spChg chg="del">
          <ac:chgData name="Damian Gordon" userId="796278f3-970d-4a3b-8137-dc597a054133" providerId="ADAL" clId="{45BE5AB9-231A-4059-8C30-6EA104990523}" dt="2024-07-05T00:06:38.446" v="9481" actId="478"/>
          <ac:spMkLst>
            <pc:docMk/>
            <pc:sldMk cId="1870675293" sldId="505"/>
            <ac:spMk id="16" creationId="{6E15B7BF-1DA4-44FD-CF58-5821E12F0E25}"/>
          </ac:spMkLst>
        </pc:spChg>
        <pc:spChg chg="del">
          <ac:chgData name="Damian Gordon" userId="796278f3-970d-4a3b-8137-dc597a054133" providerId="ADAL" clId="{45BE5AB9-231A-4059-8C30-6EA104990523}" dt="2024-07-05T00:06:38.446" v="9481" actId="478"/>
          <ac:spMkLst>
            <pc:docMk/>
            <pc:sldMk cId="1870675293" sldId="505"/>
            <ac:spMk id="18" creationId="{F48B5508-EDDF-0A60-9C35-12B2171DE5AA}"/>
          </ac:spMkLst>
        </pc:spChg>
        <pc:spChg chg="del">
          <ac:chgData name="Damian Gordon" userId="796278f3-970d-4a3b-8137-dc597a054133" providerId="ADAL" clId="{45BE5AB9-231A-4059-8C30-6EA104990523}" dt="2024-07-05T00:06:38.446" v="9481" actId="478"/>
          <ac:spMkLst>
            <pc:docMk/>
            <pc:sldMk cId="1870675293" sldId="505"/>
            <ac:spMk id="19" creationId="{EC92B289-9EA0-9C5D-CBE5-B067E8E73335}"/>
          </ac:spMkLst>
        </pc:spChg>
        <pc:spChg chg="del">
          <ac:chgData name="Damian Gordon" userId="796278f3-970d-4a3b-8137-dc597a054133" providerId="ADAL" clId="{45BE5AB9-231A-4059-8C30-6EA104990523}" dt="2024-07-05T00:06:38.446" v="9481" actId="478"/>
          <ac:spMkLst>
            <pc:docMk/>
            <pc:sldMk cId="1870675293" sldId="505"/>
            <ac:spMk id="21" creationId="{6C83C9E9-0BF3-8613-9FDB-E1AEF098B274}"/>
          </ac:spMkLst>
        </pc:spChg>
        <pc:spChg chg="del">
          <ac:chgData name="Damian Gordon" userId="796278f3-970d-4a3b-8137-dc597a054133" providerId="ADAL" clId="{45BE5AB9-231A-4059-8C30-6EA104990523}" dt="2024-07-05T00:06:38.446" v="9481" actId="478"/>
          <ac:spMkLst>
            <pc:docMk/>
            <pc:sldMk cId="1870675293" sldId="505"/>
            <ac:spMk id="23" creationId="{764BCDA7-743A-B525-88BA-04D5CEC6CBD9}"/>
          </ac:spMkLst>
        </pc:spChg>
        <pc:spChg chg="del">
          <ac:chgData name="Damian Gordon" userId="796278f3-970d-4a3b-8137-dc597a054133" providerId="ADAL" clId="{45BE5AB9-231A-4059-8C30-6EA104990523}" dt="2024-07-05T00:06:38.446" v="9481" actId="478"/>
          <ac:spMkLst>
            <pc:docMk/>
            <pc:sldMk cId="1870675293" sldId="505"/>
            <ac:spMk id="24" creationId="{36470183-2C1D-3F89-4EA5-253D274F912B}"/>
          </ac:spMkLst>
        </pc:spChg>
        <pc:spChg chg="del">
          <ac:chgData name="Damian Gordon" userId="796278f3-970d-4a3b-8137-dc597a054133" providerId="ADAL" clId="{45BE5AB9-231A-4059-8C30-6EA104990523}" dt="2024-07-05T00:06:38.446" v="9481" actId="478"/>
          <ac:spMkLst>
            <pc:docMk/>
            <pc:sldMk cId="1870675293" sldId="505"/>
            <ac:spMk id="26" creationId="{8962E56C-D193-6578-2FDB-6D19D5EB17C3}"/>
          </ac:spMkLst>
        </pc:spChg>
        <pc:spChg chg="del">
          <ac:chgData name="Damian Gordon" userId="796278f3-970d-4a3b-8137-dc597a054133" providerId="ADAL" clId="{45BE5AB9-231A-4059-8C30-6EA104990523}" dt="2024-07-05T00:06:38.446" v="9481" actId="478"/>
          <ac:spMkLst>
            <pc:docMk/>
            <pc:sldMk cId="1870675293" sldId="505"/>
            <ac:spMk id="28" creationId="{BDE70474-5226-150B-4033-DF55BE0F8435}"/>
          </ac:spMkLst>
        </pc:spChg>
        <pc:spChg chg="del">
          <ac:chgData name="Damian Gordon" userId="796278f3-970d-4a3b-8137-dc597a054133" providerId="ADAL" clId="{45BE5AB9-231A-4059-8C30-6EA104990523}" dt="2024-07-05T00:06:38.446" v="9481" actId="478"/>
          <ac:spMkLst>
            <pc:docMk/>
            <pc:sldMk cId="1870675293" sldId="505"/>
            <ac:spMk id="29" creationId="{77E51F33-2F28-7F1D-9E52-C49C6103CBE4}"/>
          </ac:spMkLst>
        </pc:spChg>
        <pc:spChg chg="del">
          <ac:chgData name="Damian Gordon" userId="796278f3-970d-4a3b-8137-dc597a054133" providerId="ADAL" clId="{45BE5AB9-231A-4059-8C30-6EA104990523}" dt="2024-07-05T00:06:38.446" v="9481" actId="478"/>
          <ac:spMkLst>
            <pc:docMk/>
            <pc:sldMk cId="1870675293" sldId="505"/>
            <ac:spMk id="31" creationId="{F816FB59-4255-B72A-3BFC-F4398190B5B9}"/>
          </ac:spMkLst>
        </pc:spChg>
        <pc:spChg chg="del">
          <ac:chgData name="Damian Gordon" userId="796278f3-970d-4a3b-8137-dc597a054133" providerId="ADAL" clId="{45BE5AB9-231A-4059-8C30-6EA104990523}" dt="2024-07-05T00:06:38.446" v="9481" actId="478"/>
          <ac:spMkLst>
            <pc:docMk/>
            <pc:sldMk cId="1870675293" sldId="505"/>
            <ac:spMk id="33" creationId="{E07A16B4-3FCD-F778-217E-C53A464F818A}"/>
          </ac:spMkLst>
        </pc:spChg>
        <pc:spChg chg="add del">
          <ac:chgData name="Damian Gordon" userId="796278f3-970d-4a3b-8137-dc597a054133" providerId="ADAL" clId="{45BE5AB9-231A-4059-8C30-6EA104990523}" dt="2024-07-05T00:07:42.087" v="9483" actId="22"/>
          <ac:spMkLst>
            <pc:docMk/>
            <pc:sldMk cId="1870675293" sldId="505"/>
            <ac:spMk id="35" creationId="{DB07ECD2-A5FC-F07B-E50B-930054AC2EFD}"/>
          </ac:spMkLst>
        </pc:spChg>
        <pc:spChg chg="add mod">
          <ac:chgData name="Damian Gordon" userId="796278f3-970d-4a3b-8137-dc597a054133" providerId="ADAL" clId="{45BE5AB9-231A-4059-8C30-6EA104990523}" dt="2024-07-05T00:11:31.206" v="9547" actId="14100"/>
          <ac:spMkLst>
            <pc:docMk/>
            <pc:sldMk cId="1870675293" sldId="505"/>
            <ac:spMk id="37" creationId="{2E6EF524-9052-B99A-F24A-3BB71A3BB27D}"/>
          </ac:spMkLst>
        </pc:spChg>
        <pc:picChg chg="add mod">
          <ac:chgData name="Damian Gordon" userId="796278f3-970d-4a3b-8137-dc597a054133" providerId="ADAL" clId="{45BE5AB9-231A-4059-8C30-6EA104990523}" dt="2024-07-05T00:11:20.945" v="9545" actId="1076"/>
          <ac:picMkLst>
            <pc:docMk/>
            <pc:sldMk cId="1870675293" sldId="505"/>
            <ac:picMk id="12290" creationId="{5CD8F084-9CDB-1608-FB8C-8946CE00FF62}"/>
          </ac:picMkLst>
        </pc:picChg>
        <pc:cxnChg chg="del">
          <ac:chgData name="Damian Gordon" userId="796278f3-970d-4a3b-8137-dc597a054133" providerId="ADAL" clId="{45BE5AB9-231A-4059-8C30-6EA104990523}" dt="2024-07-05T00:06:38.446" v="9481" actId="478"/>
          <ac:cxnSpMkLst>
            <pc:docMk/>
            <pc:sldMk cId="1870675293" sldId="505"/>
            <ac:cxnSpMk id="3" creationId="{EE010B91-480A-12A3-8F96-6CB5A1072009}"/>
          </ac:cxnSpMkLst>
        </pc:cxnChg>
        <pc:cxnChg chg="del">
          <ac:chgData name="Damian Gordon" userId="796278f3-970d-4a3b-8137-dc597a054133" providerId="ADAL" clId="{45BE5AB9-231A-4059-8C30-6EA104990523}" dt="2024-07-05T00:06:38.446" v="9481" actId="478"/>
          <ac:cxnSpMkLst>
            <pc:docMk/>
            <pc:sldMk cId="1870675293" sldId="505"/>
            <ac:cxnSpMk id="4" creationId="{269E0D9C-B6C4-1148-A632-7A947CBBDE25}"/>
          </ac:cxnSpMkLst>
        </pc:cxnChg>
        <pc:cxnChg chg="del">
          <ac:chgData name="Damian Gordon" userId="796278f3-970d-4a3b-8137-dc597a054133" providerId="ADAL" clId="{45BE5AB9-231A-4059-8C30-6EA104990523}" dt="2024-07-05T00:06:38.446" v="9481" actId="478"/>
          <ac:cxnSpMkLst>
            <pc:docMk/>
            <pc:sldMk cId="1870675293" sldId="505"/>
            <ac:cxnSpMk id="5" creationId="{368F6D34-D158-647F-3073-BC0E123D94D5}"/>
          </ac:cxnSpMkLst>
        </pc:cxnChg>
        <pc:cxnChg chg="del">
          <ac:chgData name="Damian Gordon" userId="796278f3-970d-4a3b-8137-dc597a054133" providerId="ADAL" clId="{45BE5AB9-231A-4059-8C30-6EA104990523}" dt="2024-07-05T00:06:38.446" v="9481" actId="478"/>
          <ac:cxnSpMkLst>
            <pc:docMk/>
            <pc:sldMk cId="1870675293" sldId="505"/>
            <ac:cxnSpMk id="9" creationId="{70AC687F-00B5-06F0-22BC-61D70960AE43}"/>
          </ac:cxnSpMkLst>
        </pc:cxnChg>
        <pc:cxnChg chg="del">
          <ac:chgData name="Damian Gordon" userId="796278f3-970d-4a3b-8137-dc597a054133" providerId="ADAL" clId="{45BE5AB9-231A-4059-8C30-6EA104990523}" dt="2024-07-05T00:06:38.446" v="9481" actId="478"/>
          <ac:cxnSpMkLst>
            <pc:docMk/>
            <pc:sldMk cId="1870675293" sldId="505"/>
            <ac:cxnSpMk id="10" creationId="{98D74AC2-CA34-289B-AC3D-1AA9E7C67DA9}"/>
          </ac:cxnSpMkLst>
        </pc:cxnChg>
        <pc:cxnChg chg="del">
          <ac:chgData name="Damian Gordon" userId="796278f3-970d-4a3b-8137-dc597a054133" providerId="ADAL" clId="{45BE5AB9-231A-4059-8C30-6EA104990523}" dt="2024-07-05T00:06:38.446" v="9481" actId="478"/>
          <ac:cxnSpMkLst>
            <pc:docMk/>
            <pc:sldMk cId="1870675293" sldId="505"/>
            <ac:cxnSpMk id="12" creationId="{E1BDD869-98EA-5353-66AC-256CCCDCFD75}"/>
          </ac:cxnSpMkLst>
        </pc:cxnChg>
        <pc:cxnChg chg="del">
          <ac:chgData name="Damian Gordon" userId="796278f3-970d-4a3b-8137-dc597a054133" providerId="ADAL" clId="{45BE5AB9-231A-4059-8C30-6EA104990523}" dt="2024-07-05T00:06:38.446" v="9481" actId="478"/>
          <ac:cxnSpMkLst>
            <pc:docMk/>
            <pc:sldMk cId="1870675293" sldId="505"/>
            <ac:cxnSpMk id="15" creationId="{FC1733F2-1587-9CA4-BB87-D8D5D7142C42}"/>
          </ac:cxnSpMkLst>
        </pc:cxnChg>
        <pc:cxnChg chg="del">
          <ac:chgData name="Damian Gordon" userId="796278f3-970d-4a3b-8137-dc597a054133" providerId="ADAL" clId="{45BE5AB9-231A-4059-8C30-6EA104990523}" dt="2024-07-05T00:06:38.446" v="9481" actId="478"/>
          <ac:cxnSpMkLst>
            <pc:docMk/>
            <pc:sldMk cId="1870675293" sldId="505"/>
            <ac:cxnSpMk id="17" creationId="{762994A7-D673-AA99-2B44-B848260127AD}"/>
          </ac:cxnSpMkLst>
        </pc:cxnChg>
        <pc:cxnChg chg="del">
          <ac:chgData name="Damian Gordon" userId="796278f3-970d-4a3b-8137-dc597a054133" providerId="ADAL" clId="{45BE5AB9-231A-4059-8C30-6EA104990523}" dt="2024-07-05T00:06:38.446" v="9481" actId="478"/>
          <ac:cxnSpMkLst>
            <pc:docMk/>
            <pc:sldMk cId="1870675293" sldId="505"/>
            <ac:cxnSpMk id="20" creationId="{8B9F41C4-834D-C160-0354-BEED0B9D54CB}"/>
          </ac:cxnSpMkLst>
        </pc:cxnChg>
        <pc:cxnChg chg="del">
          <ac:chgData name="Damian Gordon" userId="796278f3-970d-4a3b-8137-dc597a054133" providerId="ADAL" clId="{45BE5AB9-231A-4059-8C30-6EA104990523}" dt="2024-07-05T00:06:38.446" v="9481" actId="478"/>
          <ac:cxnSpMkLst>
            <pc:docMk/>
            <pc:sldMk cId="1870675293" sldId="505"/>
            <ac:cxnSpMk id="22" creationId="{53D18AF7-4A5E-06EB-5CA9-7A93BF396E32}"/>
          </ac:cxnSpMkLst>
        </pc:cxnChg>
        <pc:cxnChg chg="del">
          <ac:chgData name="Damian Gordon" userId="796278f3-970d-4a3b-8137-dc597a054133" providerId="ADAL" clId="{45BE5AB9-231A-4059-8C30-6EA104990523}" dt="2024-07-05T00:06:38.446" v="9481" actId="478"/>
          <ac:cxnSpMkLst>
            <pc:docMk/>
            <pc:sldMk cId="1870675293" sldId="505"/>
            <ac:cxnSpMk id="25" creationId="{DAB615EF-1CB1-E21A-59D5-ED299F44B621}"/>
          </ac:cxnSpMkLst>
        </pc:cxnChg>
        <pc:cxnChg chg="del">
          <ac:chgData name="Damian Gordon" userId="796278f3-970d-4a3b-8137-dc597a054133" providerId="ADAL" clId="{45BE5AB9-231A-4059-8C30-6EA104990523}" dt="2024-07-05T00:06:38.446" v="9481" actId="478"/>
          <ac:cxnSpMkLst>
            <pc:docMk/>
            <pc:sldMk cId="1870675293" sldId="505"/>
            <ac:cxnSpMk id="27" creationId="{23030B13-8770-D1B5-44D5-22663EA84758}"/>
          </ac:cxnSpMkLst>
        </pc:cxnChg>
        <pc:cxnChg chg="del">
          <ac:chgData name="Damian Gordon" userId="796278f3-970d-4a3b-8137-dc597a054133" providerId="ADAL" clId="{45BE5AB9-231A-4059-8C30-6EA104990523}" dt="2024-07-05T00:06:38.446" v="9481" actId="478"/>
          <ac:cxnSpMkLst>
            <pc:docMk/>
            <pc:sldMk cId="1870675293" sldId="505"/>
            <ac:cxnSpMk id="30" creationId="{AE170FF0-E131-07CF-B9D7-45E1680C8041}"/>
          </ac:cxnSpMkLst>
        </pc:cxnChg>
        <pc:cxnChg chg="del">
          <ac:chgData name="Damian Gordon" userId="796278f3-970d-4a3b-8137-dc597a054133" providerId="ADAL" clId="{45BE5AB9-231A-4059-8C30-6EA104990523}" dt="2024-07-05T00:06:38.446" v="9481" actId="478"/>
          <ac:cxnSpMkLst>
            <pc:docMk/>
            <pc:sldMk cId="1870675293" sldId="505"/>
            <ac:cxnSpMk id="32" creationId="{A3213A99-8342-34A1-347E-9A570842AE1C}"/>
          </ac:cxnSpMkLst>
        </pc:cxnChg>
      </pc:sldChg>
      <pc:sldChg chg="modSp add mod ord">
        <pc:chgData name="Damian Gordon" userId="796278f3-970d-4a3b-8137-dc597a054133" providerId="ADAL" clId="{45BE5AB9-231A-4059-8C30-6EA104990523}" dt="2024-07-05T00:29:52.330" v="9651" actId="20577"/>
        <pc:sldMkLst>
          <pc:docMk/>
          <pc:sldMk cId="1322034671" sldId="506"/>
        </pc:sldMkLst>
        <pc:spChg chg="mod">
          <ac:chgData name="Damian Gordon" userId="796278f3-970d-4a3b-8137-dc597a054133" providerId="ADAL" clId="{45BE5AB9-231A-4059-8C30-6EA104990523}" dt="2024-07-05T00:29:52.330" v="9651" actId="20577"/>
          <ac:spMkLst>
            <pc:docMk/>
            <pc:sldMk cId="1322034671" sldId="506"/>
            <ac:spMk id="3" creationId="{65FB7804-9015-5659-EC51-9C9121E7260E}"/>
          </ac:spMkLst>
        </pc:spChg>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AAB4CF93-E0CC-4ABB-92F2-67728DBDA28A}"/>
    <pc:docChg chg="undo custSel addSld delSld modSld sldOrd">
      <pc:chgData name="Damian Gordon" userId="796278f3-970d-4a3b-8137-dc597a054133" providerId="ADAL" clId="{AAB4CF93-E0CC-4ABB-92F2-67728DBDA28A}" dt="2024-11-16T16:59:13.043" v="5846"/>
      <pc:docMkLst>
        <pc:docMk/>
      </pc:docMkLst>
      <pc:sldChg chg="modSp mod">
        <pc:chgData name="Damian Gordon" userId="796278f3-970d-4a3b-8137-dc597a054133" providerId="ADAL" clId="{AAB4CF93-E0CC-4ABB-92F2-67728DBDA28A}" dt="2024-11-13T12:00:04.121" v="17" actId="20577"/>
        <pc:sldMkLst>
          <pc:docMk/>
          <pc:sldMk cId="1941464876" sldId="256"/>
        </pc:sldMkLst>
        <pc:spChg chg="mod">
          <ac:chgData name="Damian Gordon" userId="796278f3-970d-4a3b-8137-dc597a054133" providerId="ADAL" clId="{AAB4CF93-E0CC-4ABB-92F2-67728DBDA28A}" dt="2024-11-13T12:00:04.121" v="17" actId="20577"/>
          <ac:spMkLst>
            <pc:docMk/>
            <pc:sldMk cId="1941464876" sldId="256"/>
            <ac:spMk id="2" creationId="{2AFAF802-1FD5-1E70-940A-2DF641692805}"/>
          </ac:spMkLst>
        </pc:spChg>
      </pc:sldChg>
      <pc:sldChg chg="addSp delSp modSp mod setBg">
        <pc:chgData name="Damian Gordon" userId="796278f3-970d-4a3b-8137-dc597a054133" providerId="ADAL" clId="{AAB4CF93-E0CC-4ABB-92F2-67728DBDA28A}" dt="2024-11-14T01:11:45.008" v="694" actId="26606"/>
        <pc:sldMkLst>
          <pc:docMk/>
          <pc:sldMk cId="321388942" sldId="259"/>
        </pc:sldMkLst>
        <pc:spChg chg="del">
          <ac:chgData name="Damian Gordon" userId="796278f3-970d-4a3b-8137-dc597a054133" providerId="ADAL" clId="{AAB4CF93-E0CC-4ABB-92F2-67728DBDA28A}" dt="2024-11-14T01:11:34.894" v="691" actId="478"/>
          <ac:spMkLst>
            <pc:docMk/>
            <pc:sldMk cId="321388942" sldId="259"/>
            <ac:spMk id="2" creationId="{2056AC5A-A420-53B3-5ABB-786AD7D29E8B}"/>
          </ac:spMkLst>
        </pc:spChg>
        <pc:spChg chg="del mod">
          <ac:chgData name="Damian Gordon" userId="796278f3-970d-4a3b-8137-dc597a054133" providerId="ADAL" clId="{AAB4CF93-E0CC-4ABB-92F2-67728DBDA28A}" dt="2024-11-14T01:11:34.894" v="691" actId="478"/>
          <ac:spMkLst>
            <pc:docMk/>
            <pc:sldMk cId="321388942" sldId="259"/>
            <ac:spMk id="3" creationId="{65FB7804-9015-5659-EC51-9C9121E7260E}"/>
          </ac:spMkLst>
        </pc:spChg>
        <pc:spChg chg="add del mod">
          <ac:chgData name="Damian Gordon" userId="796278f3-970d-4a3b-8137-dc597a054133" providerId="ADAL" clId="{AAB4CF93-E0CC-4ABB-92F2-67728DBDA28A}" dt="2024-11-14T01:11:35.628" v="692" actId="478"/>
          <ac:spMkLst>
            <pc:docMk/>
            <pc:sldMk cId="321388942" sldId="259"/>
            <ac:spMk id="4" creationId="{2E12E9DD-5D66-87DB-565B-35B06B2E70A8}"/>
          </ac:spMkLst>
        </pc:spChg>
        <pc:spChg chg="add del mod">
          <ac:chgData name="Damian Gordon" userId="796278f3-970d-4a3b-8137-dc597a054133" providerId="ADAL" clId="{AAB4CF93-E0CC-4ABB-92F2-67728DBDA28A}" dt="2024-11-14T01:11:35.628" v="692" actId="478"/>
          <ac:spMkLst>
            <pc:docMk/>
            <pc:sldMk cId="321388942" sldId="259"/>
            <ac:spMk id="5" creationId="{E16379A3-B84F-91FB-C154-B4F9477BFC54}"/>
          </ac:spMkLst>
        </pc:spChg>
        <pc:spChg chg="add">
          <ac:chgData name="Damian Gordon" userId="796278f3-970d-4a3b-8137-dc597a054133" providerId="ADAL" clId="{AAB4CF93-E0CC-4ABB-92F2-67728DBDA28A}" dt="2024-11-14T01:11:45.008" v="694" actId="26606"/>
          <ac:spMkLst>
            <pc:docMk/>
            <pc:sldMk cId="321388942" sldId="259"/>
            <ac:spMk id="1033" creationId="{42A4FC2C-047E-45A5-965D-8E1E3BF09BC6}"/>
          </ac:spMkLst>
        </pc:spChg>
        <pc:picChg chg="del">
          <ac:chgData name="Damian Gordon" userId="796278f3-970d-4a3b-8137-dc597a054133" providerId="ADAL" clId="{AAB4CF93-E0CC-4ABB-92F2-67728DBDA28A}" dt="2024-11-14T01:11:34.894" v="691" actId="478"/>
          <ac:picMkLst>
            <pc:docMk/>
            <pc:sldMk cId="321388942" sldId="259"/>
            <ac:picMk id="7" creationId="{5C84A97B-38FD-9ACB-6CE3-9153915DB035}"/>
          </ac:picMkLst>
        </pc:picChg>
        <pc:picChg chg="add del mod">
          <ac:chgData name="Damian Gordon" userId="796278f3-970d-4a3b-8137-dc597a054133" providerId="ADAL" clId="{AAB4CF93-E0CC-4ABB-92F2-67728DBDA28A}" dt="2024-11-14T01:00:15.285" v="606" actId="21"/>
          <ac:picMkLst>
            <pc:docMk/>
            <pc:sldMk cId="321388942" sldId="259"/>
            <ac:picMk id="1026" creationId="{BFACC33B-C4AC-E996-F3B6-5AD0C1CF95CD}"/>
          </ac:picMkLst>
        </pc:picChg>
        <pc:picChg chg="add mod">
          <ac:chgData name="Damian Gordon" userId="796278f3-970d-4a3b-8137-dc597a054133" providerId="ADAL" clId="{AAB4CF93-E0CC-4ABB-92F2-67728DBDA28A}" dt="2024-11-14T01:11:45.008" v="694" actId="26606"/>
          <ac:picMkLst>
            <pc:docMk/>
            <pc:sldMk cId="321388942" sldId="259"/>
            <ac:picMk id="1028" creationId="{B9221D4A-188F-04BE-EA81-C7E3973EBCC2}"/>
          </ac:picMkLst>
        </pc:picChg>
      </pc:sldChg>
      <pc:sldChg chg="del">
        <pc:chgData name="Damian Gordon" userId="796278f3-970d-4a3b-8137-dc597a054133" providerId="ADAL" clId="{AAB4CF93-E0CC-4ABB-92F2-67728DBDA28A}" dt="2024-11-14T00:16:09" v="318" actId="47"/>
        <pc:sldMkLst>
          <pc:docMk/>
          <pc:sldMk cId="4264191264" sldId="264"/>
        </pc:sldMkLst>
      </pc:sldChg>
      <pc:sldChg chg="del">
        <pc:chgData name="Damian Gordon" userId="796278f3-970d-4a3b-8137-dc597a054133" providerId="ADAL" clId="{AAB4CF93-E0CC-4ABB-92F2-67728DBDA28A}" dt="2024-11-14T00:16:09" v="318" actId="47"/>
        <pc:sldMkLst>
          <pc:docMk/>
          <pc:sldMk cId="2935145388" sldId="265"/>
        </pc:sldMkLst>
      </pc:sldChg>
      <pc:sldChg chg="del">
        <pc:chgData name="Damian Gordon" userId="796278f3-970d-4a3b-8137-dc597a054133" providerId="ADAL" clId="{AAB4CF93-E0CC-4ABB-92F2-67728DBDA28A}" dt="2024-11-14T00:16:09" v="318" actId="47"/>
        <pc:sldMkLst>
          <pc:docMk/>
          <pc:sldMk cId="760847146" sldId="266"/>
        </pc:sldMkLst>
      </pc:sldChg>
      <pc:sldChg chg="del">
        <pc:chgData name="Damian Gordon" userId="796278f3-970d-4a3b-8137-dc597a054133" providerId="ADAL" clId="{AAB4CF93-E0CC-4ABB-92F2-67728DBDA28A}" dt="2024-11-14T00:16:09" v="318" actId="47"/>
        <pc:sldMkLst>
          <pc:docMk/>
          <pc:sldMk cId="2677635908" sldId="267"/>
        </pc:sldMkLst>
      </pc:sldChg>
      <pc:sldChg chg="del">
        <pc:chgData name="Damian Gordon" userId="796278f3-970d-4a3b-8137-dc597a054133" providerId="ADAL" clId="{AAB4CF93-E0CC-4ABB-92F2-67728DBDA28A}" dt="2024-11-14T00:16:09" v="318" actId="47"/>
        <pc:sldMkLst>
          <pc:docMk/>
          <pc:sldMk cId="2284073980" sldId="270"/>
        </pc:sldMkLst>
      </pc:sldChg>
      <pc:sldChg chg="del">
        <pc:chgData name="Damian Gordon" userId="796278f3-970d-4a3b-8137-dc597a054133" providerId="ADAL" clId="{AAB4CF93-E0CC-4ABB-92F2-67728DBDA28A}" dt="2024-11-14T00:16:09" v="318" actId="47"/>
        <pc:sldMkLst>
          <pc:docMk/>
          <pc:sldMk cId="1604030470" sldId="271"/>
        </pc:sldMkLst>
      </pc:sldChg>
      <pc:sldChg chg="del">
        <pc:chgData name="Damian Gordon" userId="796278f3-970d-4a3b-8137-dc597a054133" providerId="ADAL" clId="{AAB4CF93-E0CC-4ABB-92F2-67728DBDA28A}" dt="2024-11-14T00:16:09" v="318" actId="47"/>
        <pc:sldMkLst>
          <pc:docMk/>
          <pc:sldMk cId="1706688863" sldId="272"/>
        </pc:sldMkLst>
      </pc:sldChg>
      <pc:sldChg chg="del">
        <pc:chgData name="Damian Gordon" userId="796278f3-970d-4a3b-8137-dc597a054133" providerId="ADAL" clId="{AAB4CF93-E0CC-4ABB-92F2-67728DBDA28A}" dt="2024-11-14T00:16:09" v="318" actId="47"/>
        <pc:sldMkLst>
          <pc:docMk/>
          <pc:sldMk cId="3522946370" sldId="273"/>
        </pc:sldMkLst>
      </pc:sldChg>
      <pc:sldChg chg="del">
        <pc:chgData name="Damian Gordon" userId="796278f3-970d-4a3b-8137-dc597a054133" providerId="ADAL" clId="{AAB4CF93-E0CC-4ABB-92F2-67728DBDA28A}" dt="2024-11-14T00:16:09" v="318" actId="47"/>
        <pc:sldMkLst>
          <pc:docMk/>
          <pc:sldMk cId="3828416891" sldId="280"/>
        </pc:sldMkLst>
      </pc:sldChg>
      <pc:sldChg chg="del">
        <pc:chgData name="Damian Gordon" userId="796278f3-970d-4a3b-8137-dc597a054133" providerId="ADAL" clId="{AAB4CF93-E0CC-4ABB-92F2-67728DBDA28A}" dt="2024-11-14T00:16:09" v="318" actId="47"/>
        <pc:sldMkLst>
          <pc:docMk/>
          <pc:sldMk cId="1223393082" sldId="282"/>
        </pc:sldMkLst>
      </pc:sldChg>
      <pc:sldChg chg="del">
        <pc:chgData name="Damian Gordon" userId="796278f3-970d-4a3b-8137-dc597a054133" providerId="ADAL" clId="{AAB4CF93-E0CC-4ABB-92F2-67728DBDA28A}" dt="2024-11-14T00:16:09" v="318" actId="47"/>
        <pc:sldMkLst>
          <pc:docMk/>
          <pc:sldMk cId="1368553055" sldId="283"/>
        </pc:sldMkLst>
      </pc:sldChg>
      <pc:sldChg chg="del">
        <pc:chgData name="Damian Gordon" userId="796278f3-970d-4a3b-8137-dc597a054133" providerId="ADAL" clId="{AAB4CF93-E0CC-4ABB-92F2-67728DBDA28A}" dt="2024-11-14T00:16:09" v="318" actId="47"/>
        <pc:sldMkLst>
          <pc:docMk/>
          <pc:sldMk cId="1622898926" sldId="284"/>
        </pc:sldMkLst>
      </pc:sldChg>
      <pc:sldChg chg="del">
        <pc:chgData name="Damian Gordon" userId="796278f3-970d-4a3b-8137-dc597a054133" providerId="ADAL" clId="{AAB4CF93-E0CC-4ABB-92F2-67728DBDA28A}" dt="2024-11-14T00:16:09" v="318" actId="47"/>
        <pc:sldMkLst>
          <pc:docMk/>
          <pc:sldMk cId="2975598866" sldId="287"/>
        </pc:sldMkLst>
      </pc:sldChg>
      <pc:sldChg chg="del">
        <pc:chgData name="Damian Gordon" userId="796278f3-970d-4a3b-8137-dc597a054133" providerId="ADAL" clId="{AAB4CF93-E0CC-4ABB-92F2-67728DBDA28A}" dt="2024-11-14T00:16:09" v="318" actId="47"/>
        <pc:sldMkLst>
          <pc:docMk/>
          <pc:sldMk cId="3602336174" sldId="289"/>
        </pc:sldMkLst>
      </pc:sldChg>
      <pc:sldChg chg="del">
        <pc:chgData name="Damian Gordon" userId="796278f3-970d-4a3b-8137-dc597a054133" providerId="ADAL" clId="{AAB4CF93-E0CC-4ABB-92F2-67728DBDA28A}" dt="2024-11-14T00:16:09" v="318" actId="47"/>
        <pc:sldMkLst>
          <pc:docMk/>
          <pc:sldMk cId="3122087359" sldId="290"/>
        </pc:sldMkLst>
      </pc:sldChg>
      <pc:sldChg chg="del">
        <pc:chgData name="Damian Gordon" userId="796278f3-970d-4a3b-8137-dc597a054133" providerId="ADAL" clId="{AAB4CF93-E0CC-4ABB-92F2-67728DBDA28A}" dt="2024-11-14T00:16:09" v="318" actId="47"/>
        <pc:sldMkLst>
          <pc:docMk/>
          <pc:sldMk cId="3560771847" sldId="291"/>
        </pc:sldMkLst>
      </pc:sldChg>
      <pc:sldChg chg="del">
        <pc:chgData name="Damian Gordon" userId="796278f3-970d-4a3b-8137-dc597a054133" providerId="ADAL" clId="{AAB4CF93-E0CC-4ABB-92F2-67728DBDA28A}" dt="2024-11-14T00:16:09" v="318" actId="47"/>
        <pc:sldMkLst>
          <pc:docMk/>
          <pc:sldMk cId="324187716" sldId="292"/>
        </pc:sldMkLst>
      </pc:sldChg>
      <pc:sldChg chg="del">
        <pc:chgData name="Damian Gordon" userId="796278f3-970d-4a3b-8137-dc597a054133" providerId="ADAL" clId="{AAB4CF93-E0CC-4ABB-92F2-67728DBDA28A}" dt="2024-11-14T00:16:09" v="318" actId="47"/>
        <pc:sldMkLst>
          <pc:docMk/>
          <pc:sldMk cId="3410735174" sldId="293"/>
        </pc:sldMkLst>
      </pc:sldChg>
      <pc:sldChg chg="del">
        <pc:chgData name="Damian Gordon" userId="796278f3-970d-4a3b-8137-dc597a054133" providerId="ADAL" clId="{AAB4CF93-E0CC-4ABB-92F2-67728DBDA28A}" dt="2024-11-14T00:16:09" v="318" actId="47"/>
        <pc:sldMkLst>
          <pc:docMk/>
          <pc:sldMk cId="3656399508" sldId="294"/>
        </pc:sldMkLst>
      </pc:sldChg>
      <pc:sldChg chg="del">
        <pc:chgData name="Damian Gordon" userId="796278f3-970d-4a3b-8137-dc597a054133" providerId="ADAL" clId="{AAB4CF93-E0CC-4ABB-92F2-67728DBDA28A}" dt="2024-11-14T00:16:09" v="318" actId="47"/>
        <pc:sldMkLst>
          <pc:docMk/>
          <pc:sldMk cId="3430019511" sldId="296"/>
        </pc:sldMkLst>
      </pc:sldChg>
      <pc:sldChg chg="del">
        <pc:chgData name="Damian Gordon" userId="796278f3-970d-4a3b-8137-dc597a054133" providerId="ADAL" clId="{AAB4CF93-E0CC-4ABB-92F2-67728DBDA28A}" dt="2024-11-14T00:16:09" v="318" actId="47"/>
        <pc:sldMkLst>
          <pc:docMk/>
          <pc:sldMk cId="1515287571" sldId="297"/>
        </pc:sldMkLst>
      </pc:sldChg>
      <pc:sldChg chg="del">
        <pc:chgData name="Damian Gordon" userId="796278f3-970d-4a3b-8137-dc597a054133" providerId="ADAL" clId="{AAB4CF93-E0CC-4ABB-92F2-67728DBDA28A}" dt="2024-11-14T00:16:09" v="318" actId="47"/>
        <pc:sldMkLst>
          <pc:docMk/>
          <pc:sldMk cId="2231063822" sldId="299"/>
        </pc:sldMkLst>
      </pc:sldChg>
      <pc:sldChg chg="del">
        <pc:chgData name="Damian Gordon" userId="796278f3-970d-4a3b-8137-dc597a054133" providerId="ADAL" clId="{AAB4CF93-E0CC-4ABB-92F2-67728DBDA28A}" dt="2024-11-14T00:16:09" v="318" actId="47"/>
        <pc:sldMkLst>
          <pc:docMk/>
          <pc:sldMk cId="981647358" sldId="300"/>
        </pc:sldMkLst>
      </pc:sldChg>
      <pc:sldChg chg="del">
        <pc:chgData name="Damian Gordon" userId="796278f3-970d-4a3b-8137-dc597a054133" providerId="ADAL" clId="{AAB4CF93-E0CC-4ABB-92F2-67728DBDA28A}" dt="2024-11-14T00:16:09" v="318" actId="47"/>
        <pc:sldMkLst>
          <pc:docMk/>
          <pc:sldMk cId="2519412864" sldId="305"/>
        </pc:sldMkLst>
      </pc:sldChg>
      <pc:sldChg chg="del">
        <pc:chgData name="Damian Gordon" userId="796278f3-970d-4a3b-8137-dc597a054133" providerId="ADAL" clId="{AAB4CF93-E0CC-4ABB-92F2-67728DBDA28A}" dt="2024-11-14T00:16:09" v="318" actId="47"/>
        <pc:sldMkLst>
          <pc:docMk/>
          <pc:sldMk cId="182597241" sldId="306"/>
        </pc:sldMkLst>
      </pc:sldChg>
      <pc:sldChg chg="del">
        <pc:chgData name="Damian Gordon" userId="796278f3-970d-4a3b-8137-dc597a054133" providerId="ADAL" clId="{AAB4CF93-E0CC-4ABB-92F2-67728DBDA28A}" dt="2024-11-14T00:16:09" v="318" actId="47"/>
        <pc:sldMkLst>
          <pc:docMk/>
          <pc:sldMk cId="681738568" sldId="307"/>
        </pc:sldMkLst>
      </pc:sldChg>
      <pc:sldChg chg="del">
        <pc:chgData name="Damian Gordon" userId="796278f3-970d-4a3b-8137-dc597a054133" providerId="ADAL" clId="{AAB4CF93-E0CC-4ABB-92F2-67728DBDA28A}" dt="2024-11-14T00:16:09" v="318" actId="47"/>
        <pc:sldMkLst>
          <pc:docMk/>
          <pc:sldMk cId="618022670" sldId="308"/>
        </pc:sldMkLst>
      </pc:sldChg>
      <pc:sldChg chg="del">
        <pc:chgData name="Damian Gordon" userId="796278f3-970d-4a3b-8137-dc597a054133" providerId="ADAL" clId="{AAB4CF93-E0CC-4ABB-92F2-67728DBDA28A}" dt="2024-11-14T00:16:09" v="318" actId="47"/>
        <pc:sldMkLst>
          <pc:docMk/>
          <pc:sldMk cId="2772052564" sldId="309"/>
        </pc:sldMkLst>
      </pc:sldChg>
      <pc:sldChg chg="del">
        <pc:chgData name="Damian Gordon" userId="796278f3-970d-4a3b-8137-dc597a054133" providerId="ADAL" clId="{AAB4CF93-E0CC-4ABB-92F2-67728DBDA28A}" dt="2024-11-14T00:16:09" v="318" actId="47"/>
        <pc:sldMkLst>
          <pc:docMk/>
          <pc:sldMk cId="180361547" sldId="310"/>
        </pc:sldMkLst>
      </pc:sldChg>
      <pc:sldChg chg="del">
        <pc:chgData name="Damian Gordon" userId="796278f3-970d-4a3b-8137-dc597a054133" providerId="ADAL" clId="{AAB4CF93-E0CC-4ABB-92F2-67728DBDA28A}" dt="2024-11-14T00:16:09" v="318" actId="47"/>
        <pc:sldMkLst>
          <pc:docMk/>
          <pc:sldMk cId="1433632183" sldId="311"/>
        </pc:sldMkLst>
      </pc:sldChg>
      <pc:sldChg chg="del">
        <pc:chgData name="Damian Gordon" userId="796278f3-970d-4a3b-8137-dc597a054133" providerId="ADAL" clId="{AAB4CF93-E0CC-4ABB-92F2-67728DBDA28A}" dt="2024-11-14T00:16:09" v="318" actId="47"/>
        <pc:sldMkLst>
          <pc:docMk/>
          <pc:sldMk cId="1929996403" sldId="312"/>
        </pc:sldMkLst>
      </pc:sldChg>
      <pc:sldChg chg="del">
        <pc:chgData name="Damian Gordon" userId="796278f3-970d-4a3b-8137-dc597a054133" providerId="ADAL" clId="{AAB4CF93-E0CC-4ABB-92F2-67728DBDA28A}" dt="2024-11-14T00:16:09" v="318" actId="47"/>
        <pc:sldMkLst>
          <pc:docMk/>
          <pc:sldMk cId="3199487289" sldId="313"/>
        </pc:sldMkLst>
      </pc:sldChg>
      <pc:sldChg chg="del">
        <pc:chgData name="Damian Gordon" userId="796278f3-970d-4a3b-8137-dc597a054133" providerId="ADAL" clId="{AAB4CF93-E0CC-4ABB-92F2-67728DBDA28A}" dt="2024-11-14T00:16:09" v="318" actId="47"/>
        <pc:sldMkLst>
          <pc:docMk/>
          <pc:sldMk cId="3487355407" sldId="314"/>
        </pc:sldMkLst>
      </pc:sldChg>
      <pc:sldChg chg="del">
        <pc:chgData name="Damian Gordon" userId="796278f3-970d-4a3b-8137-dc597a054133" providerId="ADAL" clId="{AAB4CF93-E0CC-4ABB-92F2-67728DBDA28A}" dt="2024-11-14T00:16:09" v="318" actId="47"/>
        <pc:sldMkLst>
          <pc:docMk/>
          <pc:sldMk cId="3994376177" sldId="315"/>
        </pc:sldMkLst>
      </pc:sldChg>
      <pc:sldChg chg="del">
        <pc:chgData name="Damian Gordon" userId="796278f3-970d-4a3b-8137-dc597a054133" providerId="ADAL" clId="{AAB4CF93-E0CC-4ABB-92F2-67728DBDA28A}" dt="2024-11-14T00:16:09" v="318" actId="47"/>
        <pc:sldMkLst>
          <pc:docMk/>
          <pc:sldMk cId="155481950" sldId="318"/>
        </pc:sldMkLst>
      </pc:sldChg>
      <pc:sldChg chg="del">
        <pc:chgData name="Damian Gordon" userId="796278f3-970d-4a3b-8137-dc597a054133" providerId="ADAL" clId="{AAB4CF93-E0CC-4ABB-92F2-67728DBDA28A}" dt="2024-11-14T00:16:09" v="318" actId="47"/>
        <pc:sldMkLst>
          <pc:docMk/>
          <pc:sldMk cId="2757924572" sldId="320"/>
        </pc:sldMkLst>
      </pc:sldChg>
      <pc:sldChg chg="del">
        <pc:chgData name="Damian Gordon" userId="796278f3-970d-4a3b-8137-dc597a054133" providerId="ADAL" clId="{AAB4CF93-E0CC-4ABB-92F2-67728DBDA28A}" dt="2024-11-14T00:16:09" v="318" actId="47"/>
        <pc:sldMkLst>
          <pc:docMk/>
          <pc:sldMk cId="1579959290" sldId="321"/>
        </pc:sldMkLst>
      </pc:sldChg>
      <pc:sldChg chg="del">
        <pc:chgData name="Damian Gordon" userId="796278f3-970d-4a3b-8137-dc597a054133" providerId="ADAL" clId="{AAB4CF93-E0CC-4ABB-92F2-67728DBDA28A}" dt="2024-11-14T00:16:09" v="318" actId="47"/>
        <pc:sldMkLst>
          <pc:docMk/>
          <pc:sldMk cId="4216699550" sldId="323"/>
        </pc:sldMkLst>
      </pc:sldChg>
      <pc:sldChg chg="add del">
        <pc:chgData name="Damian Gordon" userId="796278f3-970d-4a3b-8137-dc597a054133" providerId="ADAL" clId="{AAB4CF93-E0CC-4ABB-92F2-67728DBDA28A}" dt="2024-11-14T00:39:24.617" v="456" actId="47"/>
        <pc:sldMkLst>
          <pc:docMk/>
          <pc:sldMk cId="700756650" sldId="380"/>
        </pc:sldMkLst>
      </pc:sldChg>
      <pc:sldChg chg="modSp add del mod">
        <pc:chgData name="Damian Gordon" userId="796278f3-970d-4a3b-8137-dc597a054133" providerId="ADAL" clId="{AAB4CF93-E0CC-4ABB-92F2-67728DBDA28A}" dt="2024-11-14T00:39:24.617" v="456" actId="47"/>
        <pc:sldMkLst>
          <pc:docMk/>
          <pc:sldMk cId="3289426472" sldId="399"/>
        </pc:sldMkLst>
        <pc:spChg chg="mod">
          <ac:chgData name="Damian Gordon" userId="796278f3-970d-4a3b-8137-dc597a054133" providerId="ADAL" clId="{AAB4CF93-E0CC-4ABB-92F2-67728DBDA28A}" dt="2024-11-14T00:38:39.013" v="451" actId="403"/>
          <ac:spMkLst>
            <pc:docMk/>
            <pc:sldMk cId="3289426472" sldId="399"/>
            <ac:spMk id="3" creationId="{14E1F795-29B1-DCED-6D21-3B7E95CBB63B}"/>
          </ac:spMkLst>
        </pc:spChg>
        <pc:spChg chg="mod">
          <ac:chgData name="Damian Gordon" userId="796278f3-970d-4a3b-8137-dc597a054133" providerId="ADAL" clId="{AAB4CF93-E0CC-4ABB-92F2-67728DBDA28A}" dt="2024-11-14T00:38:43.759" v="455" actId="1035"/>
          <ac:spMkLst>
            <pc:docMk/>
            <pc:sldMk cId="3289426472" sldId="399"/>
            <ac:spMk id="4" creationId="{A109A30E-B0EB-5663-7D6E-ED8BE2240371}"/>
          </ac:spMkLst>
        </pc:spChg>
      </pc:sldChg>
      <pc:sldChg chg="add del">
        <pc:chgData name="Damian Gordon" userId="796278f3-970d-4a3b-8137-dc597a054133" providerId="ADAL" clId="{AAB4CF93-E0CC-4ABB-92F2-67728DBDA28A}" dt="2024-11-14T00:39:24.617" v="456" actId="47"/>
        <pc:sldMkLst>
          <pc:docMk/>
          <pc:sldMk cId="2082440493" sldId="410"/>
        </pc:sldMkLst>
      </pc:sldChg>
      <pc:sldChg chg="add del">
        <pc:chgData name="Damian Gordon" userId="796278f3-970d-4a3b-8137-dc597a054133" providerId="ADAL" clId="{AAB4CF93-E0CC-4ABB-92F2-67728DBDA28A}" dt="2024-11-14T00:39:24.617" v="456" actId="47"/>
        <pc:sldMkLst>
          <pc:docMk/>
          <pc:sldMk cId="3623937469" sldId="413"/>
        </pc:sldMkLst>
      </pc:sldChg>
      <pc:sldChg chg="add del">
        <pc:chgData name="Damian Gordon" userId="796278f3-970d-4a3b-8137-dc597a054133" providerId="ADAL" clId="{AAB4CF93-E0CC-4ABB-92F2-67728DBDA28A}" dt="2024-11-14T00:39:24.617" v="456" actId="47"/>
        <pc:sldMkLst>
          <pc:docMk/>
          <pc:sldMk cId="1023503080" sldId="414"/>
        </pc:sldMkLst>
      </pc:sldChg>
      <pc:sldChg chg="add del">
        <pc:chgData name="Damian Gordon" userId="796278f3-970d-4a3b-8137-dc597a054133" providerId="ADAL" clId="{AAB4CF93-E0CC-4ABB-92F2-67728DBDA28A}" dt="2024-11-14T00:39:24.617" v="456" actId="47"/>
        <pc:sldMkLst>
          <pc:docMk/>
          <pc:sldMk cId="3362941571" sldId="415"/>
        </pc:sldMkLst>
      </pc:sldChg>
      <pc:sldChg chg="add del">
        <pc:chgData name="Damian Gordon" userId="796278f3-970d-4a3b-8137-dc597a054133" providerId="ADAL" clId="{AAB4CF93-E0CC-4ABB-92F2-67728DBDA28A}" dt="2024-11-14T00:39:24.617" v="456" actId="47"/>
        <pc:sldMkLst>
          <pc:docMk/>
          <pc:sldMk cId="651852726" sldId="416"/>
        </pc:sldMkLst>
      </pc:sldChg>
      <pc:sldChg chg="delSp add del setBg delDesignElem">
        <pc:chgData name="Damian Gordon" userId="796278f3-970d-4a3b-8137-dc597a054133" providerId="ADAL" clId="{AAB4CF93-E0CC-4ABB-92F2-67728DBDA28A}" dt="2024-11-14T00:39:24.617" v="456" actId="47"/>
        <pc:sldMkLst>
          <pc:docMk/>
          <pc:sldMk cId="1304684857" sldId="417"/>
        </pc:sldMkLst>
        <pc:spChg chg="del">
          <ac:chgData name="Damian Gordon" userId="796278f3-970d-4a3b-8137-dc597a054133" providerId="ADAL" clId="{AAB4CF93-E0CC-4ABB-92F2-67728DBDA28A}" dt="2024-11-14T00:33:03.420" v="428"/>
          <ac:spMkLst>
            <pc:docMk/>
            <pc:sldMk cId="1304684857" sldId="417"/>
            <ac:spMk id="2057" creationId="{42A4FC2C-047E-45A5-965D-8E1E3BF09BC6}"/>
          </ac:spMkLst>
        </pc:spChg>
      </pc:sldChg>
      <pc:sldChg chg="add del">
        <pc:chgData name="Damian Gordon" userId="796278f3-970d-4a3b-8137-dc597a054133" providerId="ADAL" clId="{AAB4CF93-E0CC-4ABB-92F2-67728DBDA28A}" dt="2024-11-14T00:39:24.617" v="456" actId="47"/>
        <pc:sldMkLst>
          <pc:docMk/>
          <pc:sldMk cId="1311781282" sldId="419"/>
        </pc:sldMkLst>
      </pc:sldChg>
      <pc:sldChg chg="modSp add del mod">
        <pc:chgData name="Damian Gordon" userId="796278f3-970d-4a3b-8137-dc597a054133" providerId="ADAL" clId="{AAB4CF93-E0CC-4ABB-92F2-67728DBDA28A}" dt="2024-11-14T00:39:24.617" v="456" actId="47"/>
        <pc:sldMkLst>
          <pc:docMk/>
          <pc:sldMk cId="3629952397" sldId="420"/>
        </pc:sldMkLst>
        <pc:spChg chg="mod">
          <ac:chgData name="Damian Gordon" userId="796278f3-970d-4a3b-8137-dc597a054133" providerId="ADAL" clId="{AAB4CF93-E0CC-4ABB-92F2-67728DBDA28A}" dt="2024-11-14T00:33:03.472" v="429" actId="27636"/>
          <ac:spMkLst>
            <pc:docMk/>
            <pc:sldMk cId="3629952397" sldId="420"/>
            <ac:spMk id="3" creationId="{14E1F795-29B1-DCED-6D21-3B7E95CBB63B}"/>
          </ac:spMkLst>
        </pc:spChg>
      </pc:sldChg>
      <pc:sldChg chg="add del">
        <pc:chgData name="Damian Gordon" userId="796278f3-970d-4a3b-8137-dc597a054133" providerId="ADAL" clId="{AAB4CF93-E0CC-4ABB-92F2-67728DBDA28A}" dt="2024-11-14T00:39:24.617" v="456" actId="47"/>
        <pc:sldMkLst>
          <pc:docMk/>
          <pc:sldMk cId="1208610619" sldId="421"/>
        </pc:sldMkLst>
      </pc:sldChg>
      <pc:sldChg chg="modSp add del mod">
        <pc:chgData name="Damian Gordon" userId="796278f3-970d-4a3b-8137-dc597a054133" providerId="ADAL" clId="{AAB4CF93-E0CC-4ABB-92F2-67728DBDA28A}" dt="2024-11-14T00:39:24.617" v="456" actId="47"/>
        <pc:sldMkLst>
          <pc:docMk/>
          <pc:sldMk cId="2751482142" sldId="422"/>
        </pc:sldMkLst>
        <pc:spChg chg="mod">
          <ac:chgData name="Damian Gordon" userId="796278f3-970d-4a3b-8137-dc597a054133" providerId="ADAL" clId="{AAB4CF93-E0CC-4ABB-92F2-67728DBDA28A}" dt="2024-11-14T00:33:03.481" v="430" actId="27636"/>
          <ac:spMkLst>
            <pc:docMk/>
            <pc:sldMk cId="2751482142" sldId="422"/>
            <ac:spMk id="3" creationId="{14E1F795-29B1-DCED-6D21-3B7E95CBB63B}"/>
          </ac:spMkLst>
        </pc:spChg>
      </pc:sldChg>
      <pc:sldChg chg="add del">
        <pc:chgData name="Damian Gordon" userId="796278f3-970d-4a3b-8137-dc597a054133" providerId="ADAL" clId="{AAB4CF93-E0CC-4ABB-92F2-67728DBDA28A}" dt="2024-11-14T00:39:24.617" v="456" actId="47"/>
        <pc:sldMkLst>
          <pc:docMk/>
          <pc:sldMk cId="3960844093" sldId="423"/>
        </pc:sldMkLst>
      </pc:sldChg>
      <pc:sldChg chg="add del">
        <pc:chgData name="Damian Gordon" userId="796278f3-970d-4a3b-8137-dc597a054133" providerId="ADAL" clId="{AAB4CF93-E0CC-4ABB-92F2-67728DBDA28A}" dt="2024-11-14T00:39:24.617" v="456" actId="47"/>
        <pc:sldMkLst>
          <pc:docMk/>
          <pc:sldMk cId="3879583986" sldId="424"/>
        </pc:sldMkLst>
      </pc:sldChg>
      <pc:sldChg chg="add del">
        <pc:chgData name="Damian Gordon" userId="796278f3-970d-4a3b-8137-dc597a054133" providerId="ADAL" clId="{AAB4CF93-E0CC-4ABB-92F2-67728DBDA28A}" dt="2024-11-14T00:39:24.617" v="456" actId="47"/>
        <pc:sldMkLst>
          <pc:docMk/>
          <pc:sldMk cId="2214477724" sldId="425"/>
        </pc:sldMkLst>
      </pc:sldChg>
      <pc:sldChg chg="add del">
        <pc:chgData name="Damian Gordon" userId="796278f3-970d-4a3b-8137-dc597a054133" providerId="ADAL" clId="{AAB4CF93-E0CC-4ABB-92F2-67728DBDA28A}" dt="2024-11-14T00:39:24.617" v="456" actId="47"/>
        <pc:sldMkLst>
          <pc:docMk/>
          <pc:sldMk cId="1451336963" sldId="426"/>
        </pc:sldMkLst>
      </pc:sldChg>
      <pc:sldChg chg="add del">
        <pc:chgData name="Damian Gordon" userId="796278f3-970d-4a3b-8137-dc597a054133" providerId="ADAL" clId="{AAB4CF93-E0CC-4ABB-92F2-67728DBDA28A}" dt="2024-11-14T00:39:24.617" v="456" actId="47"/>
        <pc:sldMkLst>
          <pc:docMk/>
          <pc:sldMk cId="3327573635" sldId="427"/>
        </pc:sldMkLst>
      </pc:sldChg>
      <pc:sldChg chg="modSp add del mod">
        <pc:chgData name="Damian Gordon" userId="796278f3-970d-4a3b-8137-dc597a054133" providerId="ADAL" clId="{AAB4CF93-E0CC-4ABB-92F2-67728DBDA28A}" dt="2024-11-14T00:39:24.617" v="456" actId="47"/>
        <pc:sldMkLst>
          <pc:docMk/>
          <pc:sldMk cId="2464981743" sldId="428"/>
        </pc:sldMkLst>
        <pc:spChg chg="mod">
          <ac:chgData name="Damian Gordon" userId="796278f3-970d-4a3b-8137-dc597a054133" providerId="ADAL" clId="{AAB4CF93-E0CC-4ABB-92F2-67728DBDA28A}" dt="2024-11-14T00:33:03.490" v="431" actId="27636"/>
          <ac:spMkLst>
            <pc:docMk/>
            <pc:sldMk cId="2464981743" sldId="428"/>
            <ac:spMk id="3" creationId="{14E1F795-29B1-DCED-6D21-3B7E95CBB63B}"/>
          </ac:spMkLst>
        </pc:spChg>
      </pc:sldChg>
      <pc:sldChg chg="modSp add del mod">
        <pc:chgData name="Damian Gordon" userId="796278f3-970d-4a3b-8137-dc597a054133" providerId="ADAL" clId="{AAB4CF93-E0CC-4ABB-92F2-67728DBDA28A}" dt="2024-11-14T00:39:24.617" v="456" actId="47"/>
        <pc:sldMkLst>
          <pc:docMk/>
          <pc:sldMk cId="2859848944" sldId="429"/>
        </pc:sldMkLst>
        <pc:spChg chg="mod">
          <ac:chgData name="Damian Gordon" userId="796278f3-970d-4a3b-8137-dc597a054133" providerId="ADAL" clId="{AAB4CF93-E0CC-4ABB-92F2-67728DBDA28A}" dt="2024-11-14T00:33:03.495" v="432" actId="27636"/>
          <ac:spMkLst>
            <pc:docMk/>
            <pc:sldMk cId="2859848944" sldId="429"/>
            <ac:spMk id="3" creationId="{14E1F795-29B1-DCED-6D21-3B7E95CBB63B}"/>
          </ac:spMkLst>
        </pc:spChg>
      </pc:sldChg>
      <pc:sldChg chg="add del">
        <pc:chgData name="Damian Gordon" userId="796278f3-970d-4a3b-8137-dc597a054133" providerId="ADAL" clId="{AAB4CF93-E0CC-4ABB-92F2-67728DBDA28A}" dt="2024-11-14T00:39:24.617" v="456" actId="47"/>
        <pc:sldMkLst>
          <pc:docMk/>
          <pc:sldMk cId="2043116034" sldId="430"/>
        </pc:sldMkLst>
      </pc:sldChg>
      <pc:sldChg chg="add del">
        <pc:chgData name="Damian Gordon" userId="796278f3-970d-4a3b-8137-dc597a054133" providerId="ADAL" clId="{AAB4CF93-E0CC-4ABB-92F2-67728DBDA28A}" dt="2024-11-14T00:39:24.617" v="456" actId="47"/>
        <pc:sldMkLst>
          <pc:docMk/>
          <pc:sldMk cId="2614250945" sldId="431"/>
        </pc:sldMkLst>
      </pc:sldChg>
      <pc:sldChg chg="add del">
        <pc:chgData name="Damian Gordon" userId="796278f3-970d-4a3b-8137-dc597a054133" providerId="ADAL" clId="{AAB4CF93-E0CC-4ABB-92F2-67728DBDA28A}" dt="2024-11-14T00:39:24.617" v="456" actId="47"/>
        <pc:sldMkLst>
          <pc:docMk/>
          <pc:sldMk cId="1753147894" sldId="432"/>
        </pc:sldMkLst>
      </pc:sldChg>
      <pc:sldChg chg="add del">
        <pc:chgData name="Damian Gordon" userId="796278f3-970d-4a3b-8137-dc597a054133" providerId="ADAL" clId="{AAB4CF93-E0CC-4ABB-92F2-67728DBDA28A}" dt="2024-11-14T00:39:24.617" v="456" actId="47"/>
        <pc:sldMkLst>
          <pc:docMk/>
          <pc:sldMk cId="2665869765" sldId="433"/>
        </pc:sldMkLst>
      </pc:sldChg>
      <pc:sldChg chg="modSp add del mod">
        <pc:chgData name="Damian Gordon" userId="796278f3-970d-4a3b-8137-dc597a054133" providerId="ADAL" clId="{AAB4CF93-E0CC-4ABB-92F2-67728DBDA28A}" dt="2024-11-14T00:39:24.617" v="456" actId="47"/>
        <pc:sldMkLst>
          <pc:docMk/>
          <pc:sldMk cId="1174974258" sldId="434"/>
        </pc:sldMkLst>
        <pc:spChg chg="mod">
          <ac:chgData name="Damian Gordon" userId="796278f3-970d-4a3b-8137-dc597a054133" providerId="ADAL" clId="{AAB4CF93-E0CC-4ABB-92F2-67728DBDA28A}" dt="2024-11-14T00:33:03.504" v="433" actId="27636"/>
          <ac:spMkLst>
            <pc:docMk/>
            <pc:sldMk cId="1174974258" sldId="434"/>
            <ac:spMk id="3" creationId="{14E1F795-29B1-DCED-6D21-3B7E95CBB63B}"/>
          </ac:spMkLst>
        </pc:spChg>
      </pc:sldChg>
      <pc:sldChg chg="add del">
        <pc:chgData name="Damian Gordon" userId="796278f3-970d-4a3b-8137-dc597a054133" providerId="ADAL" clId="{AAB4CF93-E0CC-4ABB-92F2-67728DBDA28A}" dt="2024-11-14T00:39:24.617" v="456" actId="47"/>
        <pc:sldMkLst>
          <pc:docMk/>
          <pc:sldMk cId="1452799179" sldId="435"/>
        </pc:sldMkLst>
      </pc:sldChg>
      <pc:sldChg chg="modSp add del mod">
        <pc:chgData name="Damian Gordon" userId="796278f3-970d-4a3b-8137-dc597a054133" providerId="ADAL" clId="{AAB4CF93-E0CC-4ABB-92F2-67728DBDA28A}" dt="2024-11-14T00:39:24.617" v="456" actId="47"/>
        <pc:sldMkLst>
          <pc:docMk/>
          <pc:sldMk cId="2927377295" sldId="436"/>
        </pc:sldMkLst>
        <pc:spChg chg="mod">
          <ac:chgData name="Damian Gordon" userId="796278f3-970d-4a3b-8137-dc597a054133" providerId="ADAL" clId="{AAB4CF93-E0CC-4ABB-92F2-67728DBDA28A}" dt="2024-11-14T00:33:03.510" v="434" actId="27636"/>
          <ac:spMkLst>
            <pc:docMk/>
            <pc:sldMk cId="2927377295" sldId="436"/>
            <ac:spMk id="3" creationId="{14E1F795-29B1-DCED-6D21-3B7E95CBB63B}"/>
          </ac:spMkLst>
        </pc:spChg>
      </pc:sldChg>
      <pc:sldChg chg="modSp add del mod">
        <pc:chgData name="Damian Gordon" userId="796278f3-970d-4a3b-8137-dc597a054133" providerId="ADAL" clId="{AAB4CF93-E0CC-4ABB-92F2-67728DBDA28A}" dt="2024-11-16T16:25:37.109" v="4838" actId="207"/>
        <pc:sldMkLst>
          <pc:docMk/>
          <pc:sldMk cId="466966644" sldId="437"/>
        </pc:sldMkLst>
        <pc:spChg chg="mod">
          <ac:chgData name="Damian Gordon" userId="796278f3-970d-4a3b-8137-dc597a054133" providerId="ADAL" clId="{AAB4CF93-E0CC-4ABB-92F2-67728DBDA28A}" dt="2024-11-16T16:25:25.409" v="4837" actId="207"/>
          <ac:spMkLst>
            <pc:docMk/>
            <pc:sldMk cId="466966644" sldId="437"/>
            <ac:spMk id="3" creationId="{98B66D45-AC62-7180-A2A2-DAFED67FB79A}"/>
          </ac:spMkLst>
        </pc:spChg>
        <pc:spChg chg="mod">
          <ac:chgData name="Damian Gordon" userId="796278f3-970d-4a3b-8137-dc597a054133" providerId="ADAL" clId="{AAB4CF93-E0CC-4ABB-92F2-67728DBDA28A}" dt="2024-11-16T16:25:25.409" v="4837" actId="207"/>
          <ac:spMkLst>
            <pc:docMk/>
            <pc:sldMk cId="466966644" sldId="437"/>
            <ac:spMk id="4" creationId="{FC71089E-93E1-25FC-B082-79B386E57096}"/>
          </ac:spMkLst>
        </pc:spChg>
        <pc:spChg chg="mod">
          <ac:chgData name="Damian Gordon" userId="796278f3-970d-4a3b-8137-dc597a054133" providerId="ADAL" clId="{AAB4CF93-E0CC-4ABB-92F2-67728DBDA28A}" dt="2024-11-16T16:25:25.409" v="4837" actId="207"/>
          <ac:spMkLst>
            <pc:docMk/>
            <pc:sldMk cId="466966644" sldId="437"/>
            <ac:spMk id="5" creationId="{259DE44E-1AD2-4CA5-8474-6808DA9FB4DF}"/>
          </ac:spMkLst>
        </pc:spChg>
        <pc:spChg chg="mod">
          <ac:chgData name="Damian Gordon" userId="796278f3-970d-4a3b-8137-dc597a054133" providerId="ADAL" clId="{AAB4CF93-E0CC-4ABB-92F2-67728DBDA28A}" dt="2024-11-16T16:25:37.109" v="4838" actId="207"/>
          <ac:spMkLst>
            <pc:docMk/>
            <pc:sldMk cId="466966644" sldId="437"/>
            <ac:spMk id="14" creationId="{33F9510D-4C76-83EF-2C96-8F321B5E8166}"/>
          </ac:spMkLst>
        </pc:spChg>
      </pc:sldChg>
      <pc:sldChg chg="addSp modSp add del mod">
        <pc:chgData name="Damian Gordon" userId="796278f3-970d-4a3b-8137-dc597a054133" providerId="ADAL" clId="{AAB4CF93-E0CC-4ABB-92F2-67728DBDA28A}" dt="2024-11-16T16:28:01.792" v="4915" actId="1076"/>
        <pc:sldMkLst>
          <pc:docMk/>
          <pc:sldMk cId="3857355833" sldId="438"/>
        </pc:sldMkLst>
        <pc:spChg chg="add mod">
          <ac:chgData name="Damian Gordon" userId="796278f3-970d-4a3b-8137-dc597a054133" providerId="ADAL" clId="{AAB4CF93-E0CC-4ABB-92F2-67728DBDA28A}" dt="2024-11-16T16:28:01.792" v="4915" actId="1076"/>
          <ac:spMkLst>
            <pc:docMk/>
            <pc:sldMk cId="3857355833" sldId="438"/>
            <ac:spMk id="4" creationId="{E6B5A667-FC65-E922-479D-16E81F462032}"/>
          </ac:spMkLst>
        </pc:spChg>
      </pc:sldChg>
      <pc:sldChg chg="addSp delSp modSp add del mod">
        <pc:chgData name="Damian Gordon" userId="796278f3-970d-4a3b-8137-dc597a054133" providerId="ADAL" clId="{AAB4CF93-E0CC-4ABB-92F2-67728DBDA28A}" dt="2024-11-16T16:28:12.733" v="4936" actId="20577"/>
        <pc:sldMkLst>
          <pc:docMk/>
          <pc:sldMk cId="3121136279" sldId="439"/>
        </pc:sldMkLst>
        <pc:spChg chg="add del mod">
          <ac:chgData name="Damian Gordon" userId="796278f3-970d-4a3b-8137-dc597a054133" providerId="ADAL" clId="{AAB4CF93-E0CC-4ABB-92F2-67728DBDA28A}" dt="2024-11-16T16:28:05.067" v="4916" actId="478"/>
          <ac:spMkLst>
            <pc:docMk/>
            <pc:sldMk cId="3121136279" sldId="439"/>
            <ac:spMk id="4" creationId="{DA83F057-2F9F-194C-B75D-49971FD9DFBE}"/>
          </ac:spMkLst>
        </pc:spChg>
        <pc:spChg chg="add mod">
          <ac:chgData name="Damian Gordon" userId="796278f3-970d-4a3b-8137-dc597a054133" providerId="ADAL" clId="{AAB4CF93-E0CC-4ABB-92F2-67728DBDA28A}" dt="2024-11-16T16:28:12.733" v="4936" actId="20577"/>
          <ac:spMkLst>
            <pc:docMk/>
            <pc:sldMk cId="3121136279" sldId="439"/>
            <ac:spMk id="5" creationId="{64247715-7A76-DFF4-42BE-5FE34E0C875F}"/>
          </ac:spMkLst>
        </pc:spChg>
      </pc:sldChg>
      <pc:sldChg chg="addSp delSp modSp add del mod">
        <pc:chgData name="Damian Gordon" userId="796278f3-970d-4a3b-8137-dc597a054133" providerId="ADAL" clId="{AAB4CF93-E0CC-4ABB-92F2-67728DBDA28A}" dt="2024-11-16T16:28:31.731" v="4964" actId="20577"/>
        <pc:sldMkLst>
          <pc:docMk/>
          <pc:sldMk cId="4138928992" sldId="440"/>
        </pc:sldMkLst>
        <pc:spChg chg="add del mod">
          <ac:chgData name="Damian Gordon" userId="796278f3-970d-4a3b-8137-dc597a054133" providerId="ADAL" clId="{AAB4CF93-E0CC-4ABB-92F2-67728DBDA28A}" dt="2024-11-16T16:28:16.245" v="4937" actId="478"/>
          <ac:spMkLst>
            <pc:docMk/>
            <pc:sldMk cId="4138928992" sldId="440"/>
            <ac:spMk id="4" creationId="{BD82DCF2-C5D7-3C6D-07BB-363691641E9E}"/>
          </ac:spMkLst>
        </pc:spChg>
        <pc:spChg chg="add mod">
          <ac:chgData name="Damian Gordon" userId="796278f3-970d-4a3b-8137-dc597a054133" providerId="ADAL" clId="{AAB4CF93-E0CC-4ABB-92F2-67728DBDA28A}" dt="2024-11-16T16:28:31.731" v="4964" actId="20577"/>
          <ac:spMkLst>
            <pc:docMk/>
            <pc:sldMk cId="4138928992" sldId="440"/>
            <ac:spMk id="5" creationId="{B4DE5B2A-679B-ED77-1F96-23222BA524ED}"/>
          </ac:spMkLst>
        </pc:spChg>
      </pc:sldChg>
      <pc:sldChg chg="add del">
        <pc:chgData name="Damian Gordon" userId="796278f3-970d-4a3b-8137-dc597a054133" providerId="ADAL" clId="{AAB4CF93-E0CC-4ABB-92F2-67728DBDA28A}" dt="2024-11-14T00:39:24.617" v="456" actId="47"/>
        <pc:sldMkLst>
          <pc:docMk/>
          <pc:sldMk cId="1693395923" sldId="441"/>
        </pc:sldMkLst>
      </pc:sldChg>
      <pc:sldChg chg="addSp modSp add del mod ord">
        <pc:chgData name="Damian Gordon" userId="796278f3-970d-4a3b-8137-dc597a054133" providerId="ADAL" clId="{AAB4CF93-E0CC-4ABB-92F2-67728DBDA28A}" dt="2024-11-16T16:31:32.006" v="5006"/>
        <pc:sldMkLst>
          <pc:docMk/>
          <pc:sldMk cId="26539864" sldId="442"/>
        </pc:sldMkLst>
        <pc:spChg chg="add mod">
          <ac:chgData name="Damian Gordon" userId="796278f3-970d-4a3b-8137-dc597a054133" providerId="ADAL" clId="{AAB4CF93-E0CC-4ABB-92F2-67728DBDA28A}" dt="2024-11-16T16:31:19.318" v="5003" actId="14100"/>
          <ac:spMkLst>
            <pc:docMk/>
            <pc:sldMk cId="26539864" sldId="442"/>
            <ac:spMk id="2" creationId="{90056872-7E83-CB24-5121-2E1E17350D9D}"/>
          </ac:spMkLst>
        </pc:spChg>
        <pc:spChg chg="add mod">
          <ac:chgData name="Damian Gordon" userId="796278f3-970d-4a3b-8137-dc597a054133" providerId="ADAL" clId="{AAB4CF93-E0CC-4ABB-92F2-67728DBDA28A}" dt="2024-11-16T16:31:15.318" v="5002" actId="1036"/>
          <ac:spMkLst>
            <pc:docMk/>
            <pc:sldMk cId="26539864" sldId="442"/>
            <ac:spMk id="3" creationId="{60328DF9-0338-3D83-B984-278A71B7E034}"/>
          </ac:spMkLst>
        </pc:spChg>
        <pc:spChg chg="add mod">
          <ac:chgData name="Damian Gordon" userId="796278f3-970d-4a3b-8137-dc597a054133" providerId="ADAL" clId="{AAB4CF93-E0CC-4ABB-92F2-67728DBDA28A}" dt="2024-11-16T16:31:23.714" v="5004" actId="14100"/>
          <ac:spMkLst>
            <pc:docMk/>
            <pc:sldMk cId="26539864" sldId="442"/>
            <ac:spMk id="4" creationId="{D5ED32E3-8CDE-EB6E-1464-590A69E9CB60}"/>
          </ac:spMkLst>
        </pc:spChg>
        <pc:spChg chg="mod">
          <ac:chgData name="Damian Gordon" userId="796278f3-970d-4a3b-8137-dc597a054133" providerId="ADAL" clId="{AAB4CF93-E0CC-4ABB-92F2-67728DBDA28A}" dt="2024-11-16T16:29:43.076" v="4969" actId="207"/>
          <ac:spMkLst>
            <pc:docMk/>
            <pc:sldMk cId="26539864" sldId="442"/>
            <ac:spMk id="9" creationId="{80F195A2-BA4E-6E0C-CFF5-019FA199A0F4}"/>
          </ac:spMkLst>
        </pc:spChg>
        <pc:spChg chg="mod">
          <ac:chgData name="Damian Gordon" userId="796278f3-970d-4a3b-8137-dc597a054133" providerId="ADAL" clId="{AAB4CF93-E0CC-4ABB-92F2-67728DBDA28A}" dt="2024-11-16T16:29:26.742" v="4968" actId="207"/>
          <ac:spMkLst>
            <pc:docMk/>
            <pc:sldMk cId="26539864" sldId="442"/>
            <ac:spMk id="10" creationId="{7081E511-EB18-D8BF-0AE2-41CD952464E6}"/>
          </ac:spMkLst>
        </pc:spChg>
        <pc:spChg chg="mod">
          <ac:chgData name="Damian Gordon" userId="796278f3-970d-4a3b-8137-dc597a054133" providerId="ADAL" clId="{AAB4CF93-E0CC-4ABB-92F2-67728DBDA28A}" dt="2024-11-16T16:29:14.926" v="4966" actId="207"/>
          <ac:spMkLst>
            <pc:docMk/>
            <pc:sldMk cId="26539864" sldId="442"/>
            <ac:spMk id="11" creationId="{CF2F7C39-FE2E-D934-58EF-D701199AAFBC}"/>
          </ac:spMkLst>
        </pc:spChg>
        <pc:spChg chg="mod">
          <ac:chgData name="Damian Gordon" userId="796278f3-970d-4a3b-8137-dc597a054133" providerId="ADAL" clId="{AAB4CF93-E0CC-4ABB-92F2-67728DBDA28A}" dt="2024-11-16T16:29:01.966" v="4965" actId="207"/>
          <ac:spMkLst>
            <pc:docMk/>
            <pc:sldMk cId="26539864" sldId="442"/>
            <ac:spMk id="13" creationId="{C2BF1C81-538D-4863-4E98-0507640D4972}"/>
          </ac:spMkLst>
        </pc:spChg>
        <pc:cxnChg chg="add mod ord">
          <ac:chgData name="Damian Gordon" userId="796278f3-970d-4a3b-8137-dc597a054133" providerId="ADAL" clId="{AAB4CF93-E0CC-4ABB-92F2-67728DBDA28A}" dt="2024-11-16T16:30:53.769" v="4979" actId="693"/>
          <ac:cxnSpMkLst>
            <pc:docMk/>
            <pc:sldMk cId="26539864" sldId="442"/>
            <ac:cxnSpMk id="6" creationId="{3A15289E-4353-79E4-2A0E-124B98AC3350}"/>
          </ac:cxnSpMkLst>
        </pc:cxnChg>
        <pc:cxnChg chg="add mod ord">
          <ac:chgData name="Damian Gordon" userId="796278f3-970d-4a3b-8137-dc597a054133" providerId="ADAL" clId="{AAB4CF93-E0CC-4ABB-92F2-67728DBDA28A}" dt="2024-11-16T16:31:03.203" v="4983" actId="1035"/>
          <ac:cxnSpMkLst>
            <pc:docMk/>
            <pc:sldMk cId="26539864" sldId="442"/>
            <ac:cxnSpMk id="7" creationId="{DEDECB38-0275-0BCD-4F10-CC65D03F4288}"/>
          </ac:cxnSpMkLst>
        </pc:cxnChg>
      </pc:sldChg>
      <pc:sldChg chg="add del">
        <pc:chgData name="Damian Gordon" userId="796278f3-970d-4a3b-8137-dc597a054133" providerId="ADAL" clId="{AAB4CF93-E0CC-4ABB-92F2-67728DBDA28A}" dt="2024-11-14T00:39:24.617" v="456" actId="47"/>
        <pc:sldMkLst>
          <pc:docMk/>
          <pc:sldMk cId="2810896263" sldId="443"/>
        </pc:sldMkLst>
      </pc:sldChg>
      <pc:sldChg chg="add del">
        <pc:chgData name="Damian Gordon" userId="796278f3-970d-4a3b-8137-dc597a054133" providerId="ADAL" clId="{AAB4CF93-E0CC-4ABB-92F2-67728DBDA28A}" dt="2024-11-14T00:39:24.617" v="456" actId="47"/>
        <pc:sldMkLst>
          <pc:docMk/>
          <pc:sldMk cId="2947120004" sldId="444"/>
        </pc:sldMkLst>
      </pc:sldChg>
      <pc:sldChg chg="add del">
        <pc:chgData name="Damian Gordon" userId="796278f3-970d-4a3b-8137-dc597a054133" providerId="ADAL" clId="{AAB4CF93-E0CC-4ABB-92F2-67728DBDA28A}" dt="2024-11-14T00:39:24.617" v="456" actId="47"/>
        <pc:sldMkLst>
          <pc:docMk/>
          <pc:sldMk cId="3265409645" sldId="445"/>
        </pc:sldMkLst>
      </pc:sldChg>
      <pc:sldChg chg="add del">
        <pc:chgData name="Damian Gordon" userId="796278f3-970d-4a3b-8137-dc597a054133" providerId="ADAL" clId="{AAB4CF93-E0CC-4ABB-92F2-67728DBDA28A}" dt="2024-11-14T00:39:24.617" v="456" actId="47"/>
        <pc:sldMkLst>
          <pc:docMk/>
          <pc:sldMk cId="1689136427" sldId="446"/>
        </pc:sldMkLst>
      </pc:sldChg>
      <pc:sldChg chg="add del">
        <pc:chgData name="Damian Gordon" userId="796278f3-970d-4a3b-8137-dc597a054133" providerId="ADAL" clId="{AAB4CF93-E0CC-4ABB-92F2-67728DBDA28A}" dt="2024-11-14T00:39:24.617" v="456" actId="47"/>
        <pc:sldMkLst>
          <pc:docMk/>
          <pc:sldMk cId="3083370747" sldId="447"/>
        </pc:sldMkLst>
      </pc:sldChg>
      <pc:sldChg chg="add del">
        <pc:chgData name="Damian Gordon" userId="796278f3-970d-4a3b-8137-dc597a054133" providerId="ADAL" clId="{AAB4CF93-E0CC-4ABB-92F2-67728DBDA28A}" dt="2024-11-14T00:39:24.617" v="456" actId="47"/>
        <pc:sldMkLst>
          <pc:docMk/>
          <pc:sldMk cId="326134645" sldId="448"/>
        </pc:sldMkLst>
      </pc:sldChg>
      <pc:sldChg chg="modSp add del mod">
        <pc:chgData name="Damian Gordon" userId="796278f3-970d-4a3b-8137-dc597a054133" providerId="ADAL" clId="{AAB4CF93-E0CC-4ABB-92F2-67728DBDA28A}" dt="2024-11-14T00:39:24.617" v="456" actId="47"/>
        <pc:sldMkLst>
          <pc:docMk/>
          <pc:sldMk cId="1890157618" sldId="449"/>
        </pc:sldMkLst>
        <pc:spChg chg="mod">
          <ac:chgData name="Damian Gordon" userId="796278f3-970d-4a3b-8137-dc597a054133" providerId="ADAL" clId="{AAB4CF93-E0CC-4ABB-92F2-67728DBDA28A}" dt="2024-11-14T00:33:03.520" v="435" actId="27636"/>
          <ac:spMkLst>
            <pc:docMk/>
            <pc:sldMk cId="1890157618" sldId="449"/>
            <ac:spMk id="3" creationId="{14E1F795-29B1-DCED-6D21-3B7E95CBB63B}"/>
          </ac:spMkLst>
        </pc:spChg>
      </pc:sldChg>
      <pc:sldChg chg="modSp add del mod">
        <pc:chgData name="Damian Gordon" userId="796278f3-970d-4a3b-8137-dc597a054133" providerId="ADAL" clId="{AAB4CF93-E0CC-4ABB-92F2-67728DBDA28A}" dt="2024-11-14T00:39:24.617" v="456" actId="47"/>
        <pc:sldMkLst>
          <pc:docMk/>
          <pc:sldMk cId="158886066" sldId="450"/>
        </pc:sldMkLst>
        <pc:spChg chg="mod">
          <ac:chgData name="Damian Gordon" userId="796278f3-970d-4a3b-8137-dc597a054133" providerId="ADAL" clId="{AAB4CF93-E0CC-4ABB-92F2-67728DBDA28A}" dt="2024-11-14T00:37:29.438" v="448" actId="207"/>
          <ac:spMkLst>
            <pc:docMk/>
            <pc:sldMk cId="158886066" sldId="450"/>
            <ac:spMk id="8" creationId="{0AFF2B57-FBC3-B296-AA75-38CBF9DA67F5}"/>
          </ac:spMkLst>
        </pc:spChg>
      </pc:sldChg>
      <pc:sldChg chg="add del">
        <pc:chgData name="Damian Gordon" userId="796278f3-970d-4a3b-8137-dc597a054133" providerId="ADAL" clId="{AAB4CF93-E0CC-4ABB-92F2-67728DBDA28A}" dt="2024-11-14T00:39:24.617" v="456" actId="47"/>
        <pc:sldMkLst>
          <pc:docMk/>
          <pc:sldMk cId="643481384" sldId="451"/>
        </pc:sldMkLst>
      </pc:sldChg>
      <pc:sldChg chg="add del">
        <pc:chgData name="Damian Gordon" userId="796278f3-970d-4a3b-8137-dc597a054133" providerId="ADAL" clId="{AAB4CF93-E0CC-4ABB-92F2-67728DBDA28A}" dt="2024-11-14T00:39:24.617" v="456" actId="47"/>
        <pc:sldMkLst>
          <pc:docMk/>
          <pc:sldMk cId="1845709757" sldId="452"/>
        </pc:sldMkLst>
      </pc:sldChg>
      <pc:sldChg chg="modSp add del mod">
        <pc:chgData name="Damian Gordon" userId="796278f3-970d-4a3b-8137-dc597a054133" providerId="ADAL" clId="{AAB4CF93-E0CC-4ABB-92F2-67728DBDA28A}" dt="2024-11-14T00:39:24.617" v="456" actId="47"/>
        <pc:sldMkLst>
          <pc:docMk/>
          <pc:sldMk cId="2506845813" sldId="453"/>
        </pc:sldMkLst>
        <pc:spChg chg="mod">
          <ac:chgData name="Damian Gordon" userId="796278f3-970d-4a3b-8137-dc597a054133" providerId="ADAL" clId="{AAB4CF93-E0CC-4ABB-92F2-67728DBDA28A}" dt="2024-11-14T00:33:03.527" v="436" actId="27636"/>
          <ac:spMkLst>
            <pc:docMk/>
            <pc:sldMk cId="2506845813" sldId="453"/>
            <ac:spMk id="3" creationId="{14E1F795-29B1-DCED-6D21-3B7E95CBB63B}"/>
          </ac:spMkLst>
        </pc:spChg>
      </pc:sldChg>
      <pc:sldChg chg="add del">
        <pc:chgData name="Damian Gordon" userId="796278f3-970d-4a3b-8137-dc597a054133" providerId="ADAL" clId="{AAB4CF93-E0CC-4ABB-92F2-67728DBDA28A}" dt="2024-11-14T00:39:24.617" v="456" actId="47"/>
        <pc:sldMkLst>
          <pc:docMk/>
          <pc:sldMk cId="1509726293" sldId="454"/>
        </pc:sldMkLst>
      </pc:sldChg>
      <pc:sldChg chg="add del">
        <pc:chgData name="Damian Gordon" userId="796278f3-970d-4a3b-8137-dc597a054133" providerId="ADAL" clId="{AAB4CF93-E0CC-4ABB-92F2-67728DBDA28A}" dt="2024-11-14T00:39:24.617" v="456" actId="47"/>
        <pc:sldMkLst>
          <pc:docMk/>
          <pc:sldMk cId="1587539338" sldId="455"/>
        </pc:sldMkLst>
      </pc:sldChg>
      <pc:sldChg chg="add del">
        <pc:chgData name="Damian Gordon" userId="796278f3-970d-4a3b-8137-dc597a054133" providerId="ADAL" clId="{AAB4CF93-E0CC-4ABB-92F2-67728DBDA28A}" dt="2024-11-14T00:39:24.617" v="456" actId="47"/>
        <pc:sldMkLst>
          <pc:docMk/>
          <pc:sldMk cId="2817425199" sldId="456"/>
        </pc:sldMkLst>
      </pc:sldChg>
      <pc:sldChg chg="add del">
        <pc:chgData name="Damian Gordon" userId="796278f3-970d-4a3b-8137-dc597a054133" providerId="ADAL" clId="{AAB4CF93-E0CC-4ABB-92F2-67728DBDA28A}" dt="2024-11-14T00:39:24.617" v="456" actId="47"/>
        <pc:sldMkLst>
          <pc:docMk/>
          <pc:sldMk cId="3460407094" sldId="457"/>
        </pc:sldMkLst>
      </pc:sldChg>
      <pc:sldChg chg="add del">
        <pc:chgData name="Damian Gordon" userId="796278f3-970d-4a3b-8137-dc597a054133" providerId="ADAL" clId="{AAB4CF93-E0CC-4ABB-92F2-67728DBDA28A}" dt="2024-11-14T00:39:24.617" v="456" actId="47"/>
        <pc:sldMkLst>
          <pc:docMk/>
          <pc:sldMk cId="266800006" sldId="458"/>
        </pc:sldMkLst>
      </pc:sldChg>
      <pc:sldChg chg="modSp add del mod">
        <pc:chgData name="Damian Gordon" userId="796278f3-970d-4a3b-8137-dc597a054133" providerId="ADAL" clId="{AAB4CF93-E0CC-4ABB-92F2-67728DBDA28A}" dt="2024-11-14T00:39:24.617" v="456" actId="47"/>
        <pc:sldMkLst>
          <pc:docMk/>
          <pc:sldMk cId="3768929494" sldId="459"/>
        </pc:sldMkLst>
        <pc:spChg chg="mod">
          <ac:chgData name="Damian Gordon" userId="796278f3-970d-4a3b-8137-dc597a054133" providerId="ADAL" clId="{AAB4CF93-E0CC-4ABB-92F2-67728DBDA28A}" dt="2024-11-14T00:33:03.532" v="437" actId="27636"/>
          <ac:spMkLst>
            <pc:docMk/>
            <pc:sldMk cId="3768929494" sldId="459"/>
            <ac:spMk id="3" creationId="{14E1F795-29B1-DCED-6D21-3B7E95CBB63B}"/>
          </ac:spMkLst>
        </pc:spChg>
      </pc:sldChg>
      <pc:sldChg chg="add del">
        <pc:chgData name="Damian Gordon" userId="796278f3-970d-4a3b-8137-dc597a054133" providerId="ADAL" clId="{AAB4CF93-E0CC-4ABB-92F2-67728DBDA28A}" dt="2024-11-14T00:39:24.617" v="456" actId="47"/>
        <pc:sldMkLst>
          <pc:docMk/>
          <pc:sldMk cId="624283163" sldId="460"/>
        </pc:sldMkLst>
      </pc:sldChg>
      <pc:sldChg chg="modSp add del mod">
        <pc:chgData name="Damian Gordon" userId="796278f3-970d-4a3b-8137-dc597a054133" providerId="ADAL" clId="{AAB4CF93-E0CC-4ABB-92F2-67728DBDA28A}" dt="2024-11-14T00:39:24.617" v="456" actId="47"/>
        <pc:sldMkLst>
          <pc:docMk/>
          <pc:sldMk cId="2322740002" sldId="461"/>
        </pc:sldMkLst>
        <pc:picChg chg="mod">
          <ac:chgData name="Damian Gordon" userId="796278f3-970d-4a3b-8137-dc597a054133" providerId="ADAL" clId="{AAB4CF93-E0CC-4ABB-92F2-67728DBDA28A}" dt="2024-11-14T00:34:00.040" v="444" actId="1076"/>
          <ac:picMkLst>
            <pc:docMk/>
            <pc:sldMk cId="2322740002" sldId="461"/>
            <ac:picMk id="5" creationId="{68B17CCB-FB3B-1080-0C70-28106CE1B9DF}"/>
          </ac:picMkLst>
        </pc:picChg>
      </pc:sldChg>
      <pc:sldChg chg="modSp add del mod">
        <pc:chgData name="Damian Gordon" userId="796278f3-970d-4a3b-8137-dc597a054133" providerId="ADAL" clId="{AAB4CF93-E0CC-4ABB-92F2-67728DBDA28A}" dt="2024-11-14T00:39:24.617" v="456" actId="47"/>
        <pc:sldMkLst>
          <pc:docMk/>
          <pc:sldMk cId="2764936019" sldId="462"/>
        </pc:sldMkLst>
        <pc:spChg chg="mod">
          <ac:chgData name="Damian Gordon" userId="796278f3-970d-4a3b-8137-dc597a054133" providerId="ADAL" clId="{AAB4CF93-E0CC-4ABB-92F2-67728DBDA28A}" dt="2024-11-14T00:33:03.536" v="438" actId="27636"/>
          <ac:spMkLst>
            <pc:docMk/>
            <pc:sldMk cId="2764936019" sldId="462"/>
            <ac:spMk id="3" creationId="{14E1F795-29B1-DCED-6D21-3B7E95CBB63B}"/>
          </ac:spMkLst>
        </pc:spChg>
      </pc:sldChg>
      <pc:sldChg chg="add del">
        <pc:chgData name="Damian Gordon" userId="796278f3-970d-4a3b-8137-dc597a054133" providerId="ADAL" clId="{AAB4CF93-E0CC-4ABB-92F2-67728DBDA28A}" dt="2024-11-14T00:39:24.617" v="456" actId="47"/>
        <pc:sldMkLst>
          <pc:docMk/>
          <pc:sldMk cId="711849153" sldId="463"/>
        </pc:sldMkLst>
      </pc:sldChg>
      <pc:sldChg chg="add del">
        <pc:chgData name="Damian Gordon" userId="796278f3-970d-4a3b-8137-dc597a054133" providerId="ADAL" clId="{AAB4CF93-E0CC-4ABB-92F2-67728DBDA28A}" dt="2024-11-14T00:39:24.617" v="456" actId="47"/>
        <pc:sldMkLst>
          <pc:docMk/>
          <pc:sldMk cId="1042895572" sldId="464"/>
        </pc:sldMkLst>
      </pc:sldChg>
      <pc:sldChg chg="add del">
        <pc:chgData name="Damian Gordon" userId="796278f3-970d-4a3b-8137-dc597a054133" providerId="ADAL" clId="{AAB4CF93-E0CC-4ABB-92F2-67728DBDA28A}" dt="2024-11-14T00:39:24.617" v="456" actId="47"/>
        <pc:sldMkLst>
          <pc:docMk/>
          <pc:sldMk cId="864449226" sldId="465"/>
        </pc:sldMkLst>
      </pc:sldChg>
      <pc:sldChg chg="del">
        <pc:chgData name="Damian Gordon" userId="796278f3-970d-4a3b-8137-dc597a054133" providerId="ADAL" clId="{AAB4CF93-E0CC-4ABB-92F2-67728DBDA28A}" dt="2024-11-14T00:16:09" v="318" actId="47"/>
        <pc:sldMkLst>
          <pc:docMk/>
          <pc:sldMk cId="848709099" sldId="486"/>
        </pc:sldMkLst>
      </pc:sldChg>
      <pc:sldChg chg="del">
        <pc:chgData name="Damian Gordon" userId="796278f3-970d-4a3b-8137-dc597a054133" providerId="ADAL" clId="{AAB4CF93-E0CC-4ABB-92F2-67728DBDA28A}" dt="2024-11-14T00:16:09" v="318" actId="47"/>
        <pc:sldMkLst>
          <pc:docMk/>
          <pc:sldMk cId="1973658102" sldId="493"/>
        </pc:sldMkLst>
      </pc:sldChg>
      <pc:sldChg chg="del">
        <pc:chgData name="Damian Gordon" userId="796278f3-970d-4a3b-8137-dc597a054133" providerId="ADAL" clId="{AAB4CF93-E0CC-4ABB-92F2-67728DBDA28A}" dt="2024-11-14T00:16:09" v="318" actId="47"/>
        <pc:sldMkLst>
          <pc:docMk/>
          <pc:sldMk cId="3503270740" sldId="498"/>
        </pc:sldMkLst>
      </pc:sldChg>
      <pc:sldChg chg="addSp delSp modSp add del mod">
        <pc:chgData name="Damian Gordon" userId="796278f3-970d-4a3b-8137-dc597a054133" providerId="ADAL" clId="{AAB4CF93-E0CC-4ABB-92F2-67728DBDA28A}" dt="2024-11-14T09:40:41.911" v="1538" actId="47"/>
        <pc:sldMkLst>
          <pc:docMk/>
          <pc:sldMk cId="840763792" sldId="499"/>
        </pc:sldMkLst>
        <pc:spChg chg="mod">
          <ac:chgData name="Damian Gordon" userId="796278f3-970d-4a3b-8137-dc597a054133" providerId="ADAL" clId="{AAB4CF93-E0CC-4ABB-92F2-67728DBDA28A}" dt="2024-11-14T09:24:39.966" v="885" actId="20577"/>
          <ac:spMkLst>
            <pc:docMk/>
            <pc:sldMk cId="840763792" sldId="499"/>
            <ac:spMk id="17" creationId="{A3098C08-474B-6D96-A15A-77C34449CDB4}"/>
          </ac:spMkLst>
        </pc:spChg>
        <pc:picChg chg="del">
          <ac:chgData name="Damian Gordon" userId="796278f3-970d-4a3b-8137-dc597a054133" providerId="ADAL" clId="{AAB4CF93-E0CC-4ABB-92F2-67728DBDA28A}" dt="2024-11-14T09:24:44.361" v="887" actId="478"/>
          <ac:picMkLst>
            <pc:docMk/>
            <pc:sldMk cId="840763792" sldId="499"/>
            <ac:picMk id="4" creationId="{B9337815-C3E9-6DB7-F8E1-70209E05E505}"/>
          </ac:picMkLst>
        </pc:picChg>
        <pc:picChg chg="del">
          <ac:chgData name="Damian Gordon" userId="796278f3-970d-4a3b-8137-dc597a054133" providerId="ADAL" clId="{AAB4CF93-E0CC-4ABB-92F2-67728DBDA28A}" dt="2024-11-14T09:24:45.560" v="888" actId="478"/>
          <ac:picMkLst>
            <pc:docMk/>
            <pc:sldMk cId="840763792" sldId="499"/>
            <ac:picMk id="6" creationId="{3A55D897-980D-1BA0-BD24-E96A86F35A81}"/>
          </ac:picMkLst>
        </pc:picChg>
        <pc:picChg chg="del">
          <ac:chgData name="Damian Gordon" userId="796278f3-970d-4a3b-8137-dc597a054133" providerId="ADAL" clId="{AAB4CF93-E0CC-4ABB-92F2-67728DBDA28A}" dt="2024-11-14T09:24:48.708" v="891" actId="478"/>
          <ac:picMkLst>
            <pc:docMk/>
            <pc:sldMk cId="840763792" sldId="499"/>
            <ac:picMk id="7" creationId="{B9F6A3C2-F6FA-E87E-88AC-9398B0F66903}"/>
          </ac:picMkLst>
        </pc:picChg>
        <pc:picChg chg="add del">
          <ac:chgData name="Damian Gordon" userId="796278f3-970d-4a3b-8137-dc597a054133" providerId="ADAL" clId="{AAB4CF93-E0CC-4ABB-92F2-67728DBDA28A}" dt="2024-11-14T09:40:29.918" v="1537" actId="478"/>
          <ac:picMkLst>
            <pc:docMk/>
            <pc:sldMk cId="840763792" sldId="499"/>
            <ac:picMk id="1026" creationId="{16B44919-8380-09EB-E81D-FE16843DBA43}"/>
          </ac:picMkLst>
        </pc:picChg>
        <pc:picChg chg="del">
          <ac:chgData name="Damian Gordon" userId="796278f3-970d-4a3b-8137-dc597a054133" providerId="ADAL" clId="{AAB4CF93-E0CC-4ABB-92F2-67728DBDA28A}" dt="2024-11-14T09:24:43.263" v="886" actId="478"/>
          <ac:picMkLst>
            <pc:docMk/>
            <pc:sldMk cId="840763792" sldId="499"/>
            <ac:picMk id="7170" creationId="{9ED4F6AA-E54E-EECB-6AFA-94CC1E84F8DB}"/>
          </ac:picMkLst>
        </pc:picChg>
        <pc:picChg chg="del">
          <ac:chgData name="Damian Gordon" userId="796278f3-970d-4a3b-8137-dc597a054133" providerId="ADAL" clId="{AAB4CF93-E0CC-4ABB-92F2-67728DBDA28A}" dt="2024-11-14T09:24:46.542" v="889" actId="478"/>
          <ac:picMkLst>
            <pc:docMk/>
            <pc:sldMk cId="840763792" sldId="499"/>
            <ac:picMk id="7172" creationId="{B62597F1-3E66-E760-B872-8BF8386244D8}"/>
          </ac:picMkLst>
        </pc:picChg>
        <pc:picChg chg="del">
          <ac:chgData name="Damian Gordon" userId="796278f3-970d-4a3b-8137-dc597a054133" providerId="ADAL" clId="{AAB4CF93-E0CC-4ABB-92F2-67728DBDA28A}" dt="2024-11-14T09:24:47.622" v="890" actId="478"/>
          <ac:picMkLst>
            <pc:docMk/>
            <pc:sldMk cId="840763792" sldId="499"/>
            <ac:picMk id="7174" creationId="{5383A169-2312-3725-5B7B-4397F368065A}"/>
          </ac:picMkLst>
        </pc:picChg>
      </pc:sldChg>
      <pc:sldChg chg="modSp add">
        <pc:chgData name="Damian Gordon" userId="796278f3-970d-4a3b-8137-dc597a054133" providerId="ADAL" clId="{AAB4CF93-E0CC-4ABB-92F2-67728DBDA28A}" dt="2024-11-14T11:17:38.683" v="2997" actId="20577"/>
        <pc:sldMkLst>
          <pc:docMk/>
          <pc:sldMk cId="734396448" sldId="507"/>
        </pc:sldMkLst>
        <pc:spChg chg="mod">
          <ac:chgData name="Damian Gordon" userId="796278f3-970d-4a3b-8137-dc597a054133" providerId="ADAL" clId="{AAB4CF93-E0CC-4ABB-92F2-67728DBDA28A}" dt="2024-11-14T11:17:38.683" v="2997" actId="20577"/>
          <ac:spMkLst>
            <pc:docMk/>
            <pc:sldMk cId="734396448" sldId="507"/>
            <ac:spMk id="11" creationId="{7C08DDC7-0428-F3D5-02A2-A178A4166046}"/>
          </ac:spMkLst>
        </pc:spChg>
      </pc:sldChg>
      <pc:sldChg chg="addSp modSp del mod">
        <pc:chgData name="Damian Gordon" userId="796278f3-970d-4a3b-8137-dc597a054133" providerId="ADAL" clId="{AAB4CF93-E0CC-4ABB-92F2-67728DBDA28A}" dt="2024-11-14T01:52:39.769" v="853" actId="47"/>
        <pc:sldMkLst>
          <pc:docMk/>
          <pc:sldMk cId="2594675155" sldId="553"/>
        </pc:sldMkLst>
        <pc:spChg chg="mod">
          <ac:chgData name="Damian Gordon" userId="796278f3-970d-4a3b-8137-dc597a054133" providerId="ADAL" clId="{AAB4CF93-E0CC-4ABB-92F2-67728DBDA28A}" dt="2024-11-13T12:01:51.577" v="98" actId="20577"/>
          <ac:spMkLst>
            <pc:docMk/>
            <pc:sldMk cId="2594675155" sldId="553"/>
            <ac:spMk id="2" creationId="{2056AC5A-A420-53B3-5ABB-786AD7D29E8B}"/>
          </ac:spMkLst>
        </pc:spChg>
        <pc:spChg chg="mod">
          <ac:chgData name="Damian Gordon" userId="796278f3-970d-4a3b-8137-dc597a054133" providerId="ADAL" clId="{AAB4CF93-E0CC-4ABB-92F2-67728DBDA28A}" dt="2024-11-13T23:52:08.625" v="142" actId="27636"/>
          <ac:spMkLst>
            <pc:docMk/>
            <pc:sldMk cId="2594675155" sldId="553"/>
            <ac:spMk id="3" creationId="{4EF63B6F-2500-95FF-4D92-A2DE8F5B5B33}"/>
          </ac:spMkLst>
        </pc:spChg>
        <pc:spChg chg="add">
          <ac:chgData name="Damian Gordon" userId="796278f3-970d-4a3b-8137-dc597a054133" providerId="ADAL" clId="{AAB4CF93-E0CC-4ABB-92F2-67728DBDA28A}" dt="2024-11-13T12:02:07.816" v="99"/>
          <ac:spMkLst>
            <pc:docMk/>
            <pc:sldMk cId="2594675155" sldId="553"/>
            <ac:spMk id="4" creationId="{E1016E0D-0482-AFDD-5195-FCD252011FC8}"/>
          </ac:spMkLst>
        </pc:spChg>
      </pc:sldChg>
      <pc:sldChg chg="del">
        <pc:chgData name="Damian Gordon" userId="796278f3-970d-4a3b-8137-dc597a054133" providerId="ADAL" clId="{AAB4CF93-E0CC-4ABB-92F2-67728DBDA28A}" dt="2024-11-14T00:16:17.274" v="319" actId="47"/>
        <pc:sldMkLst>
          <pc:docMk/>
          <pc:sldMk cId="2304768768" sldId="645"/>
        </pc:sldMkLst>
      </pc:sldChg>
      <pc:sldChg chg="del">
        <pc:chgData name="Damian Gordon" userId="796278f3-970d-4a3b-8137-dc597a054133" providerId="ADAL" clId="{AAB4CF93-E0CC-4ABB-92F2-67728DBDA28A}" dt="2024-11-14T00:16:17.274" v="319" actId="47"/>
        <pc:sldMkLst>
          <pc:docMk/>
          <pc:sldMk cId="2221610386" sldId="664"/>
        </pc:sldMkLst>
      </pc:sldChg>
      <pc:sldChg chg="addSp delSp modSp mod modMedia">
        <pc:chgData name="Damian Gordon" userId="796278f3-970d-4a3b-8137-dc597a054133" providerId="ADAL" clId="{AAB4CF93-E0CC-4ABB-92F2-67728DBDA28A}" dt="2024-11-13T12:01:23.765" v="83"/>
        <pc:sldMkLst>
          <pc:docMk/>
          <pc:sldMk cId="1814876306" sldId="672"/>
        </pc:sldMkLst>
        <pc:spChg chg="mod">
          <ac:chgData name="Damian Gordon" userId="796278f3-970d-4a3b-8137-dc597a054133" providerId="ADAL" clId="{AAB4CF93-E0CC-4ABB-92F2-67728DBDA28A}" dt="2024-11-13T12:01:22.795" v="81" actId="26606"/>
          <ac:spMkLst>
            <pc:docMk/>
            <pc:sldMk cId="1814876306" sldId="672"/>
            <ac:spMk id="2" creationId="{8FE056DA-5D2F-7F3D-C27F-DA19F576C0F7}"/>
          </ac:spMkLst>
        </pc:spChg>
        <pc:spChg chg="del">
          <ac:chgData name="Damian Gordon" userId="796278f3-970d-4a3b-8137-dc597a054133" providerId="ADAL" clId="{AAB4CF93-E0CC-4ABB-92F2-67728DBDA28A}" dt="2024-11-13T12:01:22.795" v="81" actId="26606"/>
          <ac:spMkLst>
            <pc:docMk/>
            <pc:sldMk cId="1814876306" sldId="672"/>
            <ac:spMk id="7" creationId="{0E30439A-8A5B-46EC-8283-9B6B031D40D0}"/>
          </ac:spMkLst>
        </pc:spChg>
        <pc:spChg chg="del">
          <ac:chgData name="Damian Gordon" userId="796278f3-970d-4a3b-8137-dc597a054133" providerId="ADAL" clId="{AAB4CF93-E0CC-4ABB-92F2-67728DBDA28A}" dt="2024-11-13T12:01:22.795" v="81" actId="26606"/>
          <ac:spMkLst>
            <pc:docMk/>
            <pc:sldMk cId="1814876306" sldId="672"/>
            <ac:spMk id="9" creationId="{5CEAD642-85CF-4750-8432-7C80C901F001}"/>
          </ac:spMkLst>
        </pc:spChg>
        <pc:spChg chg="del">
          <ac:chgData name="Damian Gordon" userId="796278f3-970d-4a3b-8137-dc597a054133" providerId="ADAL" clId="{AAB4CF93-E0CC-4ABB-92F2-67728DBDA28A}" dt="2024-11-13T12:01:22.795" v="81" actId="26606"/>
          <ac:spMkLst>
            <pc:docMk/>
            <pc:sldMk cId="1814876306" sldId="672"/>
            <ac:spMk id="11" creationId="{FA33EEAE-15D5-4119-8C1E-89D943F911EF}"/>
          </ac:spMkLst>
        </pc:spChg>
        <pc:spChg chg="del">
          <ac:chgData name="Damian Gordon" userId="796278f3-970d-4a3b-8137-dc597a054133" providerId="ADAL" clId="{AAB4CF93-E0CC-4ABB-92F2-67728DBDA28A}" dt="2024-11-13T12:01:22.795" v="81" actId="26606"/>
          <ac:spMkLst>
            <pc:docMk/>
            <pc:sldMk cId="1814876306" sldId="672"/>
            <ac:spMk id="13" creationId="{730D8B3B-9B80-4025-B934-26DC7D7CD231}"/>
          </ac:spMkLst>
        </pc:spChg>
        <pc:spChg chg="del">
          <ac:chgData name="Damian Gordon" userId="796278f3-970d-4a3b-8137-dc597a054133" providerId="ADAL" clId="{AAB4CF93-E0CC-4ABB-92F2-67728DBDA28A}" dt="2024-11-13T12:01:22.795" v="81" actId="26606"/>
          <ac:spMkLst>
            <pc:docMk/>
            <pc:sldMk cId="1814876306" sldId="672"/>
            <ac:spMk id="15" creationId="{B5A1B09C-1565-46F8-B70F-621C5EB48A09}"/>
          </ac:spMkLst>
        </pc:spChg>
        <pc:spChg chg="del">
          <ac:chgData name="Damian Gordon" userId="796278f3-970d-4a3b-8137-dc597a054133" providerId="ADAL" clId="{AAB4CF93-E0CC-4ABB-92F2-67728DBDA28A}" dt="2024-11-13T12:01:22.795" v="81" actId="26606"/>
          <ac:spMkLst>
            <pc:docMk/>
            <pc:sldMk cId="1814876306" sldId="672"/>
            <ac:spMk id="17" creationId="{8C516CC8-80AC-446C-A56E-9F54B7210402}"/>
          </ac:spMkLst>
        </pc:spChg>
        <pc:spChg chg="del">
          <ac:chgData name="Damian Gordon" userId="796278f3-970d-4a3b-8137-dc597a054133" providerId="ADAL" clId="{AAB4CF93-E0CC-4ABB-92F2-67728DBDA28A}" dt="2024-11-13T12:01:22.795" v="81" actId="26606"/>
          <ac:spMkLst>
            <pc:docMk/>
            <pc:sldMk cId="1814876306" sldId="672"/>
            <ac:spMk id="19" creationId="{53947E58-F088-49F1-A3D1-DEA690192E84}"/>
          </ac:spMkLst>
        </pc:spChg>
        <pc:spChg chg="add">
          <ac:chgData name="Damian Gordon" userId="796278f3-970d-4a3b-8137-dc597a054133" providerId="ADAL" clId="{AAB4CF93-E0CC-4ABB-92F2-67728DBDA28A}" dt="2024-11-13T12:01:22.795" v="81" actId="26606"/>
          <ac:spMkLst>
            <pc:docMk/>
            <pc:sldMk cId="1814876306" sldId="672"/>
            <ac:spMk id="25" creationId="{C1DD1A8A-57D5-4A81-AD04-532B043C5611}"/>
          </ac:spMkLst>
        </pc:spChg>
        <pc:spChg chg="add">
          <ac:chgData name="Damian Gordon" userId="796278f3-970d-4a3b-8137-dc597a054133" providerId="ADAL" clId="{AAB4CF93-E0CC-4ABB-92F2-67728DBDA28A}" dt="2024-11-13T12:01:22.795" v="81" actId="26606"/>
          <ac:spMkLst>
            <pc:docMk/>
            <pc:sldMk cId="1814876306" sldId="672"/>
            <ac:spMk id="27" creationId="{007891EC-4501-44ED-A8C8-B11B6DB767AB}"/>
          </ac:spMkLst>
        </pc:spChg>
        <pc:picChg chg="add mod">
          <ac:chgData name="Damian Gordon" userId="796278f3-970d-4a3b-8137-dc597a054133" providerId="ADAL" clId="{AAB4CF93-E0CC-4ABB-92F2-67728DBDA28A}" dt="2024-11-13T12:01:23.765" v="83"/>
          <ac:picMkLst>
            <pc:docMk/>
            <pc:sldMk cId="1814876306" sldId="672"/>
            <ac:picMk id="21" creationId="{3FA961B7-A2B1-D60C-510C-4C2DFA3E7595}"/>
          </ac:picMkLst>
        </pc:picChg>
      </pc:sldChg>
      <pc:sldChg chg="del">
        <pc:chgData name="Damian Gordon" userId="796278f3-970d-4a3b-8137-dc597a054133" providerId="ADAL" clId="{AAB4CF93-E0CC-4ABB-92F2-67728DBDA28A}" dt="2024-11-14T00:16:17.274" v="319" actId="47"/>
        <pc:sldMkLst>
          <pc:docMk/>
          <pc:sldMk cId="1505531879" sldId="673"/>
        </pc:sldMkLst>
      </pc:sldChg>
      <pc:sldChg chg="modSp ord modAnim">
        <pc:chgData name="Damian Gordon" userId="796278f3-970d-4a3b-8137-dc597a054133" providerId="ADAL" clId="{AAB4CF93-E0CC-4ABB-92F2-67728DBDA28A}" dt="2024-11-14T01:17:47.298" v="718"/>
        <pc:sldMkLst>
          <pc:docMk/>
          <pc:sldMk cId="337636775" sldId="727"/>
        </pc:sldMkLst>
        <pc:spChg chg="mod">
          <ac:chgData name="Damian Gordon" userId="796278f3-970d-4a3b-8137-dc597a054133" providerId="ADAL" clId="{AAB4CF93-E0CC-4ABB-92F2-67728DBDA28A}" dt="2024-11-14T00:16:43.020" v="354" actId="113"/>
          <ac:spMkLst>
            <pc:docMk/>
            <pc:sldMk cId="337636775" sldId="727"/>
            <ac:spMk id="2" creationId="{81137644-4545-DE99-35F7-1FE2A7BD4BB5}"/>
          </ac:spMkLst>
        </pc:spChg>
      </pc:sldChg>
      <pc:sldChg chg="del">
        <pc:chgData name="Damian Gordon" userId="796278f3-970d-4a3b-8137-dc597a054133" providerId="ADAL" clId="{AAB4CF93-E0CC-4ABB-92F2-67728DBDA28A}" dt="2024-11-14T00:16:09" v="318" actId="47"/>
        <pc:sldMkLst>
          <pc:docMk/>
          <pc:sldMk cId="3335339159" sldId="737"/>
        </pc:sldMkLst>
      </pc:sldChg>
      <pc:sldChg chg="del">
        <pc:chgData name="Damian Gordon" userId="796278f3-970d-4a3b-8137-dc597a054133" providerId="ADAL" clId="{AAB4CF93-E0CC-4ABB-92F2-67728DBDA28A}" dt="2024-11-14T00:16:17.274" v="319" actId="47"/>
        <pc:sldMkLst>
          <pc:docMk/>
          <pc:sldMk cId="3116750807" sldId="740"/>
        </pc:sldMkLst>
      </pc:sldChg>
      <pc:sldChg chg="del">
        <pc:chgData name="Damian Gordon" userId="796278f3-970d-4a3b-8137-dc597a054133" providerId="ADAL" clId="{AAB4CF93-E0CC-4ABB-92F2-67728DBDA28A}" dt="2024-11-14T00:16:17.274" v="319" actId="47"/>
        <pc:sldMkLst>
          <pc:docMk/>
          <pc:sldMk cId="2126157197" sldId="741"/>
        </pc:sldMkLst>
      </pc:sldChg>
      <pc:sldChg chg="del">
        <pc:chgData name="Damian Gordon" userId="796278f3-970d-4a3b-8137-dc597a054133" providerId="ADAL" clId="{AAB4CF93-E0CC-4ABB-92F2-67728DBDA28A}" dt="2024-11-14T00:16:17.274" v="319" actId="47"/>
        <pc:sldMkLst>
          <pc:docMk/>
          <pc:sldMk cId="2100616338" sldId="742"/>
        </pc:sldMkLst>
      </pc:sldChg>
      <pc:sldChg chg="del">
        <pc:chgData name="Damian Gordon" userId="796278f3-970d-4a3b-8137-dc597a054133" providerId="ADAL" clId="{AAB4CF93-E0CC-4ABB-92F2-67728DBDA28A}" dt="2024-11-14T00:16:17.274" v="319" actId="47"/>
        <pc:sldMkLst>
          <pc:docMk/>
          <pc:sldMk cId="1933395079" sldId="743"/>
        </pc:sldMkLst>
      </pc:sldChg>
      <pc:sldChg chg="del">
        <pc:chgData name="Damian Gordon" userId="796278f3-970d-4a3b-8137-dc597a054133" providerId="ADAL" clId="{AAB4CF93-E0CC-4ABB-92F2-67728DBDA28A}" dt="2024-11-14T00:16:17.274" v="319" actId="47"/>
        <pc:sldMkLst>
          <pc:docMk/>
          <pc:sldMk cId="1502667413" sldId="744"/>
        </pc:sldMkLst>
      </pc:sldChg>
      <pc:sldChg chg="del">
        <pc:chgData name="Damian Gordon" userId="796278f3-970d-4a3b-8137-dc597a054133" providerId="ADAL" clId="{AAB4CF93-E0CC-4ABB-92F2-67728DBDA28A}" dt="2024-11-14T00:16:17.274" v="319" actId="47"/>
        <pc:sldMkLst>
          <pc:docMk/>
          <pc:sldMk cId="931328414" sldId="745"/>
        </pc:sldMkLst>
      </pc:sldChg>
      <pc:sldChg chg="del">
        <pc:chgData name="Damian Gordon" userId="796278f3-970d-4a3b-8137-dc597a054133" providerId="ADAL" clId="{AAB4CF93-E0CC-4ABB-92F2-67728DBDA28A}" dt="2024-11-14T00:16:17.274" v="319" actId="47"/>
        <pc:sldMkLst>
          <pc:docMk/>
          <pc:sldMk cId="4241562838" sldId="746"/>
        </pc:sldMkLst>
      </pc:sldChg>
      <pc:sldChg chg="del">
        <pc:chgData name="Damian Gordon" userId="796278f3-970d-4a3b-8137-dc597a054133" providerId="ADAL" clId="{AAB4CF93-E0CC-4ABB-92F2-67728DBDA28A}" dt="2024-11-14T00:16:17.274" v="319" actId="47"/>
        <pc:sldMkLst>
          <pc:docMk/>
          <pc:sldMk cId="3432327591" sldId="747"/>
        </pc:sldMkLst>
      </pc:sldChg>
      <pc:sldChg chg="del">
        <pc:chgData name="Damian Gordon" userId="796278f3-970d-4a3b-8137-dc597a054133" providerId="ADAL" clId="{AAB4CF93-E0CC-4ABB-92F2-67728DBDA28A}" dt="2024-11-14T00:16:17.274" v="319" actId="47"/>
        <pc:sldMkLst>
          <pc:docMk/>
          <pc:sldMk cId="4012157166" sldId="749"/>
        </pc:sldMkLst>
      </pc:sldChg>
      <pc:sldChg chg="del">
        <pc:chgData name="Damian Gordon" userId="796278f3-970d-4a3b-8137-dc597a054133" providerId="ADAL" clId="{AAB4CF93-E0CC-4ABB-92F2-67728DBDA28A}" dt="2024-11-14T00:16:17.274" v="319" actId="47"/>
        <pc:sldMkLst>
          <pc:docMk/>
          <pc:sldMk cId="3914347053" sldId="750"/>
        </pc:sldMkLst>
      </pc:sldChg>
      <pc:sldChg chg="del">
        <pc:chgData name="Damian Gordon" userId="796278f3-970d-4a3b-8137-dc597a054133" providerId="ADAL" clId="{AAB4CF93-E0CC-4ABB-92F2-67728DBDA28A}" dt="2024-11-14T00:16:17.274" v="319" actId="47"/>
        <pc:sldMkLst>
          <pc:docMk/>
          <pc:sldMk cId="2288994801" sldId="751"/>
        </pc:sldMkLst>
      </pc:sldChg>
      <pc:sldChg chg="del">
        <pc:chgData name="Damian Gordon" userId="796278f3-970d-4a3b-8137-dc597a054133" providerId="ADAL" clId="{AAB4CF93-E0CC-4ABB-92F2-67728DBDA28A}" dt="2024-11-14T00:16:17.274" v="319" actId="47"/>
        <pc:sldMkLst>
          <pc:docMk/>
          <pc:sldMk cId="1936188874" sldId="752"/>
        </pc:sldMkLst>
      </pc:sldChg>
      <pc:sldChg chg="del">
        <pc:chgData name="Damian Gordon" userId="796278f3-970d-4a3b-8137-dc597a054133" providerId="ADAL" clId="{AAB4CF93-E0CC-4ABB-92F2-67728DBDA28A}" dt="2024-11-14T00:16:17.274" v="319" actId="47"/>
        <pc:sldMkLst>
          <pc:docMk/>
          <pc:sldMk cId="2495214528" sldId="753"/>
        </pc:sldMkLst>
      </pc:sldChg>
      <pc:sldChg chg="del">
        <pc:chgData name="Damian Gordon" userId="796278f3-970d-4a3b-8137-dc597a054133" providerId="ADAL" clId="{AAB4CF93-E0CC-4ABB-92F2-67728DBDA28A}" dt="2024-11-14T00:16:17.274" v="319" actId="47"/>
        <pc:sldMkLst>
          <pc:docMk/>
          <pc:sldMk cId="2784711223" sldId="754"/>
        </pc:sldMkLst>
      </pc:sldChg>
      <pc:sldChg chg="del">
        <pc:chgData name="Damian Gordon" userId="796278f3-970d-4a3b-8137-dc597a054133" providerId="ADAL" clId="{AAB4CF93-E0CC-4ABB-92F2-67728DBDA28A}" dt="2024-11-14T00:16:17.274" v="319" actId="47"/>
        <pc:sldMkLst>
          <pc:docMk/>
          <pc:sldMk cId="754332516" sldId="755"/>
        </pc:sldMkLst>
      </pc:sldChg>
      <pc:sldChg chg="del">
        <pc:chgData name="Damian Gordon" userId="796278f3-970d-4a3b-8137-dc597a054133" providerId="ADAL" clId="{AAB4CF93-E0CC-4ABB-92F2-67728DBDA28A}" dt="2024-11-14T00:16:17.274" v="319" actId="47"/>
        <pc:sldMkLst>
          <pc:docMk/>
          <pc:sldMk cId="3897460127" sldId="756"/>
        </pc:sldMkLst>
      </pc:sldChg>
      <pc:sldChg chg="del">
        <pc:chgData name="Damian Gordon" userId="796278f3-970d-4a3b-8137-dc597a054133" providerId="ADAL" clId="{AAB4CF93-E0CC-4ABB-92F2-67728DBDA28A}" dt="2024-11-14T00:16:17.274" v="319" actId="47"/>
        <pc:sldMkLst>
          <pc:docMk/>
          <pc:sldMk cId="2988531067" sldId="757"/>
        </pc:sldMkLst>
      </pc:sldChg>
      <pc:sldChg chg="del">
        <pc:chgData name="Damian Gordon" userId="796278f3-970d-4a3b-8137-dc597a054133" providerId="ADAL" clId="{AAB4CF93-E0CC-4ABB-92F2-67728DBDA28A}" dt="2024-11-14T00:16:17.274" v="319" actId="47"/>
        <pc:sldMkLst>
          <pc:docMk/>
          <pc:sldMk cId="1672895734" sldId="758"/>
        </pc:sldMkLst>
      </pc:sldChg>
      <pc:sldChg chg="del">
        <pc:chgData name="Damian Gordon" userId="796278f3-970d-4a3b-8137-dc597a054133" providerId="ADAL" clId="{AAB4CF93-E0CC-4ABB-92F2-67728DBDA28A}" dt="2024-11-14T00:16:17.274" v="319" actId="47"/>
        <pc:sldMkLst>
          <pc:docMk/>
          <pc:sldMk cId="1716110153" sldId="759"/>
        </pc:sldMkLst>
      </pc:sldChg>
      <pc:sldChg chg="del">
        <pc:chgData name="Damian Gordon" userId="796278f3-970d-4a3b-8137-dc597a054133" providerId="ADAL" clId="{AAB4CF93-E0CC-4ABB-92F2-67728DBDA28A}" dt="2024-11-14T00:16:17.274" v="319" actId="47"/>
        <pc:sldMkLst>
          <pc:docMk/>
          <pc:sldMk cId="4136825654" sldId="760"/>
        </pc:sldMkLst>
      </pc:sldChg>
      <pc:sldChg chg="del">
        <pc:chgData name="Damian Gordon" userId="796278f3-970d-4a3b-8137-dc597a054133" providerId="ADAL" clId="{AAB4CF93-E0CC-4ABB-92F2-67728DBDA28A}" dt="2024-11-14T00:16:17.274" v="319" actId="47"/>
        <pc:sldMkLst>
          <pc:docMk/>
          <pc:sldMk cId="4185795757" sldId="761"/>
        </pc:sldMkLst>
      </pc:sldChg>
      <pc:sldChg chg="del">
        <pc:chgData name="Damian Gordon" userId="796278f3-970d-4a3b-8137-dc597a054133" providerId="ADAL" clId="{AAB4CF93-E0CC-4ABB-92F2-67728DBDA28A}" dt="2024-11-14T00:16:17.274" v="319" actId="47"/>
        <pc:sldMkLst>
          <pc:docMk/>
          <pc:sldMk cId="644211933" sldId="762"/>
        </pc:sldMkLst>
      </pc:sldChg>
      <pc:sldChg chg="del">
        <pc:chgData name="Damian Gordon" userId="796278f3-970d-4a3b-8137-dc597a054133" providerId="ADAL" clId="{AAB4CF93-E0CC-4ABB-92F2-67728DBDA28A}" dt="2024-11-14T00:16:17.274" v="319" actId="47"/>
        <pc:sldMkLst>
          <pc:docMk/>
          <pc:sldMk cId="3528280648" sldId="763"/>
        </pc:sldMkLst>
      </pc:sldChg>
      <pc:sldChg chg="del">
        <pc:chgData name="Damian Gordon" userId="796278f3-970d-4a3b-8137-dc597a054133" providerId="ADAL" clId="{AAB4CF93-E0CC-4ABB-92F2-67728DBDA28A}" dt="2024-11-14T00:16:17.274" v="319" actId="47"/>
        <pc:sldMkLst>
          <pc:docMk/>
          <pc:sldMk cId="520601442" sldId="764"/>
        </pc:sldMkLst>
      </pc:sldChg>
      <pc:sldChg chg="del">
        <pc:chgData name="Damian Gordon" userId="796278f3-970d-4a3b-8137-dc597a054133" providerId="ADAL" clId="{AAB4CF93-E0CC-4ABB-92F2-67728DBDA28A}" dt="2024-11-14T00:16:17.274" v="319" actId="47"/>
        <pc:sldMkLst>
          <pc:docMk/>
          <pc:sldMk cId="3702475705" sldId="766"/>
        </pc:sldMkLst>
      </pc:sldChg>
      <pc:sldChg chg="del">
        <pc:chgData name="Damian Gordon" userId="796278f3-970d-4a3b-8137-dc597a054133" providerId="ADAL" clId="{AAB4CF93-E0CC-4ABB-92F2-67728DBDA28A}" dt="2024-11-14T00:16:17.274" v="319" actId="47"/>
        <pc:sldMkLst>
          <pc:docMk/>
          <pc:sldMk cId="1206749708" sldId="767"/>
        </pc:sldMkLst>
      </pc:sldChg>
      <pc:sldChg chg="del">
        <pc:chgData name="Damian Gordon" userId="796278f3-970d-4a3b-8137-dc597a054133" providerId="ADAL" clId="{AAB4CF93-E0CC-4ABB-92F2-67728DBDA28A}" dt="2024-11-14T00:16:17.274" v="319" actId="47"/>
        <pc:sldMkLst>
          <pc:docMk/>
          <pc:sldMk cId="3651706390" sldId="768"/>
        </pc:sldMkLst>
      </pc:sldChg>
      <pc:sldChg chg="del">
        <pc:chgData name="Damian Gordon" userId="796278f3-970d-4a3b-8137-dc597a054133" providerId="ADAL" clId="{AAB4CF93-E0CC-4ABB-92F2-67728DBDA28A}" dt="2024-11-14T00:16:17.274" v="319" actId="47"/>
        <pc:sldMkLst>
          <pc:docMk/>
          <pc:sldMk cId="1426221555" sldId="769"/>
        </pc:sldMkLst>
      </pc:sldChg>
      <pc:sldChg chg="del">
        <pc:chgData name="Damian Gordon" userId="796278f3-970d-4a3b-8137-dc597a054133" providerId="ADAL" clId="{AAB4CF93-E0CC-4ABB-92F2-67728DBDA28A}" dt="2024-11-14T00:16:17.274" v="319" actId="47"/>
        <pc:sldMkLst>
          <pc:docMk/>
          <pc:sldMk cId="2741462461" sldId="770"/>
        </pc:sldMkLst>
      </pc:sldChg>
      <pc:sldChg chg="del">
        <pc:chgData name="Damian Gordon" userId="796278f3-970d-4a3b-8137-dc597a054133" providerId="ADAL" clId="{AAB4CF93-E0CC-4ABB-92F2-67728DBDA28A}" dt="2024-11-14T00:16:17.274" v="319" actId="47"/>
        <pc:sldMkLst>
          <pc:docMk/>
          <pc:sldMk cId="1875120253" sldId="771"/>
        </pc:sldMkLst>
      </pc:sldChg>
      <pc:sldChg chg="del">
        <pc:chgData name="Damian Gordon" userId="796278f3-970d-4a3b-8137-dc597a054133" providerId="ADAL" clId="{AAB4CF93-E0CC-4ABB-92F2-67728DBDA28A}" dt="2024-11-14T00:16:17.274" v="319" actId="47"/>
        <pc:sldMkLst>
          <pc:docMk/>
          <pc:sldMk cId="863486708" sldId="772"/>
        </pc:sldMkLst>
      </pc:sldChg>
      <pc:sldChg chg="del">
        <pc:chgData name="Damian Gordon" userId="796278f3-970d-4a3b-8137-dc597a054133" providerId="ADAL" clId="{AAB4CF93-E0CC-4ABB-92F2-67728DBDA28A}" dt="2024-11-14T00:16:17.274" v="319" actId="47"/>
        <pc:sldMkLst>
          <pc:docMk/>
          <pc:sldMk cId="3690064929" sldId="773"/>
        </pc:sldMkLst>
      </pc:sldChg>
      <pc:sldChg chg="del">
        <pc:chgData name="Damian Gordon" userId="796278f3-970d-4a3b-8137-dc597a054133" providerId="ADAL" clId="{AAB4CF93-E0CC-4ABB-92F2-67728DBDA28A}" dt="2024-11-14T00:16:17.274" v="319" actId="47"/>
        <pc:sldMkLst>
          <pc:docMk/>
          <pc:sldMk cId="652402510" sldId="775"/>
        </pc:sldMkLst>
      </pc:sldChg>
      <pc:sldChg chg="del">
        <pc:chgData name="Damian Gordon" userId="796278f3-970d-4a3b-8137-dc597a054133" providerId="ADAL" clId="{AAB4CF93-E0CC-4ABB-92F2-67728DBDA28A}" dt="2024-11-14T00:16:09" v="318" actId="47"/>
        <pc:sldMkLst>
          <pc:docMk/>
          <pc:sldMk cId="3542683456" sldId="780"/>
        </pc:sldMkLst>
      </pc:sldChg>
      <pc:sldChg chg="del">
        <pc:chgData name="Damian Gordon" userId="796278f3-970d-4a3b-8137-dc597a054133" providerId="ADAL" clId="{AAB4CF93-E0CC-4ABB-92F2-67728DBDA28A}" dt="2024-11-14T00:16:09" v="318" actId="47"/>
        <pc:sldMkLst>
          <pc:docMk/>
          <pc:sldMk cId="492874878" sldId="781"/>
        </pc:sldMkLst>
      </pc:sldChg>
      <pc:sldChg chg="del">
        <pc:chgData name="Damian Gordon" userId="796278f3-970d-4a3b-8137-dc597a054133" providerId="ADAL" clId="{AAB4CF93-E0CC-4ABB-92F2-67728DBDA28A}" dt="2024-11-14T00:16:09" v="318" actId="47"/>
        <pc:sldMkLst>
          <pc:docMk/>
          <pc:sldMk cId="3255880835" sldId="782"/>
        </pc:sldMkLst>
      </pc:sldChg>
      <pc:sldChg chg="del">
        <pc:chgData name="Damian Gordon" userId="796278f3-970d-4a3b-8137-dc597a054133" providerId="ADAL" clId="{AAB4CF93-E0CC-4ABB-92F2-67728DBDA28A}" dt="2024-11-14T00:16:09" v="318" actId="47"/>
        <pc:sldMkLst>
          <pc:docMk/>
          <pc:sldMk cId="3400421097" sldId="783"/>
        </pc:sldMkLst>
      </pc:sldChg>
      <pc:sldChg chg="del">
        <pc:chgData name="Damian Gordon" userId="796278f3-970d-4a3b-8137-dc597a054133" providerId="ADAL" clId="{AAB4CF93-E0CC-4ABB-92F2-67728DBDA28A}" dt="2024-11-14T00:16:09" v="318" actId="47"/>
        <pc:sldMkLst>
          <pc:docMk/>
          <pc:sldMk cId="2897823732" sldId="784"/>
        </pc:sldMkLst>
      </pc:sldChg>
      <pc:sldChg chg="del">
        <pc:chgData name="Damian Gordon" userId="796278f3-970d-4a3b-8137-dc597a054133" providerId="ADAL" clId="{AAB4CF93-E0CC-4ABB-92F2-67728DBDA28A}" dt="2024-11-14T00:16:09" v="318" actId="47"/>
        <pc:sldMkLst>
          <pc:docMk/>
          <pc:sldMk cId="2861736560" sldId="786"/>
        </pc:sldMkLst>
      </pc:sldChg>
      <pc:sldChg chg="del">
        <pc:chgData name="Damian Gordon" userId="796278f3-970d-4a3b-8137-dc597a054133" providerId="ADAL" clId="{AAB4CF93-E0CC-4ABB-92F2-67728DBDA28A}" dt="2024-11-14T00:16:09" v="318" actId="47"/>
        <pc:sldMkLst>
          <pc:docMk/>
          <pc:sldMk cId="520445968" sldId="787"/>
        </pc:sldMkLst>
      </pc:sldChg>
      <pc:sldChg chg="del">
        <pc:chgData name="Damian Gordon" userId="796278f3-970d-4a3b-8137-dc597a054133" providerId="ADAL" clId="{AAB4CF93-E0CC-4ABB-92F2-67728DBDA28A}" dt="2024-11-14T00:16:09" v="318" actId="47"/>
        <pc:sldMkLst>
          <pc:docMk/>
          <pc:sldMk cId="3160904605" sldId="788"/>
        </pc:sldMkLst>
      </pc:sldChg>
      <pc:sldChg chg="del">
        <pc:chgData name="Damian Gordon" userId="796278f3-970d-4a3b-8137-dc597a054133" providerId="ADAL" clId="{AAB4CF93-E0CC-4ABB-92F2-67728DBDA28A}" dt="2024-11-14T00:16:09" v="318" actId="47"/>
        <pc:sldMkLst>
          <pc:docMk/>
          <pc:sldMk cId="406658134" sldId="789"/>
        </pc:sldMkLst>
      </pc:sldChg>
      <pc:sldChg chg="del">
        <pc:chgData name="Damian Gordon" userId="796278f3-970d-4a3b-8137-dc597a054133" providerId="ADAL" clId="{AAB4CF93-E0CC-4ABB-92F2-67728DBDA28A}" dt="2024-11-14T00:16:17.274" v="319" actId="47"/>
        <pc:sldMkLst>
          <pc:docMk/>
          <pc:sldMk cId="3603184083" sldId="790"/>
        </pc:sldMkLst>
      </pc:sldChg>
      <pc:sldChg chg="del">
        <pc:chgData name="Damian Gordon" userId="796278f3-970d-4a3b-8137-dc597a054133" providerId="ADAL" clId="{AAB4CF93-E0CC-4ABB-92F2-67728DBDA28A}" dt="2024-11-14T00:16:09" v="318" actId="47"/>
        <pc:sldMkLst>
          <pc:docMk/>
          <pc:sldMk cId="2166172882" sldId="791"/>
        </pc:sldMkLst>
      </pc:sldChg>
      <pc:sldChg chg="del">
        <pc:chgData name="Damian Gordon" userId="796278f3-970d-4a3b-8137-dc597a054133" providerId="ADAL" clId="{AAB4CF93-E0CC-4ABB-92F2-67728DBDA28A}" dt="2024-11-14T00:16:09" v="318" actId="47"/>
        <pc:sldMkLst>
          <pc:docMk/>
          <pc:sldMk cId="3285808523" sldId="792"/>
        </pc:sldMkLst>
      </pc:sldChg>
      <pc:sldChg chg="del">
        <pc:chgData name="Damian Gordon" userId="796278f3-970d-4a3b-8137-dc597a054133" providerId="ADAL" clId="{AAB4CF93-E0CC-4ABB-92F2-67728DBDA28A}" dt="2024-11-14T00:16:09" v="318" actId="47"/>
        <pc:sldMkLst>
          <pc:docMk/>
          <pc:sldMk cId="183918557" sldId="793"/>
        </pc:sldMkLst>
      </pc:sldChg>
      <pc:sldChg chg="del">
        <pc:chgData name="Damian Gordon" userId="796278f3-970d-4a3b-8137-dc597a054133" providerId="ADAL" clId="{AAB4CF93-E0CC-4ABB-92F2-67728DBDA28A}" dt="2024-11-14T00:16:09" v="318" actId="47"/>
        <pc:sldMkLst>
          <pc:docMk/>
          <pc:sldMk cId="342127885" sldId="794"/>
        </pc:sldMkLst>
      </pc:sldChg>
      <pc:sldChg chg="del">
        <pc:chgData name="Damian Gordon" userId="796278f3-970d-4a3b-8137-dc597a054133" providerId="ADAL" clId="{AAB4CF93-E0CC-4ABB-92F2-67728DBDA28A}" dt="2024-11-14T00:16:09" v="318" actId="47"/>
        <pc:sldMkLst>
          <pc:docMk/>
          <pc:sldMk cId="1333833009" sldId="795"/>
        </pc:sldMkLst>
      </pc:sldChg>
      <pc:sldChg chg="del">
        <pc:chgData name="Damian Gordon" userId="796278f3-970d-4a3b-8137-dc597a054133" providerId="ADAL" clId="{AAB4CF93-E0CC-4ABB-92F2-67728DBDA28A}" dt="2024-11-14T00:16:17.274" v="319" actId="47"/>
        <pc:sldMkLst>
          <pc:docMk/>
          <pc:sldMk cId="203997205" sldId="797"/>
        </pc:sldMkLst>
      </pc:sldChg>
      <pc:sldChg chg="addSp modSp new del mod">
        <pc:chgData name="Damian Gordon" userId="796278f3-970d-4a3b-8137-dc597a054133" providerId="ADAL" clId="{AAB4CF93-E0CC-4ABB-92F2-67728DBDA28A}" dt="2024-11-13T23:50:09.209" v="130" actId="47"/>
        <pc:sldMkLst>
          <pc:docMk/>
          <pc:sldMk cId="2405035739" sldId="798"/>
        </pc:sldMkLst>
        <pc:spChg chg="add mod">
          <ac:chgData name="Damian Gordon" userId="796278f3-970d-4a3b-8137-dc597a054133" providerId="ADAL" clId="{AAB4CF93-E0CC-4ABB-92F2-67728DBDA28A}" dt="2024-11-13T23:49:59.765" v="128" actId="21"/>
          <ac:spMkLst>
            <pc:docMk/>
            <pc:sldMk cId="2405035739" sldId="798"/>
            <ac:spMk id="3" creationId="{FC761251-F1AF-AC0C-F9B8-01015F4FEE6F}"/>
          </ac:spMkLst>
        </pc:spChg>
      </pc:sldChg>
      <pc:sldChg chg="addSp delSp modSp add del mod">
        <pc:chgData name="Damian Gordon" userId="796278f3-970d-4a3b-8137-dc597a054133" providerId="ADAL" clId="{AAB4CF93-E0CC-4ABB-92F2-67728DBDA28A}" dt="2024-11-13T23:50:58.117" v="140" actId="47"/>
        <pc:sldMkLst>
          <pc:docMk/>
          <pc:sldMk cId="1850852355" sldId="799"/>
        </pc:sldMkLst>
        <pc:spChg chg="del mod">
          <ac:chgData name="Damian Gordon" userId="796278f3-970d-4a3b-8137-dc597a054133" providerId="ADAL" clId="{AAB4CF93-E0CC-4ABB-92F2-67728DBDA28A}" dt="2024-11-13T12:04:31.701" v="116" actId="478"/>
          <ac:spMkLst>
            <pc:docMk/>
            <pc:sldMk cId="1850852355" sldId="799"/>
            <ac:spMk id="3" creationId="{680D865C-D8B8-F4E0-A471-96E10E228886}"/>
          </ac:spMkLst>
        </pc:spChg>
        <pc:spChg chg="add mod">
          <ac:chgData name="Damian Gordon" userId="796278f3-970d-4a3b-8137-dc597a054133" providerId="ADAL" clId="{AAB4CF93-E0CC-4ABB-92F2-67728DBDA28A}" dt="2024-11-13T23:50:50.716" v="138" actId="21"/>
          <ac:spMkLst>
            <pc:docMk/>
            <pc:sldMk cId="1850852355" sldId="799"/>
            <ac:spMk id="4" creationId="{09A3575E-FE28-A9CD-11D2-D8944B25365E}"/>
          </ac:spMkLst>
        </pc:spChg>
      </pc:sldChg>
      <pc:sldChg chg="modSp add del mod">
        <pc:chgData name="Damian Gordon" userId="796278f3-970d-4a3b-8137-dc597a054133" providerId="ADAL" clId="{AAB4CF93-E0CC-4ABB-92F2-67728DBDA28A}" dt="2024-11-14T11:25:53.722" v="3093" actId="47"/>
        <pc:sldMkLst>
          <pc:docMk/>
          <pc:sldMk cId="1008018196" sldId="800"/>
        </pc:sldMkLst>
        <pc:spChg chg="mod">
          <ac:chgData name="Damian Gordon" userId="796278f3-970d-4a3b-8137-dc597a054133" providerId="ADAL" clId="{AAB4CF93-E0CC-4ABB-92F2-67728DBDA28A}" dt="2024-11-13T23:49:15.342" v="120"/>
          <ac:spMkLst>
            <pc:docMk/>
            <pc:sldMk cId="1008018196" sldId="800"/>
            <ac:spMk id="3" creationId="{E5E67D95-4305-75D5-BED2-29100B6A979D}"/>
          </ac:spMkLst>
        </pc:spChg>
      </pc:sldChg>
      <pc:sldChg chg="modSp add del mod">
        <pc:chgData name="Damian Gordon" userId="796278f3-970d-4a3b-8137-dc597a054133" providerId="ADAL" clId="{AAB4CF93-E0CC-4ABB-92F2-67728DBDA28A}" dt="2024-11-14T11:26:07.710" v="3094" actId="2696"/>
        <pc:sldMkLst>
          <pc:docMk/>
          <pc:sldMk cId="2179488794" sldId="801"/>
        </pc:sldMkLst>
        <pc:spChg chg="mod">
          <ac:chgData name="Damian Gordon" userId="796278f3-970d-4a3b-8137-dc597a054133" providerId="ADAL" clId="{AAB4CF93-E0CC-4ABB-92F2-67728DBDA28A}" dt="2024-11-13T23:49:48.275" v="126" actId="403"/>
          <ac:spMkLst>
            <pc:docMk/>
            <pc:sldMk cId="2179488794" sldId="801"/>
            <ac:spMk id="3" creationId="{B709A9B1-5B6D-EE4A-2120-F3F69A2B2DA0}"/>
          </ac:spMkLst>
        </pc:spChg>
      </pc:sldChg>
      <pc:sldChg chg="addSp delSp modSp add mod">
        <pc:chgData name="Damian Gordon" userId="796278f3-970d-4a3b-8137-dc597a054133" providerId="ADAL" clId="{AAB4CF93-E0CC-4ABB-92F2-67728DBDA28A}" dt="2024-11-16T15:06:27.471" v="3379" actId="20577"/>
        <pc:sldMkLst>
          <pc:docMk/>
          <pc:sldMk cId="2413779209" sldId="801"/>
        </pc:sldMkLst>
        <pc:spChg chg="del">
          <ac:chgData name="Damian Gordon" userId="796278f3-970d-4a3b-8137-dc597a054133" providerId="ADAL" clId="{AAB4CF93-E0CC-4ABB-92F2-67728DBDA28A}" dt="2024-11-16T15:01:55.357" v="3151" actId="478"/>
          <ac:spMkLst>
            <pc:docMk/>
            <pc:sldMk cId="2413779209" sldId="801"/>
            <ac:spMk id="3" creationId="{B709A9B1-5B6D-EE4A-2120-F3F69A2B2DA0}"/>
          </ac:spMkLst>
        </pc:spChg>
        <pc:spChg chg="add del mod">
          <ac:chgData name="Damian Gordon" userId="796278f3-970d-4a3b-8137-dc597a054133" providerId="ADAL" clId="{AAB4CF93-E0CC-4ABB-92F2-67728DBDA28A}" dt="2024-11-16T15:01:56.406" v="3152" actId="478"/>
          <ac:spMkLst>
            <pc:docMk/>
            <pc:sldMk cId="2413779209" sldId="801"/>
            <ac:spMk id="5" creationId="{97DEA6B9-FF71-3B07-AE52-335BB840703D}"/>
          </ac:spMkLst>
        </pc:spChg>
        <pc:spChg chg="add mod">
          <ac:chgData name="Damian Gordon" userId="796278f3-970d-4a3b-8137-dc597a054133" providerId="ADAL" clId="{AAB4CF93-E0CC-4ABB-92F2-67728DBDA28A}" dt="2024-11-16T15:06:27.471" v="3379" actId="20577"/>
          <ac:spMkLst>
            <pc:docMk/>
            <pc:sldMk cId="2413779209" sldId="801"/>
            <ac:spMk id="6" creationId="{263E633F-0377-98FD-AE72-E41488D39788}"/>
          </ac:spMkLst>
        </pc:spChg>
        <pc:spChg chg="add del mod">
          <ac:chgData name="Damian Gordon" userId="796278f3-970d-4a3b-8137-dc597a054133" providerId="ADAL" clId="{AAB4CF93-E0CC-4ABB-92F2-67728DBDA28A}" dt="2024-11-16T15:04:52.689" v="3243" actId="478"/>
          <ac:spMkLst>
            <pc:docMk/>
            <pc:sldMk cId="2413779209" sldId="801"/>
            <ac:spMk id="8" creationId="{8BF619DB-8CE8-BDAC-A05C-839D3F93B278}"/>
          </ac:spMkLst>
        </pc:spChg>
        <pc:spChg chg="add del">
          <ac:chgData name="Damian Gordon" userId="796278f3-970d-4a3b-8137-dc597a054133" providerId="ADAL" clId="{AAB4CF93-E0CC-4ABB-92F2-67728DBDA28A}" dt="2024-11-16T15:04:27.521" v="3236" actId="478"/>
          <ac:spMkLst>
            <pc:docMk/>
            <pc:sldMk cId="2413779209" sldId="801"/>
            <ac:spMk id="9" creationId="{F1C8A01A-2511-DA25-5C0B-95DE0D6DC49B}"/>
          </ac:spMkLst>
        </pc:spChg>
        <pc:spChg chg="add del mod">
          <ac:chgData name="Damian Gordon" userId="796278f3-970d-4a3b-8137-dc597a054133" providerId="ADAL" clId="{AAB4CF93-E0CC-4ABB-92F2-67728DBDA28A}" dt="2024-11-16T15:05:05.157" v="3247" actId="478"/>
          <ac:spMkLst>
            <pc:docMk/>
            <pc:sldMk cId="2413779209" sldId="801"/>
            <ac:spMk id="10" creationId="{22C6EBBA-F435-6707-BE10-17E45E9F5144}"/>
          </ac:spMkLst>
        </pc:spChg>
        <pc:spChg chg="add del mod">
          <ac:chgData name="Damian Gordon" userId="796278f3-970d-4a3b-8137-dc597a054133" providerId="ADAL" clId="{AAB4CF93-E0CC-4ABB-92F2-67728DBDA28A}" dt="2024-11-16T15:05:06.029" v="3248" actId="478"/>
          <ac:spMkLst>
            <pc:docMk/>
            <pc:sldMk cId="2413779209" sldId="801"/>
            <ac:spMk id="11" creationId="{801A66A9-9589-1A7B-1B0D-4154BA41499E}"/>
          </ac:spMkLst>
        </pc:spChg>
        <pc:spChg chg="add mod">
          <ac:chgData name="Damian Gordon" userId="796278f3-970d-4a3b-8137-dc597a054133" providerId="ADAL" clId="{AAB4CF93-E0CC-4ABB-92F2-67728DBDA28A}" dt="2024-11-16T15:05:31.105" v="3281" actId="20577"/>
          <ac:spMkLst>
            <pc:docMk/>
            <pc:sldMk cId="2413779209" sldId="801"/>
            <ac:spMk id="12" creationId="{774AEC0B-6B50-4C66-075C-730357197900}"/>
          </ac:spMkLst>
        </pc:spChg>
        <pc:spChg chg="add mod">
          <ac:chgData name="Damian Gordon" userId="796278f3-970d-4a3b-8137-dc597a054133" providerId="ADAL" clId="{AAB4CF93-E0CC-4ABB-92F2-67728DBDA28A}" dt="2024-11-16T15:05:35.990" v="3282"/>
          <ac:spMkLst>
            <pc:docMk/>
            <pc:sldMk cId="2413779209" sldId="801"/>
            <ac:spMk id="13" creationId="{7B626C8A-5630-B2B5-6A0C-CE11514775FD}"/>
          </ac:spMkLst>
        </pc:spChg>
        <pc:spChg chg="add mod">
          <ac:chgData name="Damian Gordon" userId="796278f3-970d-4a3b-8137-dc597a054133" providerId="ADAL" clId="{AAB4CF93-E0CC-4ABB-92F2-67728DBDA28A}" dt="2024-11-16T15:05:40.996" v="3284" actId="1076"/>
          <ac:spMkLst>
            <pc:docMk/>
            <pc:sldMk cId="2413779209" sldId="801"/>
            <ac:spMk id="14" creationId="{DC48B656-F647-4FD3-50DC-2A88935A9838}"/>
          </ac:spMkLst>
        </pc:spChg>
        <pc:spChg chg="add mod">
          <ac:chgData name="Damian Gordon" userId="796278f3-970d-4a3b-8137-dc597a054133" providerId="ADAL" clId="{AAB4CF93-E0CC-4ABB-92F2-67728DBDA28A}" dt="2024-11-16T15:06:03.439" v="3358" actId="20577"/>
          <ac:spMkLst>
            <pc:docMk/>
            <pc:sldMk cId="2413779209" sldId="801"/>
            <ac:spMk id="15" creationId="{A0EBA9A3-A90E-26FA-551B-0215B3EA3D1C}"/>
          </ac:spMkLst>
        </pc:spChg>
        <pc:spChg chg="add mod">
          <ac:chgData name="Damian Gordon" userId="796278f3-970d-4a3b-8137-dc597a054133" providerId="ADAL" clId="{AAB4CF93-E0CC-4ABB-92F2-67728DBDA28A}" dt="2024-11-16T15:06:14.830" v="3377" actId="20577"/>
          <ac:spMkLst>
            <pc:docMk/>
            <pc:sldMk cId="2413779209" sldId="801"/>
            <ac:spMk id="16" creationId="{3E285EAE-8831-CA0B-5CEA-DD90838CF3AD}"/>
          </ac:spMkLst>
        </pc:spChg>
      </pc:sldChg>
      <pc:sldChg chg="add del">
        <pc:chgData name="Damian Gordon" userId="796278f3-970d-4a3b-8137-dc597a054133" providerId="ADAL" clId="{AAB4CF93-E0CC-4ABB-92F2-67728DBDA28A}" dt="2024-11-16T16:50:10.761" v="5718" actId="47"/>
        <pc:sldMkLst>
          <pc:docMk/>
          <pc:sldMk cId="721798891" sldId="802"/>
        </pc:sldMkLst>
      </pc:sldChg>
      <pc:sldChg chg="modSp add del mod">
        <pc:chgData name="Damian Gordon" userId="796278f3-970d-4a3b-8137-dc597a054133" providerId="ADAL" clId="{AAB4CF93-E0CC-4ABB-92F2-67728DBDA28A}" dt="2024-11-14T11:26:07.710" v="3094" actId="2696"/>
        <pc:sldMkLst>
          <pc:docMk/>
          <pc:sldMk cId="1521948739" sldId="802"/>
        </pc:sldMkLst>
        <pc:spChg chg="mod">
          <ac:chgData name="Damian Gordon" userId="796278f3-970d-4a3b-8137-dc597a054133" providerId="ADAL" clId="{AAB4CF93-E0CC-4ABB-92F2-67728DBDA28A}" dt="2024-11-13T23:50:05.121" v="129"/>
          <ac:spMkLst>
            <pc:docMk/>
            <pc:sldMk cId="1521948739" sldId="802"/>
            <ac:spMk id="3" creationId="{6ACC49B8-06B0-247E-25F2-233E11C8BD28}"/>
          </ac:spMkLst>
        </pc:spChg>
      </pc:sldChg>
      <pc:sldChg chg="modSp add del mod">
        <pc:chgData name="Damian Gordon" userId="796278f3-970d-4a3b-8137-dc597a054133" providerId="ADAL" clId="{AAB4CF93-E0CC-4ABB-92F2-67728DBDA28A}" dt="2024-11-14T11:26:07.710" v="3094" actId="2696"/>
        <pc:sldMkLst>
          <pc:docMk/>
          <pc:sldMk cId="2554544700" sldId="803"/>
        </pc:sldMkLst>
        <pc:spChg chg="mod">
          <ac:chgData name="Damian Gordon" userId="796278f3-970d-4a3b-8137-dc597a054133" providerId="ADAL" clId="{AAB4CF93-E0CC-4ABB-92F2-67728DBDA28A}" dt="2024-11-13T23:50:25.064" v="133"/>
          <ac:spMkLst>
            <pc:docMk/>
            <pc:sldMk cId="2554544700" sldId="803"/>
            <ac:spMk id="3" creationId="{90FE73C8-B8E8-8F82-35B5-52A3ED32AD23}"/>
          </ac:spMkLst>
        </pc:spChg>
      </pc:sldChg>
      <pc:sldChg chg="add">
        <pc:chgData name="Damian Gordon" userId="796278f3-970d-4a3b-8137-dc597a054133" providerId="ADAL" clId="{AAB4CF93-E0CC-4ABB-92F2-67728DBDA28A}" dt="2024-11-14T11:26:13.136" v="3095"/>
        <pc:sldMkLst>
          <pc:docMk/>
          <pc:sldMk cId="2708259209" sldId="803"/>
        </pc:sldMkLst>
      </pc:sldChg>
      <pc:sldChg chg="add">
        <pc:chgData name="Damian Gordon" userId="796278f3-970d-4a3b-8137-dc597a054133" providerId="ADAL" clId="{AAB4CF93-E0CC-4ABB-92F2-67728DBDA28A}" dt="2024-11-14T11:26:13.136" v="3095"/>
        <pc:sldMkLst>
          <pc:docMk/>
          <pc:sldMk cId="1639497307" sldId="804"/>
        </pc:sldMkLst>
      </pc:sldChg>
      <pc:sldChg chg="modSp add del mod">
        <pc:chgData name="Damian Gordon" userId="796278f3-970d-4a3b-8137-dc597a054133" providerId="ADAL" clId="{AAB4CF93-E0CC-4ABB-92F2-67728DBDA28A}" dt="2024-11-14T11:26:07.710" v="3094" actId="2696"/>
        <pc:sldMkLst>
          <pc:docMk/>
          <pc:sldMk cId="1646778720" sldId="804"/>
        </pc:sldMkLst>
        <pc:spChg chg="mod">
          <ac:chgData name="Damian Gordon" userId="796278f3-970d-4a3b-8137-dc597a054133" providerId="ADAL" clId="{AAB4CF93-E0CC-4ABB-92F2-67728DBDA28A}" dt="2024-11-13T23:50:38.035" v="136"/>
          <ac:spMkLst>
            <pc:docMk/>
            <pc:sldMk cId="1646778720" sldId="804"/>
            <ac:spMk id="3" creationId="{DCFAC2A3-2113-96EB-4083-A26C16C0C13F}"/>
          </ac:spMkLst>
        </pc:spChg>
      </pc:sldChg>
      <pc:sldChg chg="addSp modSp add del mod modAnim">
        <pc:chgData name="Damian Gordon" userId="796278f3-970d-4a3b-8137-dc597a054133" providerId="ADAL" clId="{AAB4CF93-E0CC-4ABB-92F2-67728DBDA28A}" dt="2024-11-14T11:25:45.239" v="3092" actId="47"/>
        <pc:sldMkLst>
          <pc:docMk/>
          <pc:sldMk cId="3590624914" sldId="805"/>
        </pc:sldMkLst>
        <pc:spChg chg="mod">
          <ac:chgData name="Damian Gordon" userId="796278f3-970d-4a3b-8137-dc597a054133" providerId="ADAL" clId="{AAB4CF93-E0CC-4ABB-92F2-67728DBDA28A}" dt="2024-11-13T23:50:54.345" v="139"/>
          <ac:spMkLst>
            <pc:docMk/>
            <pc:sldMk cId="3590624914" sldId="805"/>
            <ac:spMk id="3" creationId="{0BEA5E24-8CDD-C83C-3C34-6E705263D7EF}"/>
          </ac:spMkLst>
        </pc:spChg>
        <pc:picChg chg="add mod">
          <ac:chgData name="Damian Gordon" userId="796278f3-970d-4a3b-8137-dc597a054133" providerId="ADAL" clId="{AAB4CF93-E0CC-4ABB-92F2-67728DBDA28A}" dt="2024-11-14T11:17:15.568" v="2983"/>
          <ac:picMkLst>
            <pc:docMk/>
            <pc:sldMk cId="3590624914" sldId="805"/>
            <ac:picMk id="4" creationId="{A45BEB94-64DB-2F90-9C58-BC04378A8501}"/>
          </ac:picMkLst>
        </pc:picChg>
      </pc:sldChg>
      <pc:sldChg chg="modSp add mod ord modNotesTx">
        <pc:chgData name="Damian Gordon" userId="796278f3-970d-4a3b-8137-dc597a054133" providerId="ADAL" clId="{AAB4CF93-E0CC-4ABB-92F2-67728DBDA28A}" dt="2024-11-14T00:00:17.350" v="199"/>
        <pc:sldMkLst>
          <pc:docMk/>
          <pc:sldMk cId="3306271998" sldId="806"/>
        </pc:sldMkLst>
        <pc:spChg chg="mod">
          <ac:chgData name="Damian Gordon" userId="796278f3-970d-4a3b-8137-dc597a054133" providerId="ADAL" clId="{AAB4CF93-E0CC-4ABB-92F2-67728DBDA28A}" dt="2024-11-14T00:00:05.726" v="197" actId="20577"/>
          <ac:spMkLst>
            <pc:docMk/>
            <pc:sldMk cId="3306271998" sldId="806"/>
            <ac:spMk id="3" creationId="{96948AB6-D778-28D4-4EB0-310830B14611}"/>
          </ac:spMkLst>
        </pc:spChg>
      </pc:sldChg>
      <pc:sldChg chg="modSp add mod">
        <pc:chgData name="Damian Gordon" userId="796278f3-970d-4a3b-8137-dc597a054133" providerId="ADAL" clId="{AAB4CF93-E0CC-4ABB-92F2-67728DBDA28A}" dt="2024-11-14T00:09:23.056" v="261" actId="20577"/>
        <pc:sldMkLst>
          <pc:docMk/>
          <pc:sldMk cId="891867430" sldId="807"/>
        </pc:sldMkLst>
        <pc:spChg chg="mod">
          <ac:chgData name="Damian Gordon" userId="796278f3-970d-4a3b-8137-dc597a054133" providerId="ADAL" clId="{AAB4CF93-E0CC-4ABB-92F2-67728DBDA28A}" dt="2024-11-14T00:08:10.032" v="225" actId="20577"/>
          <ac:spMkLst>
            <pc:docMk/>
            <pc:sldMk cId="891867430" sldId="807"/>
            <ac:spMk id="2" creationId="{5D98121C-8025-9F6C-F0A4-7A8CC50690C2}"/>
          </ac:spMkLst>
        </pc:spChg>
        <pc:spChg chg="mod">
          <ac:chgData name="Damian Gordon" userId="796278f3-970d-4a3b-8137-dc597a054133" providerId="ADAL" clId="{AAB4CF93-E0CC-4ABB-92F2-67728DBDA28A}" dt="2024-11-14T00:09:23.056" v="261" actId="20577"/>
          <ac:spMkLst>
            <pc:docMk/>
            <pc:sldMk cId="891867430" sldId="807"/>
            <ac:spMk id="3" creationId="{F3467412-0D59-E222-3E9A-50DA6D4F17E2}"/>
          </ac:spMkLst>
        </pc:spChg>
      </pc:sldChg>
      <pc:sldChg chg="add del">
        <pc:chgData name="Damian Gordon" userId="796278f3-970d-4a3b-8137-dc597a054133" providerId="ADAL" clId="{AAB4CF93-E0CC-4ABB-92F2-67728DBDA28A}" dt="2024-11-13T23:57:46.691" v="145"/>
        <pc:sldMkLst>
          <pc:docMk/>
          <pc:sldMk cId="955341454" sldId="807"/>
        </pc:sldMkLst>
      </pc:sldChg>
      <pc:sldChg chg="modSp add mod">
        <pc:chgData name="Damian Gordon" userId="796278f3-970d-4a3b-8137-dc597a054133" providerId="ADAL" clId="{AAB4CF93-E0CC-4ABB-92F2-67728DBDA28A}" dt="2024-11-14T00:09:15.155" v="257" actId="20577"/>
        <pc:sldMkLst>
          <pc:docMk/>
          <pc:sldMk cId="3855214317" sldId="808"/>
        </pc:sldMkLst>
        <pc:spChg chg="mod">
          <ac:chgData name="Damian Gordon" userId="796278f3-970d-4a3b-8137-dc597a054133" providerId="ADAL" clId="{AAB4CF93-E0CC-4ABB-92F2-67728DBDA28A}" dt="2024-11-14T00:09:15.155" v="257" actId="20577"/>
          <ac:spMkLst>
            <pc:docMk/>
            <pc:sldMk cId="3855214317" sldId="808"/>
            <ac:spMk id="3" creationId="{5D37D8AF-667F-CB15-04D0-3B6464494C5F}"/>
          </ac:spMkLst>
        </pc:spChg>
      </pc:sldChg>
      <pc:sldChg chg="modSp add mod">
        <pc:chgData name="Damian Gordon" userId="796278f3-970d-4a3b-8137-dc597a054133" providerId="ADAL" clId="{AAB4CF93-E0CC-4ABB-92F2-67728DBDA28A}" dt="2024-11-14T00:10:24.220" v="282" actId="20577"/>
        <pc:sldMkLst>
          <pc:docMk/>
          <pc:sldMk cId="3582520559" sldId="809"/>
        </pc:sldMkLst>
        <pc:spChg chg="mod">
          <ac:chgData name="Damian Gordon" userId="796278f3-970d-4a3b-8137-dc597a054133" providerId="ADAL" clId="{AAB4CF93-E0CC-4ABB-92F2-67728DBDA28A}" dt="2024-11-14T00:10:24.220" v="282" actId="20577"/>
          <ac:spMkLst>
            <pc:docMk/>
            <pc:sldMk cId="3582520559" sldId="809"/>
            <ac:spMk id="3" creationId="{6F5B20E6-770E-A36D-0D30-102BBDA98F85}"/>
          </ac:spMkLst>
        </pc:spChg>
      </pc:sldChg>
      <pc:sldChg chg="modSp add mod">
        <pc:chgData name="Damian Gordon" userId="796278f3-970d-4a3b-8137-dc597a054133" providerId="ADAL" clId="{AAB4CF93-E0CC-4ABB-92F2-67728DBDA28A}" dt="2024-11-14T00:12:03.021" v="298" actId="20577"/>
        <pc:sldMkLst>
          <pc:docMk/>
          <pc:sldMk cId="362580098" sldId="810"/>
        </pc:sldMkLst>
        <pc:spChg chg="mod">
          <ac:chgData name="Damian Gordon" userId="796278f3-970d-4a3b-8137-dc597a054133" providerId="ADAL" clId="{AAB4CF93-E0CC-4ABB-92F2-67728DBDA28A}" dt="2024-11-14T00:12:03.021" v="298" actId="20577"/>
          <ac:spMkLst>
            <pc:docMk/>
            <pc:sldMk cId="362580098" sldId="810"/>
            <ac:spMk id="3" creationId="{781E2708-8BE9-B3E6-B048-EE93D87A7B5E}"/>
          </ac:spMkLst>
        </pc:spChg>
      </pc:sldChg>
      <pc:sldChg chg="modSp add mod">
        <pc:chgData name="Damian Gordon" userId="796278f3-970d-4a3b-8137-dc597a054133" providerId="ADAL" clId="{AAB4CF93-E0CC-4ABB-92F2-67728DBDA28A}" dt="2024-11-14T00:12:49.884" v="315" actId="404"/>
        <pc:sldMkLst>
          <pc:docMk/>
          <pc:sldMk cId="2305374292" sldId="811"/>
        </pc:sldMkLst>
        <pc:spChg chg="mod">
          <ac:chgData name="Damian Gordon" userId="796278f3-970d-4a3b-8137-dc597a054133" providerId="ADAL" clId="{AAB4CF93-E0CC-4ABB-92F2-67728DBDA28A}" dt="2024-11-14T00:12:49.884" v="315" actId="404"/>
          <ac:spMkLst>
            <pc:docMk/>
            <pc:sldMk cId="2305374292" sldId="811"/>
            <ac:spMk id="3" creationId="{BC186FF8-763C-4D06-A370-D0EB8C51B4D5}"/>
          </ac:spMkLst>
        </pc:spChg>
      </pc:sldChg>
      <pc:sldChg chg="addSp delSp modSp add mod ord">
        <pc:chgData name="Damian Gordon" userId="796278f3-970d-4a3b-8137-dc597a054133" providerId="ADAL" clId="{AAB4CF93-E0CC-4ABB-92F2-67728DBDA28A}" dt="2024-11-14T09:34:21.413" v="1535" actId="1038"/>
        <pc:sldMkLst>
          <pc:docMk/>
          <pc:sldMk cId="2585848875" sldId="812"/>
        </pc:sldMkLst>
        <pc:spChg chg="mod">
          <ac:chgData name="Damian Gordon" userId="796278f3-970d-4a3b-8137-dc597a054133" providerId="ADAL" clId="{AAB4CF93-E0CC-4ABB-92F2-67728DBDA28A}" dt="2024-11-14T09:26:56.019" v="1091" actId="1076"/>
          <ac:spMkLst>
            <pc:docMk/>
            <pc:sldMk cId="2585848875" sldId="812"/>
            <ac:spMk id="2" creationId="{52E65934-401F-A40B-6A22-17F5AD1AA271}"/>
          </ac:spMkLst>
        </pc:spChg>
        <pc:spChg chg="del mod">
          <ac:chgData name="Damian Gordon" userId="796278f3-970d-4a3b-8137-dc597a054133" providerId="ADAL" clId="{AAB4CF93-E0CC-4ABB-92F2-67728DBDA28A}" dt="2024-11-14T09:22:57.892" v="862" actId="478"/>
          <ac:spMkLst>
            <pc:docMk/>
            <pc:sldMk cId="2585848875" sldId="812"/>
            <ac:spMk id="3" creationId="{8BC084CF-5A9C-4FB9-6134-DE411668A5C4}"/>
          </ac:spMkLst>
        </pc:spChg>
        <pc:spChg chg="add">
          <ac:chgData name="Damian Gordon" userId="796278f3-970d-4a3b-8137-dc597a054133" providerId="ADAL" clId="{AAB4CF93-E0CC-4ABB-92F2-67728DBDA28A}" dt="2024-11-14T00:17:46.267" v="378"/>
          <ac:spMkLst>
            <pc:docMk/>
            <pc:sldMk cId="2585848875" sldId="812"/>
            <ac:spMk id="4" creationId="{EF8CED10-56BF-4EFB-23EA-4E1625CCF29E}"/>
          </ac:spMkLst>
        </pc:spChg>
        <pc:spChg chg="add">
          <ac:chgData name="Damian Gordon" userId="796278f3-970d-4a3b-8137-dc597a054133" providerId="ADAL" clId="{AAB4CF93-E0CC-4ABB-92F2-67728DBDA28A}" dt="2024-11-14T00:17:51.095" v="379"/>
          <ac:spMkLst>
            <pc:docMk/>
            <pc:sldMk cId="2585848875" sldId="812"/>
            <ac:spMk id="5" creationId="{35C04C7D-FD23-21CD-FE60-43C8E563C088}"/>
          </ac:spMkLst>
        </pc:spChg>
        <pc:spChg chg="add del mod">
          <ac:chgData name="Damian Gordon" userId="796278f3-970d-4a3b-8137-dc597a054133" providerId="ADAL" clId="{AAB4CF93-E0CC-4ABB-92F2-67728DBDA28A}" dt="2024-11-14T09:22:58.894" v="863" actId="478"/>
          <ac:spMkLst>
            <pc:docMk/>
            <pc:sldMk cId="2585848875" sldId="812"/>
            <ac:spMk id="5" creationId="{6FD3CF2E-6363-3F64-BA94-7840B96FD342}"/>
          </ac:spMkLst>
        </pc:spChg>
        <pc:spChg chg="add mod">
          <ac:chgData name="Damian Gordon" userId="796278f3-970d-4a3b-8137-dc597a054133" providerId="ADAL" clId="{AAB4CF93-E0CC-4ABB-92F2-67728DBDA28A}" dt="2024-11-14T09:23:48.276" v="864"/>
          <ac:spMkLst>
            <pc:docMk/>
            <pc:sldMk cId="2585848875" sldId="812"/>
            <ac:spMk id="6" creationId="{A5BEEE7C-881B-0D6C-3C33-9840351DB79B}"/>
          </ac:spMkLst>
        </pc:spChg>
        <pc:spChg chg="add mod">
          <ac:chgData name="Damian Gordon" userId="796278f3-970d-4a3b-8137-dc597a054133" providerId="ADAL" clId="{AAB4CF93-E0CC-4ABB-92F2-67728DBDA28A}" dt="2024-11-14T09:23:48.276" v="864"/>
          <ac:spMkLst>
            <pc:docMk/>
            <pc:sldMk cId="2585848875" sldId="812"/>
            <ac:spMk id="8" creationId="{55E3F9C5-72EC-558C-ECD2-BE502C6A25CE}"/>
          </ac:spMkLst>
        </pc:spChg>
        <pc:spChg chg="add mod">
          <ac:chgData name="Damian Gordon" userId="796278f3-970d-4a3b-8137-dc597a054133" providerId="ADAL" clId="{AAB4CF93-E0CC-4ABB-92F2-67728DBDA28A}" dt="2024-11-14T09:27:03.584" v="1096" actId="20577"/>
          <ac:spMkLst>
            <pc:docMk/>
            <pc:sldMk cId="2585848875" sldId="812"/>
            <ac:spMk id="10" creationId="{7B2AFA0E-D2D3-C64B-92BA-3586B24B1C64}"/>
          </ac:spMkLst>
        </pc:spChg>
        <pc:spChg chg="add mod">
          <ac:chgData name="Damian Gordon" userId="796278f3-970d-4a3b-8137-dc597a054133" providerId="ADAL" clId="{AAB4CF93-E0CC-4ABB-92F2-67728DBDA28A}" dt="2024-11-14T09:33:54.571" v="1517" actId="1037"/>
          <ac:spMkLst>
            <pc:docMk/>
            <pc:sldMk cId="2585848875" sldId="812"/>
            <ac:spMk id="12" creationId="{6190AD86-FAEC-F614-ECEF-899BB097A0BD}"/>
          </ac:spMkLst>
        </pc:spChg>
        <pc:spChg chg="add mod">
          <ac:chgData name="Damian Gordon" userId="796278f3-970d-4a3b-8137-dc597a054133" providerId="ADAL" clId="{AAB4CF93-E0CC-4ABB-92F2-67728DBDA28A}" dt="2024-11-14T09:26:05.076" v="1046" actId="1038"/>
          <ac:spMkLst>
            <pc:docMk/>
            <pc:sldMk cId="2585848875" sldId="812"/>
            <ac:spMk id="13" creationId="{D6E5A9F6-378B-C632-6919-C6B5A4A52D15}"/>
          </ac:spMkLst>
        </pc:spChg>
        <pc:spChg chg="add mod">
          <ac:chgData name="Damian Gordon" userId="796278f3-970d-4a3b-8137-dc597a054133" providerId="ADAL" clId="{AAB4CF93-E0CC-4ABB-92F2-67728DBDA28A}" dt="2024-11-14T09:27:08.273" v="1101" actId="20577"/>
          <ac:spMkLst>
            <pc:docMk/>
            <pc:sldMk cId="2585848875" sldId="812"/>
            <ac:spMk id="15" creationId="{7BF2B93F-0F6D-C774-29EB-620AB86F0EE5}"/>
          </ac:spMkLst>
        </pc:spChg>
        <pc:spChg chg="add mod">
          <ac:chgData name="Damian Gordon" userId="796278f3-970d-4a3b-8137-dc597a054133" providerId="ADAL" clId="{AAB4CF93-E0CC-4ABB-92F2-67728DBDA28A}" dt="2024-11-14T09:28:50.833" v="1174" actId="313"/>
          <ac:spMkLst>
            <pc:docMk/>
            <pc:sldMk cId="2585848875" sldId="812"/>
            <ac:spMk id="17" creationId="{9670FB20-E299-5099-4F45-7A00B6EF3973}"/>
          </ac:spMkLst>
        </pc:spChg>
        <pc:spChg chg="add mod">
          <ac:chgData name="Damian Gordon" userId="796278f3-970d-4a3b-8137-dc597a054133" providerId="ADAL" clId="{AAB4CF93-E0CC-4ABB-92F2-67728DBDA28A}" dt="2024-11-14T09:34:06.842" v="1525" actId="1037"/>
          <ac:spMkLst>
            <pc:docMk/>
            <pc:sldMk cId="2585848875" sldId="812"/>
            <ac:spMk id="18" creationId="{185BAC09-5AC0-97CE-FF3D-483FF3A98B99}"/>
          </ac:spMkLst>
        </pc:spChg>
        <pc:spChg chg="add mod">
          <ac:chgData name="Damian Gordon" userId="796278f3-970d-4a3b-8137-dc597a054133" providerId="ADAL" clId="{AAB4CF93-E0CC-4ABB-92F2-67728DBDA28A}" dt="2024-11-14T09:34:06.842" v="1525" actId="1037"/>
          <ac:spMkLst>
            <pc:docMk/>
            <pc:sldMk cId="2585848875" sldId="812"/>
            <ac:spMk id="20" creationId="{4AFCD159-2833-36A6-C330-6553AB124EC3}"/>
          </ac:spMkLst>
        </pc:spChg>
        <pc:spChg chg="add mod">
          <ac:chgData name="Damian Gordon" userId="796278f3-970d-4a3b-8137-dc597a054133" providerId="ADAL" clId="{AAB4CF93-E0CC-4ABB-92F2-67728DBDA28A}" dt="2024-11-14T09:29:32.757" v="1198" actId="20577"/>
          <ac:spMkLst>
            <pc:docMk/>
            <pc:sldMk cId="2585848875" sldId="812"/>
            <ac:spMk id="22" creationId="{84AD81DB-B0AF-0197-A008-F0D1428EE997}"/>
          </ac:spMkLst>
        </pc:spChg>
        <pc:spChg chg="add mod">
          <ac:chgData name="Damian Gordon" userId="796278f3-970d-4a3b-8137-dc597a054133" providerId="ADAL" clId="{AAB4CF93-E0CC-4ABB-92F2-67728DBDA28A}" dt="2024-11-14T09:32:40.233" v="1406" actId="1037"/>
          <ac:spMkLst>
            <pc:docMk/>
            <pc:sldMk cId="2585848875" sldId="812"/>
            <ac:spMk id="23" creationId="{032EA5A0-6BAB-3747-2408-EB27895547AC}"/>
          </ac:spMkLst>
        </pc:spChg>
        <pc:spChg chg="add mod">
          <ac:chgData name="Damian Gordon" userId="796278f3-970d-4a3b-8137-dc597a054133" providerId="ADAL" clId="{AAB4CF93-E0CC-4ABB-92F2-67728DBDA28A}" dt="2024-11-14T09:32:40.233" v="1406" actId="1037"/>
          <ac:spMkLst>
            <pc:docMk/>
            <pc:sldMk cId="2585848875" sldId="812"/>
            <ac:spMk id="25" creationId="{047787D5-8D9F-401F-B6AA-EB925B1276C0}"/>
          </ac:spMkLst>
        </pc:spChg>
        <pc:spChg chg="add mod">
          <ac:chgData name="Damian Gordon" userId="796278f3-970d-4a3b-8137-dc597a054133" providerId="ADAL" clId="{AAB4CF93-E0CC-4ABB-92F2-67728DBDA28A}" dt="2024-11-14T09:32:32.132" v="1392" actId="1037"/>
          <ac:spMkLst>
            <pc:docMk/>
            <pc:sldMk cId="2585848875" sldId="812"/>
            <ac:spMk id="27" creationId="{148401A6-59F0-DFDC-736F-153C1D64D33B}"/>
          </ac:spMkLst>
        </pc:spChg>
        <pc:spChg chg="add mod">
          <ac:chgData name="Damian Gordon" userId="796278f3-970d-4a3b-8137-dc597a054133" providerId="ADAL" clId="{AAB4CF93-E0CC-4ABB-92F2-67728DBDA28A}" dt="2024-11-14T09:32:50.463" v="1437" actId="1037"/>
          <ac:spMkLst>
            <pc:docMk/>
            <pc:sldMk cId="2585848875" sldId="812"/>
            <ac:spMk id="28" creationId="{1CB73D17-43FB-6CCC-3C87-4A765D3836D7}"/>
          </ac:spMkLst>
        </pc:spChg>
        <pc:spChg chg="add mod">
          <ac:chgData name="Damian Gordon" userId="796278f3-970d-4a3b-8137-dc597a054133" providerId="ADAL" clId="{AAB4CF93-E0CC-4ABB-92F2-67728DBDA28A}" dt="2024-11-14T09:32:50.463" v="1437" actId="1037"/>
          <ac:spMkLst>
            <pc:docMk/>
            <pc:sldMk cId="2585848875" sldId="812"/>
            <ac:spMk id="30" creationId="{1B5833BC-4D33-F876-2727-8F4C9A601D45}"/>
          </ac:spMkLst>
        </pc:spChg>
        <pc:spChg chg="add mod">
          <ac:chgData name="Damian Gordon" userId="796278f3-970d-4a3b-8137-dc597a054133" providerId="ADAL" clId="{AAB4CF93-E0CC-4ABB-92F2-67728DBDA28A}" dt="2024-11-14T09:32:54.233" v="1452" actId="1037"/>
          <ac:spMkLst>
            <pc:docMk/>
            <pc:sldMk cId="2585848875" sldId="812"/>
            <ac:spMk id="32" creationId="{B69B5CCC-AA70-5473-26D8-65F2C80A76F1}"/>
          </ac:spMkLst>
        </pc:spChg>
        <pc:spChg chg="add mod">
          <ac:chgData name="Damian Gordon" userId="796278f3-970d-4a3b-8137-dc597a054133" providerId="ADAL" clId="{AAB4CF93-E0CC-4ABB-92F2-67728DBDA28A}" dt="2024-11-14T09:34:21.413" v="1535" actId="1038"/>
          <ac:spMkLst>
            <pc:docMk/>
            <pc:sldMk cId="2585848875" sldId="812"/>
            <ac:spMk id="38" creationId="{DB535DE4-580D-8E39-6E4C-ADE7A90ECB06}"/>
          </ac:spMkLst>
        </pc:spChg>
        <pc:spChg chg="add mod">
          <ac:chgData name="Damian Gordon" userId="796278f3-970d-4a3b-8137-dc597a054133" providerId="ADAL" clId="{AAB4CF93-E0CC-4ABB-92F2-67728DBDA28A}" dt="2024-11-14T09:34:21.413" v="1535" actId="1038"/>
          <ac:spMkLst>
            <pc:docMk/>
            <pc:sldMk cId="2585848875" sldId="812"/>
            <ac:spMk id="40" creationId="{FB7724F5-E686-80B5-C189-4767858FB5B4}"/>
          </ac:spMkLst>
        </pc:spChg>
        <pc:spChg chg="add mod">
          <ac:chgData name="Damian Gordon" userId="796278f3-970d-4a3b-8137-dc597a054133" providerId="ADAL" clId="{AAB4CF93-E0CC-4ABB-92F2-67728DBDA28A}" dt="2024-11-14T09:33:41.039" v="1509" actId="20577"/>
          <ac:spMkLst>
            <pc:docMk/>
            <pc:sldMk cId="2585848875" sldId="812"/>
            <ac:spMk id="42" creationId="{225F0DCB-CBE9-6E88-4234-C504E979504D}"/>
          </ac:spMkLst>
        </pc:spChg>
        <pc:picChg chg="add del mod">
          <ac:chgData name="Damian Gordon" userId="796278f3-970d-4a3b-8137-dc597a054133" providerId="ADAL" clId="{AAB4CF93-E0CC-4ABB-92F2-67728DBDA28A}" dt="2024-11-14T09:22:54.750" v="861" actId="478"/>
          <ac:picMkLst>
            <pc:docMk/>
            <pc:sldMk cId="2585848875" sldId="812"/>
            <ac:picMk id="2052" creationId="{09D39064-6B2B-138D-8211-CDAC28ED2304}"/>
          </ac:picMkLst>
        </pc:picChg>
        <pc:cxnChg chg="add mod">
          <ac:chgData name="Damian Gordon" userId="796278f3-970d-4a3b-8137-dc597a054133" providerId="ADAL" clId="{AAB4CF93-E0CC-4ABB-92F2-67728DBDA28A}" dt="2024-11-14T09:23:48.276" v="864"/>
          <ac:cxnSpMkLst>
            <pc:docMk/>
            <pc:sldMk cId="2585848875" sldId="812"/>
            <ac:cxnSpMk id="9" creationId="{464F0136-5819-2B48-4231-FD755580224D}"/>
          </ac:cxnSpMkLst>
        </pc:cxnChg>
        <pc:cxnChg chg="add mod">
          <ac:chgData name="Damian Gordon" userId="796278f3-970d-4a3b-8137-dc597a054133" providerId="ADAL" clId="{AAB4CF93-E0CC-4ABB-92F2-67728DBDA28A}" dt="2024-11-14T09:23:48.276" v="864"/>
          <ac:cxnSpMkLst>
            <pc:docMk/>
            <pc:sldMk cId="2585848875" sldId="812"/>
            <ac:cxnSpMk id="11" creationId="{65292DF0-46D1-50AB-C2AA-7320FBBED83D}"/>
          </ac:cxnSpMkLst>
        </pc:cxnChg>
        <pc:cxnChg chg="add mod">
          <ac:chgData name="Damian Gordon" userId="796278f3-970d-4a3b-8137-dc597a054133" providerId="ADAL" clId="{AAB4CF93-E0CC-4ABB-92F2-67728DBDA28A}" dt="2024-11-14T09:26:05.076" v="1046" actId="1038"/>
          <ac:cxnSpMkLst>
            <pc:docMk/>
            <pc:sldMk cId="2585848875" sldId="812"/>
            <ac:cxnSpMk id="14" creationId="{E9D69DCA-2D82-F326-2271-B302D2FA5126}"/>
          </ac:cxnSpMkLst>
        </pc:cxnChg>
        <pc:cxnChg chg="add mod">
          <ac:chgData name="Damian Gordon" userId="796278f3-970d-4a3b-8137-dc597a054133" providerId="ADAL" clId="{AAB4CF93-E0CC-4ABB-92F2-67728DBDA28A}" dt="2024-11-14T09:26:05.076" v="1046" actId="1038"/>
          <ac:cxnSpMkLst>
            <pc:docMk/>
            <pc:sldMk cId="2585848875" sldId="812"/>
            <ac:cxnSpMk id="16" creationId="{A254524D-F854-98BD-59A5-131FD394F537}"/>
          </ac:cxnSpMkLst>
        </pc:cxnChg>
        <pc:cxnChg chg="add mod">
          <ac:chgData name="Damian Gordon" userId="796278f3-970d-4a3b-8137-dc597a054133" providerId="ADAL" clId="{AAB4CF93-E0CC-4ABB-92F2-67728DBDA28A}" dt="2024-11-14T09:34:06.842" v="1525" actId="1037"/>
          <ac:cxnSpMkLst>
            <pc:docMk/>
            <pc:sldMk cId="2585848875" sldId="812"/>
            <ac:cxnSpMk id="19" creationId="{097A8E6E-F320-6399-B560-0AF39D6F38AF}"/>
          </ac:cxnSpMkLst>
        </pc:cxnChg>
        <pc:cxnChg chg="add mod">
          <ac:chgData name="Damian Gordon" userId="796278f3-970d-4a3b-8137-dc597a054133" providerId="ADAL" clId="{AAB4CF93-E0CC-4ABB-92F2-67728DBDA28A}" dt="2024-11-14T09:34:06.842" v="1525" actId="1037"/>
          <ac:cxnSpMkLst>
            <pc:docMk/>
            <pc:sldMk cId="2585848875" sldId="812"/>
            <ac:cxnSpMk id="21" creationId="{E9718F8C-7B49-7010-1225-5DA79146E206}"/>
          </ac:cxnSpMkLst>
        </pc:cxnChg>
        <pc:cxnChg chg="add mod">
          <ac:chgData name="Damian Gordon" userId="796278f3-970d-4a3b-8137-dc597a054133" providerId="ADAL" clId="{AAB4CF93-E0CC-4ABB-92F2-67728DBDA28A}" dt="2024-11-14T09:32:40.233" v="1406" actId="1037"/>
          <ac:cxnSpMkLst>
            <pc:docMk/>
            <pc:sldMk cId="2585848875" sldId="812"/>
            <ac:cxnSpMk id="24" creationId="{3BDA9F0E-7942-0DA6-8EF5-D46870112499}"/>
          </ac:cxnSpMkLst>
        </pc:cxnChg>
        <pc:cxnChg chg="add mod">
          <ac:chgData name="Damian Gordon" userId="796278f3-970d-4a3b-8137-dc597a054133" providerId="ADAL" clId="{AAB4CF93-E0CC-4ABB-92F2-67728DBDA28A}" dt="2024-11-14T09:32:40.233" v="1406" actId="1037"/>
          <ac:cxnSpMkLst>
            <pc:docMk/>
            <pc:sldMk cId="2585848875" sldId="812"/>
            <ac:cxnSpMk id="26" creationId="{07266463-7E48-0E98-4582-E431BD448208}"/>
          </ac:cxnSpMkLst>
        </pc:cxnChg>
        <pc:cxnChg chg="add mod">
          <ac:chgData name="Damian Gordon" userId="796278f3-970d-4a3b-8137-dc597a054133" providerId="ADAL" clId="{AAB4CF93-E0CC-4ABB-92F2-67728DBDA28A}" dt="2024-11-14T09:32:50.463" v="1437" actId="1037"/>
          <ac:cxnSpMkLst>
            <pc:docMk/>
            <pc:sldMk cId="2585848875" sldId="812"/>
            <ac:cxnSpMk id="29" creationId="{DFABDDD1-B2EC-8AAA-D8C7-1CCCBD3CA717}"/>
          </ac:cxnSpMkLst>
        </pc:cxnChg>
        <pc:cxnChg chg="add mod">
          <ac:chgData name="Damian Gordon" userId="796278f3-970d-4a3b-8137-dc597a054133" providerId="ADAL" clId="{AAB4CF93-E0CC-4ABB-92F2-67728DBDA28A}" dt="2024-11-14T09:32:50.463" v="1437" actId="1037"/>
          <ac:cxnSpMkLst>
            <pc:docMk/>
            <pc:sldMk cId="2585848875" sldId="812"/>
            <ac:cxnSpMk id="31" creationId="{D8C96BA0-C5AC-9389-94EF-37C8B84B4534}"/>
          </ac:cxnSpMkLst>
        </pc:cxnChg>
        <pc:cxnChg chg="add mod">
          <ac:chgData name="Damian Gordon" userId="796278f3-970d-4a3b-8137-dc597a054133" providerId="ADAL" clId="{AAB4CF93-E0CC-4ABB-92F2-67728DBDA28A}" dt="2024-11-14T09:25:50.570" v="1027" actId="1037"/>
          <ac:cxnSpMkLst>
            <pc:docMk/>
            <pc:sldMk cId="2585848875" sldId="812"/>
            <ac:cxnSpMk id="33" creationId="{E1E41054-2526-36BB-7EA3-F72F3CC0555D}"/>
          </ac:cxnSpMkLst>
        </pc:cxnChg>
        <pc:cxnChg chg="add mod">
          <ac:chgData name="Damian Gordon" userId="796278f3-970d-4a3b-8137-dc597a054133" providerId="ADAL" clId="{AAB4CF93-E0CC-4ABB-92F2-67728DBDA28A}" dt="2024-11-14T09:26:05.076" v="1046" actId="1038"/>
          <ac:cxnSpMkLst>
            <pc:docMk/>
            <pc:sldMk cId="2585848875" sldId="812"/>
            <ac:cxnSpMk id="34" creationId="{A17FE942-18A2-ADF4-AFBB-A8C42EB7A974}"/>
          </ac:cxnSpMkLst>
        </pc:cxnChg>
        <pc:cxnChg chg="add mod">
          <ac:chgData name="Damian Gordon" userId="796278f3-970d-4a3b-8137-dc597a054133" providerId="ADAL" clId="{AAB4CF93-E0CC-4ABB-92F2-67728DBDA28A}" dt="2024-11-14T09:29:37.155" v="1218" actId="1037"/>
          <ac:cxnSpMkLst>
            <pc:docMk/>
            <pc:sldMk cId="2585848875" sldId="812"/>
            <ac:cxnSpMk id="35" creationId="{39DF73EA-72B7-2883-A457-EDF94E4B1C17}"/>
          </ac:cxnSpMkLst>
        </pc:cxnChg>
        <pc:cxnChg chg="add mod">
          <ac:chgData name="Damian Gordon" userId="796278f3-970d-4a3b-8137-dc597a054133" providerId="ADAL" clId="{AAB4CF93-E0CC-4ABB-92F2-67728DBDA28A}" dt="2024-11-14T09:32:44.793" v="1423" actId="1038"/>
          <ac:cxnSpMkLst>
            <pc:docMk/>
            <pc:sldMk cId="2585848875" sldId="812"/>
            <ac:cxnSpMk id="36" creationId="{C8078BFE-9157-43F7-7333-9D92605C185E}"/>
          </ac:cxnSpMkLst>
        </pc:cxnChg>
        <pc:cxnChg chg="add mod">
          <ac:chgData name="Damian Gordon" userId="796278f3-970d-4a3b-8137-dc597a054133" providerId="ADAL" clId="{AAB4CF93-E0CC-4ABB-92F2-67728DBDA28A}" dt="2024-11-14T09:33:01.941" v="1476" actId="1037"/>
          <ac:cxnSpMkLst>
            <pc:docMk/>
            <pc:sldMk cId="2585848875" sldId="812"/>
            <ac:cxnSpMk id="37" creationId="{A802F3E2-E8DB-157E-475F-75534181892A}"/>
          </ac:cxnSpMkLst>
        </pc:cxnChg>
        <pc:cxnChg chg="add mod">
          <ac:chgData name="Damian Gordon" userId="796278f3-970d-4a3b-8137-dc597a054133" providerId="ADAL" clId="{AAB4CF93-E0CC-4ABB-92F2-67728DBDA28A}" dt="2024-11-14T09:34:21.413" v="1535" actId="1038"/>
          <ac:cxnSpMkLst>
            <pc:docMk/>
            <pc:sldMk cId="2585848875" sldId="812"/>
            <ac:cxnSpMk id="39" creationId="{C50A8CDB-0674-842C-6B7D-3C4F9D435DF7}"/>
          </ac:cxnSpMkLst>
        </pc:cxnChg>
        <pc:cxnChg chg="add mod">
          <ac:chgData name="Damian Gordon" userId="796278f3-970d-4a3b-8137-dc597a054133" providerId="ADAL" clId="{AAB4CF93-E0CC-4ABB-92F2-67728DBDA28A}" dt="2024-11-14T09:34:21.413" v="1535" actId="1038"/>
          <ac:cxnSpMkLst>
            <pc:docMk/>
            <pc:sldMk cId="2585848875" sldId="812"/>
            <ac:cxnSpMk id="41" creationId="{2D6ACA4F-42D7-F608-1735-411682E4C429}"/>
          </ac:cxnSpMkLst>
        </pc:cxnChg>
        <pc:cxnChg chg="add del mod">
          <ac:chgData name="Damian Gordon" userId="796278f3-970d-4a3b-8137-dc597a054133" providerId="ADAL" clId="{AAB4CF93-E0CC-4ABB-92F2-67728DBDA28A}" dt="2024-11-14T09:26:26.110" v="1089" actId="478"/>
          <ac:cxnSpMkLst>
            <pc:docMk/>
            <pc:sldMk cId="2585848875" sldId="812"/>
            <ac:cxnSpMk id="43" creationId="{1F678158-A5BC-AB91-C407-6C8E8AE52B3C}"/>
          </ac:cxnSpMkLst>
        </pc:cxnChg>
      </pc:sldChg>
      <pc:sldChg chg="addSp delSp modSp add mod ord">
        <pc:chgData name="Damian Gordon" userId="796278f3-970d-4a3b-8137-dc597a054133" providerId="ADAL" clId="{AAB4CF93-E0CC-4ABB-92F2-67728DBDA28A}" dt="2024-11-14T01:17:47.298" v="718"/>
        <pc:sldMkLst>
          <pc:docMk/>
          <pc:sldMk cId="1317279399" sldId="813"/>
        </pc:sldMkLst>
        <pc:spChg chg="mod">
          <ac:chgData name="Damian Gordon" userId="796278f3-970d-4a3b-8137-dc597a054133" providerId="ADAL" clId="{AAB4CF93-E0CC-4ABB-92F2-67728DBDA28A}" dt="2024-11-14T00:52:47.413" v="524" actId="27636"/>
          <ac:spMkLst>
            <pc:docMk/>
            <pc:sldMk cId="1317279399" sldId="813"/>
            <ac:spMk id="3" creationId="{6F717F4F-16B1-8B1F-F936-B968C18C4F9C}"/>
          </ac:spMkLst>
        </pc:spChg>
        <pc:picChg chg="add del mod">
          <ac:chgData name="Damian Gordon" userId="796278f3-970d-4a3b-8137-dc597a054133" providerId="ADAL" clId="{AAB4CF93-E0CC-4ABB-92F2-67728DBDA28A}" dt="2024-11-14T00:55:28.773" v="554" actId="21"/>
          <ac:picMkLst>
            <pc:docMk/>
            <pc:sldMk cId="1317279399" sldId="813"/>
            <ac:picMk id="4" creationId="{8F3D5B38-F4E3-0584-C2C1-5BB5A8CE0AF4}"/>
          </ac:picMkLst>
        </pc:picChg>
        <pc:picChg chg="add mod">
          <ac:chgData name="Damian Gordon" userId="796278f3-970d-4a3b-8137-dc597a054133" providerId="ADAL" clId="{AAB4CF93-E0CC-4ABB-92F2-67728DBDA28A}" dt="2024-11-14T00:53:43.911" v="528" actId="1076"/>
          <ac:picMkLst>
            <pc:docMk/>
            <pc:sldMk cId="1317279399" sldId="813"/>
            <ac:picMk id="7170" creationId="{6EAAC5AB-FAA4-4B96-6D30-612B9013C590}"/>
          </ac:picMkLst>
        </pc:picChg>
      </pc:sldChg>
      <pc:sldChg chg="addSp modSp add mod ord">
        <pc:chgData name="Damian Gordon" userId="796278f3-970d-4a3b-8137-dc597a054133" providerId="ADAL" clId="{AAB4CF93-E0CC-4ABB-92F2-67728DBDA28A}" dt="2024-11-14T01:17:47.298" v="718"/>
        <pc:sldMkLst>
          <pc:docMk/>
          <pc:sldMk cId="181608043" sldId="814"/>
        </pc:sldMkLst>
        <pc:spChg chg="mod">
          <ac:chgData name="Damian Gordon" userId="796278f3-970d-4a3b-8137-dc597a054133" providerId="ADAL" clId="{AAB4CF93-E0CC-4ABB-92F2-67728DBDA28A}" dt="2024-11-14T00:59:05.207" v="590" actId="27636"/>
          <ac:spMkLst>
            <pc:docMk/>
            <pc:sldMk cId="181608043" sldId="814"/>
            <ac:spMk id="3" creationId="{47DEA707-8C25-AAC1-1E9A-FA57DA263981}"/>
          </ac:spMkLst>
        </pc:spChg>
        <pc:picChg chg="add mod">
          <ac:chgData name="Damian Gordon" userId="796278f3-970d-4a3b-8137-dc597a054133" providerId="ADAL" clId="{AAB4CF93-E0CC-4ABB-92F2-67728DBDA28A}" dt="2024-11-14T01:00:33.360" v="610" actId="1076"/>
          <ac:picMkLst>
            <pc:docMk/>
            <pc:sldMk cId="181608043" sldId="814"/>
            <ac:picMk id="1026" creationId="{BFACC33B-C4AC-E996-F3B6-5AD0C1CF95CD}"/>
          </ac:picMkLst>
        </pc:picChg>
      </pc:sldChg>
      <pc:sldChg chg="addSp delSp modSp add mod ord">
        <pc:chgData name="Damian Gordon" userId="796278f3-970d-4a3b-8137-dc597a054133" providerId="ADAL" clId="{AAB4CF93-E0CC-4ABB-92F2-67728DBDA28A}" dt="2024-11-14T01:17:47.298" v="718"/>
        <pc:sldMkLst>
          <pc:docMk/>
          <pc:sldMk cId="4128371570" sldId="815"/>
        </pc:sldMkLst>
        <pc:spChg chg="mod">
          <ac:chgData name="Damian Gordon" userId="796278f3-970d-4a3b-8137-dc597a054133" providerId="ADAL" clId="{AAB4CF93-E0CC-4ABB-92F2-67728DBDA28A}" dt="2024-11-14T01:02:55.488" v="624" actId="14100"/>
          <ac:spMkLst>
            <pc:docMk/>
            <pc:sldMk cId="4128371570" sldId="815"/>
            <ac:spMk id="3" creationId="{69D8E8F0-DB30-FB4E-82B5-8718B6740725}"/>
          </ac:spMkLst>
        </pc:spChg>
        <pc:spChg chg="add del">
          <ac:chgData name="Damian Gordon" userId="796278f3-970d-4a3b-8137-dc597a054133" providerId="ADAL" clId="{AAB4CF93-E0CC-4ABB-92F2-67728DBDA28A}" dt="2024-11-14T00:32:17.927" v="424" actId="22"/>
          <ac:spMkLst>
            <pc:docMk/>
            <pc:sldMk cId="4128371570" sldId="815"/>
            <ac:spMk id="5" creationId="{09D1B5C8-1281-9C7B-81CF-6AC7B20AD177}"/>
          </ac:spMkLst>
        </pc:spChg>
        <pc:picChg chg="add mod">
          <ac:chgData name="Damian Gordon" userId="796278f3-970d-4a3b-8137-dc597a054133" providerId="ADAL" clId="{AAB4CF93-E0CC-4ABB-92F2-67728DBDA28A}" dt="2024-11-14T01:05:24.947" v="642" actId="1076"/>
          <ac:picMkLst>
            <pc:docMk/>
            <pc:sldMk cId="4128371570" sldId="815"/>
            <ac:picMk id="5122" creationId="{39790276-E0D0-2364-93F0-3D2ED50A04DB}"/>
          </ac:picMkLst>
        </pc:picChg>
      </pc:sldChg>
      <pc:sldChg chg="addSp delSp modSp add mod ord">
        <pc:chgData name="Damian Gordon" userId="796278f3-970d-4a3b-8137-dc597a054133" providerId="ADAL" clId="{AAB4CF93-E0CC-4ABB-92F2-67728DBDA28A}" dt="2024-11-14T01:17:47.298" v="718"/>
        <pc:sldMkLst>
          <pc:docMk/>
          <pc:sldMk cId="1045438370" sldId="816"/>
        </pc:sldMkLst>
        <pc:spChg chg="mod">
          <ac:chgData name="Damian Gordon" userId="796278f3-970d-4a3b-8137-dc597a054133" providerId="ADAL" clId="{AAB4CF93-E0CC-4ABB-92F2-67728DBDA28A}" dt="2024-11-14T01:07:25.397" v="656" actId="14100"/>
          <ac:spMkLst>
            <pc:docMk/>
            <pc:sldMk cId="1045438370" sldId="816"/>
            <ac:spMk id="3" creationId="{B3994092-44C3-241B-4F3C-B108141AD759}"/>
          </ac:spMkLst>
        </pc:spChg>
        <pc:picChg chg="add del mod">
          <ac:chgData name="Damian Gordon" userId="796278f3-970d-4a3b-8137-dc597a054133" providerId="ADAL" clId="{AAB4CF93-E0CC-4ABB-92F2-67728DBDA28A}" dt="2024-11-14T01:10:44.896" v="689" actId="478"/>
          <ac:picMkLst>
            <pc:docMk/>
            <pc:sldMk cId="1045438370" sldId="816"/>
            <ac:picMk id="4" creationId="{4A40422C-AEEC-F6DF-96B9-55694796CA84}"/>
          </ac:picMkLst>
        </pc:picChg>
        <pc:picChg chg="add mod">
          <ac:chgData name="Damian Gordon" userId="796278f3-970d-4a3b-8137-dc597a054133" providerId="ADAL" clId="{AAB4CF93-E0CC-4ABB-92F2-67728DBDA28A}" dt="2024-11-14T01:10:44.108" v="688" actId="167"/>
          <ac:picMkLst>
            <pc:docMk/>
            <pc:sldMk cId="1045438370" sldId="816"/>
            <ac:picMk id="4098" creationId="{D62062B9-7ADD-15DE-8432-D8C5B5345803}"/>
          </ac:picMkLst>
        </pc:picChg>
      </pc:sldChg>
      <pc:sldChg chg="addSp modSp new del modAnim">
        <pc:chgData name="Damian Gordon" userId="796278f3-970d-4a3b-8137-dc597a054133" providerId="ADAL" clId="{AAB4CF93-E0CC-4ABB-92F2-67728DBDA28A}" dt="2024-11-14T11:17:23.147" v="2986" actId="47"/>
        <pc:sldMkLst>
          <pc:docMk/>
          <pc:sldMk cId="1243925895" sldId="817"/>
        </pc:sldMkLst>
        <pc:picChg chg="add mod">
          <ac:chgData name="Damian Gordon" userId="796278f3-970d-4a3b-8137-dc597a054133" providerId="ADAL" clId="{AAB4CF93-E0CC-4ABB-92F2-67728DBDA28A}" dt="2024-11-14T11:17:19.744" v="2985"/>
          <ac:picMkLst>
            <pc:docMk/>
            <pc:sldMk cId="1243925895" sldId="817"/>
            <ac:picMk id="2" creationId="{08476B58-AF49-2AFA-5A36-2073952DF2A7}"/>
          </ac:picMkLst>
        </pc:picChg>
      </pc:sldChg>
      <pc:sldChg chg="modSp add del mod">
        <pc:chgData name="Damian Gordon" userId="796278f3-970d-4a3b-8137-dc597a054133" providerId="ADAL" clId="{AAB4CF93-E0CC-4ABB-92F2-67728DBDA28A}" dt="2024-11-14T00:43:46.350" v="484" actId="47"/>
        <pc:sldMkLst>
          <pc:docMk/>
          <pc:sldMk cId="86852858" sldId="818"/>
        </pc:sldMkLst>
        <pc:spChg chg="mod">
          <ac:chgData name="Damian Gordon" userId="796278f3-970d-4a3b-8137-dc597a054133" providerId="ADAL" clId="{AAB4CF93-E0CC-4ABB-92F2-67728DBDA28A}" dt="2024-11-14T00:42:09.597" v="472" actId="20577"/>
          <ac:spMkLst>
            <pc:docMk/>
            <pc:sldMk cId="86852858" sldId="818"/>
            <ac:spMk id="3" creationId="{99D169DF-0372-50D5-FC7E-D306DBE3D9D5}"/>
          </ac:spMkLst>
        </pc:spChg>
      </pc:sldChg>
      <pc:sldChg chg="addSp delSp modSp add del mod">
        <pc:chgData name="Damian Gordon" userId="796278f3-970d-4a3b-8137-dc597a054133" providerId="ADAL" clId="{AAB4CF93-E0CC-4ABB-92F2-67728DBDA28A}" dt="2024-11-14T00:47:44.515" v="518" actId="47"/>
        <pc:sldMkLst>
          <pc:docMk/>
          <pc:sldMk cId="1341589206" sldId="819"/>
        </pc:sldMkLst>
        <pc:spChg chg="mod">
          <ac:chgData name="Damian Gordon" userId="796278f3-970d-4a3b-8137-dc597a054133" providerId="ADAL" clId="{AAB4CF93-E0CC-4ABB-92F2-67728DBDA28A}" dt="2024-11-14T00:47:34.561" v="516" actId="21"/>
          <ac:spMkLst>
            <pc:docMk/>
            <pc:sldMk cId="1341589206" sldId="819"/>
            <ac:spMk id="3" creationId="{DABC2B37-D5CD-6FA8-3C4E-7180D8CBD5FC}"/>
          </ac:spMkLst>
        </pc:spChg>
        <pc:spChg chg="add">
          <ac:chgData name="Damian Gordon" userId="796278f3-970d-4a3b-8137-dc597a054133" providerId="ADAL" clId="{AAB4CF93-E0CC-4ABB-92F2-67728DBDA28A}" dt="2024-11-14T00:44:28.843" v="485"/>
          <ac:spMkLst>
            <pc:docMk/>
            <pc:sldMk cId="1341589206" sldId="819"/>
            <ac:spMk id="4" creationId="{DB61C2C2-0017-4CBD-9975-A358A2D180B9}"/>
          </ac:spMkLst>
        </pc:spChg>
        <pc:spChg chg="add">
          <ac:chgData name="Damian Gordon" userId="796278f3-970d-4a3b-8137-dc597a054133" providerId="ADAL" clId="{AAB4CF93-E0CC-4ABB-92F2-67728DBDA28A}" dt="2024-11-14T00:44:43.081" v="486"/>
          <ac:spMkLst>
            <pc:docMk/>
            <pc:sldMk cId="1341589206" sldId="819"/>
            <ac:spMk id="5" creationId="{89446CBB-9107-3CEF-68B9-3A13F90E2B91}"/>
          </ac:spMkLst>
        </pc:spChg>
        <pc:spChg chg="add del">
          <ac:chgData name="Damian Gordon" userId="796278f3-970d-4a3b-8137-dc597a054133" providerId="ADAL" clId="{AAB4CF93-E0CC-4ABB-92F2-67728DBDA28A}" dt="2024-11-14T00:44:52.200" v="488" actId="478"/>
          <ac:spMkLst>
            <pc:docMk/>
            <pc:sldMk cId="1341589206" sldId="819"/>
            <ac:spMk id="6" creationId="{F74F2950-85FA-4720-1FBF-732369F924D3}"/>
          </ac:spMkLst>
        </pc:spChg>
        <pc:picChg chg="add del">
          <ac:chgData name="Damian Gordon" userId="796278f3-970d-4a3b-8137-dc597a054133" providerId="ADAL" clId="{AAB4CF93-E0CC-4ABB-92F2-67728DBDA28A}" dt="2024-11-14T00:47:25.114" v="514" actId="478"/>
          <ac:picMkLst>
            <pc:docMk/>
            <pc:sldMk cId="1341589206" sldId="819"/>
            <ac:picMk id="9" creationId="{0A27A59E-D16A-06A5-ABF9-42F163272F06}"/>
          </ac:picMkLst>
        </pc:picChg>
        <pc:picChg chg="del">
          <ac:chgData name="Damian Gordon" userId="796278f3-970d-4a3b-8137-dc597a054133" providerId="ADAL" clId="{AAB4CF93-E0CC-4ABB-92F2-67728DBDA28A}" dt="2024-11-14T00:47:25.871" v="515" actId="478"/>
          <ac:picMkLst>
            <pc:docMk/>
            <pc:sldMk cId="1341589206" sldId="819"/>
            <ac:picMk id="2052" creationId="{9B85ED7D-6C0B-B666-949D-E94D1C7E2A55}"/>
          </ac:picMkLst>
        </pc:picChg>
      </pc:sldChg>
      <pc:sldChg chg="add del">
        <pc:chgData name="Damian Gordon" userId="796278f3-970d-4a3b-8137-dc597a054133" providerId="ADAL" clId="{AAB4CF93-E0CC-4ABB-92F2-67728DBDA28A}" dt="2024-11-14T00:46:57.339" v="507" actId="47"/>
        <pc:sldMkLst>
          <pc:docMk/>
          <pc:sldMk cId="932428185" sldId="820"/>
        </pc:sldMkLst>
      </pc:sldChg>
      <pc:sldChg chg="add del">
        <pc:chgData name="Damian Gordon" userId="796278f3-970d-4a3b-8137-dc597a054133" providerId="ADAL" clId="{AAB4CF93-E0CC-4ABB-92F2-67728DBDA28A}" dt="2024-11-14T00:46:43.148" v="504"/>
        <pc:sldMkLst>
          <pc:docMk/>
          <pc:sldMk cId="4218049618" sldId="820"/>
        </pc:sldMkLst>
      </pc:sldChg>
      <pc:sldChg chg="addSp delSp modSp add mod ord">
        <pc:chgData name="Damian Gordon" userId="796278f3-970d-4a3b-8137-dc597a054133" providerId="ADAL" clId="{AAB4CF93-E0CC-4ABB-92F2-67728DBDA28A}" dt="2024-11-14T01:54:36.581" v="859" actId="403"/>
        <pc:sldMkLst>
          <pc:docMk/>
          <pc:sldMk cId="3628500490" sldId="821"/>
        </pc:sldMkLst>
        <pc:spChg chg="mod">
          <ac:chgData name="Damian Gordon" userId="796278f3-970d-4a3b-8137-dc597a054133" providerId="ADAL" clId="{AAB4CF93-E0CC-4ABB-92F2-67728DBDA28A}" dt="2024-11-14T01:54:36.581" v="859" actId="403"/>
          <ac:spMkLst>
            <pc:docMk/>
            <pc:sldMk cId="3628500490" sldId="821"/>
            <ac:spMk id="3" creationId="{398D1398-743C-FEA0-42CB-DB3D706BF728}"/>
          </ac:spMkLst>
        </pc:spChg>
        <pc:spChg chg="add">
          <ac:chgData name="Damian Gordon" userId="796278f3-970d-4a3b-8137-dc597a054133" providerId="ADAL" clId="{AAB4CF93-E0CC-4ABB-92F2-67728DBDA28A}" dt="2024-11-14T00:53:21.495" v="525"/>
          <ac:spMkLst>
            <pc:docMk/>
            <pc:sldMk cId="3628500490" sldId="821"/>
            <ac:spMk id="5" creationId="{F8905288-EDBD-BFDA-BF40-562E2FBFD8DC}"/>
          </ac:spMkLst>
        </pc:spChg>
        <pc:picChg chg="add mod ord">
          <ac:chgData name="Damian Gordon" userId="796278f3-970d-4a3b-8137-dc597a054133" providerId="ADAL" clId="{AAB4CF93-E0CC-4ABB-92F2-67728DBDA28A}" dt="2024-11-14T00:47:19.557" v="512" actId="167"/>
          <ac:picMkLst>
            <pc:docMk/>
            <pc:sldMk cId="3628500490" sldId="821"/>
            <ac:picMk id="4" creationId="{BA30ED8A-14B0-7D88-C20E-711F4E37762C}"/>
          </ac:picMkLst>
        </pc:picChg>
        <pc:picChg chg="del">
          <ac:chgData name="Damian Gordon" userId="796278f3-970d-4a3b-8137-dc597a054133" providerId="ADAL" clId="{AAB4CF93-E0CC-4ABB-92F2-67728DBDA28A}" dt="2024-11-14T00:47:20.271" v="513" actId="478"/>
          <ac:picMkLst>
            <pc:docMk/>
            <pc:sldMk cId="3628500490" sldId="821"/>
            <ac:picMk id="2052" creationId="{CB99BE45-B524-F649-6D51-D6EA126F09D6}"/>
          </ac:picMkLst>
        </pc:picChg>
      </pc:sldChg>
      <pc:sldChg chg="addSp delSp modSp add del mod ord">
        <pc:chgData name="Damian Gordon" userId="796278f3-970d-4a3b-8137-dc597a054133" providerId="ADAL" clId="{AAB4CF93-E0CC-4ABB-92F2-67728DBDA28A}" dt="2024-11-14T11:14:42.994" v="2981" actId="47"/>
        <pc:sldMkLst>
          <pc:docMk/>
          <pc:sldMk cId="856049324" sldId="822"/>
        </pc:sldMkLst>
        <pc:spChg chg="mod">
          <ac:chgData name="Damian Gordon" userId="796278f3-970d-4a3b-8137-dc597a054133" providerId="ADAL" clId="{AAB4CF93-E0CC-4ABB-92F2-67728DBDA28A}" dt="2024-11-14T00:54:02.713" v="532" actId="14100"/>
          <ac:spMkLst>
            <pc:docMk/>
            <pc:sldMk cId="856049324" sldId="822"/>
            <ac:spMk id="3" creationId="{47137C0E-A288-B5D2-F3AD-8355DBD4E5A5}"/>
          </ac:spMkLst>
        </pc:spChg>
        <pc:picChg chg="add mod">
          <ac:chgData name="Damian Gordon" userId="796278f3-970d-4a3b-8137-dc597a054133" providerId="ADAL" clId="{AAB4CF93-E0CC-4ABB-92F2-67728DBDA28A}" dt="2024-11-14T00:55:32.095" v="556"/>
          <ac:picMkLst>
            <pc:docMk/>
            <pc:sldMk cId="856049324" sldId="822"/>
            <ac:picMk id="4" creationId="{8F3D5B38-F4E3-0584-C2C1-5BB5A8CE0AF4}"/>
          </ac:picMkLst>
        </pc:picChg>
        <pc:picChg chg="add del mod">
          <ac:chgData name="Damian Gordon" userId="796278f3-970d-4a3b-8137-dc597a054133" providerId="ADAL" clId="{AAB4CF93-E0CC-4ABB-92F2-67728DBDA28A}" dt="2024-11-14T00:55:31.840" v="555" actId="478"/>
          <ac:picMkLst>
            <pc:docMk/>
            <pc:sldMk cId="856049324" sldId="822"/>
            <ac:picMk id="10242" creationId="{8528A1D5-AD3B-706D-D703-18F2B98501F1}"/>
          </ac:picMkLst>
        </pc:picChg>
      </pc:sldChg>
      <pc:sldChg chg="addSp modSp add mod ord">
        <pc:chgData name="Damian Gordon" userId="796278f3-970d-4a3b-8137-dc597a054133" providerId="ADAL" clId="{AAB4CF93-E0CC-4ABB-92F2-67728DBDA28A}" dt="2024-11-14T01:17:47.298" v="718"/>
        <pc:sldMkLst>
          <pc:docMk/>
          <pc:sldMk cId="4285951879" sldId="823"/>
        </pc:sldMkLst>
        <pc:spChg chg="mod">
          <ac:chgData name="Damian Gordon" userId="796278f3-970d-4a3b-8137-dc597a054133" providerId="ADAL" clId="{AAB4CF93-E0CC-4ABB-92F2-67728DBDA28A}" dt="2024-11-14T00:55:49.459" v="559" actId="14100"/>
          <ac:spMkLst>
            <pc:docMk/>
            <pc:sldMk cId="4285951879" sldId="823"/>
            <ac:spMk id="3" creationId="{EA051CA3-1050-109F-F56A-1F4CF8C35EC3}"/>
          </ac:spMkLst>
        </pc:spChg>
        <pc:picChg chg="add mod">
          <ac:chgData name="Damian Gordon" userId="796278f3-970d-4a3b-8137-dc597a054133" providerId="ADAL" clId="{AAB4CF93-E0CC-4ABB-92F2-67728DBDA28A}" dt="2024-11-14T00:56:21.671" v="562" actId="1076"/>
          <ac:picMkLst>
            <pc:docMk/>
            <pc:sldMk cId="4285951879" sldId="823"/>
            <ac:picMk id="9218" creationId="{73B4FE96-A348-75C3-BA61-E115C46FB123}"/>
          </ac:picMkLst>
        </pc:picChg>
        <pc:picChg chg="add mod">
          <ac:chgData name="Damian Gordon" userId="796278f3-970d-4a3b-8137-dc597a054133" providerId="ADAL" clId="{AAB4CF93-E0CC-4ABB-92F2-67728DBDA28A}" dt="2024-11-14T00:57:00.697" v="568" actId="14100"/>
          <ac:picMkLst>
            <pc:docMk/>
            <pc:sldMk cId="4285951879" sldId="823"/>
            <ac:picMk id="9220" creationId="{8F85053D-7A4F-59CE-E451-E23C42D42A35}"/>
          </ac:picMkLst>
        </pc:picChg>
      </pc:sldChg>
      <pc:sldChg chg="addSp modSp add mod ord">
        <pc:chgData name="Damian Gordon" userId="796278f3-970d-4a3b-8137-dc597a054133" providerId="ADAL" clId="{AAB4CF93-E0CC-4ABB-92F2-67728DBDA28A}" dt="2024-11-14T01:17:47.298" v="718"/>
        <pc:sldMkLst>
          <pc:docMk/>
          <pc:sldMk cId="3236495771" sldId="824"/>
        </pc:sldMkLst>
        <pc:spChg chg="mod">
          <ac:chgData name="Damian Gordon" userId="796278f3-970d-4a3b-8137-dc597a054133" providerId="ADAL" clId="{AAB4CF93-E0CC-4ABB-92F2-67728DBDA28A}" dt="2024-11-14T00:59:20.749" v="594" actId="14100"/>
          <ac:spMkLst>
            <pc:docMk/>
            <pc:sldMk cId="3236495771" sldId="824"/>
            <ac:spMk id="3" creationId="{F641AE84-CE60-3EA3-BD43-3611EE9305DC}"/>
          </ac:spMkLst>
        </pc:spChg>
        <pc:picChg chg="add mod">
          <ac:chgData name="Damian Gordon" userId="796278f3-970d-4a3b-8137-dc597a054133" providerId="ADAL" clId="{AAB4CF93-E0CC-4ABB-92F2-67728DBDA28A}" dt="2024-11-14T01:01:29.697" v="617" actId="1076"/>
          <ac:picMkLst>
            <pc:docMk/>
            <pc:sldMk cId="3236495771" sldId="824"/>
            <ac:picMk id="14338" creationId="{A910656F-66E9-84D5-4DFA-B6A81194ED2E}"/>
          </ac:picMkLst>
        </pc:picChg>
      </pc:sldChg>
      <pc:sldChg chg="addSp modSp add mod ord">
        <pc:chgData name="Damian Gordon" userId="796278f3-970d-4a3b-8137-dc597a054133" providerId="ADAL" clId="{AAB4CF93-E0CC-4ABB-92F2-67728DBDA28A}" dt="2024-11-14T01:17:47.298" v="718"/>
        <pc:sldMkLst>
          <pc:docMk/>
          <pc:sldMk cId="457753710" sldId="825"/>
        </pc:sldMkLst>
        <pc:spChg chg="mod">
          <ac:chgData name="Damian Gordon" userId="796278f3-970d-4a3b-8137-dc597a054133" providerId="ADAL" clId="{AAB4CF93-E0CC-4ABB-92F2-67728DBDA28A}" dt="2024-11-14T01:00:02.537" v="605" actId="27636"/>
          <ac:spMkLst>
            <pc:docMk/>
            <pc:sldMk cId="457753710" sldId="825"/>
            <ac:spMk id="3" creationId="{B10A6264-2508-61A5-C85F-8E90CC795798}"/>
          </ac:spMkLst>
        </pc:spChg>
        <pc:picChg chg="add mod">
          <ac:chgData name="Damian Gordon" userId="796278f3-970d-4a3b-8137-dc597a054133" providerId="ADAL" clId="{AAB4CF93-E0CC-4ABB-92F2-67728DBDA28A}" dt="2024-11-14T01:02:24.757" v="619" actId="1076"/>
          <ac:picMkLst>
            <pc:docMk/>
            <pc:sldMk cId="457753710" sldId="825"/>
            <ac:picMk id="13314" creationId="{A10075D5-6C52-0338-34D4-D33F0076BCDC}"/>
          </ac:picMkLst>
        </pc:picChg>
      </pc:sldChg>
      <pc:sldChg chg="addSp delSp modSp add mod ord">
        <pc:chgData name="Damian Gordon" userId="796278f3-970d-4a3b-8137-dc597a054133" providerId="ADAL" clId="{AAB4CF93-E0CC-4ABB-92F2-67728DBDA28A}" dt="2024-11-14T01:17:47.298" v="718"/>
        <pc:sldMkLst>
          <pc:docMk/>
          <pc:sldMk cId="1564151205" sldId="826"/>
        </pc:sldMkLst>
        <pc:spChg chg="mod">
          <ac:chgData name="Damian Gordon" userId="796278f3-970d-4a3b-8137-dc597a054133" providerId="ADAL" clId="{AAB4CF93-E0CC-4ABB-92F2-67728DBDA28A}" dt="2024-11-14T01:05:31.491" v="643" actId="14100"/>
          <ac:spMkLst>
            <pc:docMk/>
            <pc:sldMk cId="1564151205" sldId="826"/>
            <ac:spMk id="3" creationId="{6D8EC9B1-9CCD-07C5-338B-683F2C18058D}"/>
          </ac:spMkLst>
        </pc:spChg>
        <pc:picChg chg="add mod">
          <ac:chgData name="Damian Gordon" userId="796278f3-970d-4a3b-8137-dc597a054133" providerId="ADAL" clId="{AAB4CF93-E0CC-4ABB-92F2-67728DBDA28A}" dt="2024-11-14T01:07:02.768" v="651" actId="1076"/>
          <ac:picMkLst>
            <pc:docMk/>
            <pc:sldMk cId="1564151205" sldId="826"/>
            <ac:picMk id="5" creationId="{DE21C770-26BC-92E7-4BE2-172D0DBA4ECE}"/>
          </ac:picMkLst>
        </pc:picChg>
        <pc:picChg chg="add del">
          <ac:chgData name="Damian Gordon" userId="796278f3-970d-4a3b-8137-dc597a054133" providerId="ADAL" clId="{AAB4CF93-E0CC-4ABB-92F2-67728DBDA28A}" dt="2024-11-14T01:05:53.538" v="645" actId="478"/>
          <ac:picMkLst>
            <pc:docMk/>
            <pc:sldMk cId="1564151205" sldId="826"/>
            <ac:picMk id="16386" creationId="{E598013B-0B09-8C13-B0B5-BE5DB5C30637}"/>
          </ac:picMkLst>
        </pc:picChg>
      </pc:sldChg>
      <pc:sldChg chg="addSp delSp modSp add mod ord">
        <pc:chgData name="Damian Gordon" userId="796278f3-970d-4a3b-8137-dc597a054133" providerId="ADAL" clId="{AAB4CF93-E0CC-4ABB-92F2-67728DBDA28A}" dt="2024-11-14T01:17:47.298" v="718"/>
        <pc:sldMkLst>
          <pc:docMk/>
          <pc:sldMk cId="3349681351" sldId="827"/>
        </pc:sldMkLst>
        <pc:spChg chg="mod">
          <ac:chgData name="Damian Gordon" userId="796278f3-970d-4a3b-8137-dc597a054133" providerId="ADAL" clId="{AAB4CF93-E0CC-4ABB-92F2-67728DBDA28A}" dt="2024-11-14T01:03:25.917" v="631" actId="14100"/>
          <ac:spMkLst>
            <pc:docMk/>
            <pc:sldMk cId="3349681351" sldId="827"/>
            <ac:spMk id="3" creationId="{47CC45EE-A379-0F0E-0D2D-86873B85E6AE}"/>
          </ac:spMkLst>
        </pc:spChg>
        <pc:picChg chg="add mod">
          <ac:chgData name="Damian Gordon" userId="796278f3-970d-4a3b-8137-dc597a054133" providerId="ADAL" clId="{AAB4CF93-E0CC-4ABB-92F2-67728DBDA28A}" dt="2024-11-14T01:16:10.608" v="715" actId="1076"/>
          <ac:picMkLst>
            <pc:docMk/>
            <pc:sldMk cId="3349681351" sldId="827"/>
            <ac:picMk id="5" creationId="{16221B32-050D-B976-1D6D-B0AFACEC919E}"/>
          </ac:picMkLst>
        </pc:picChg>
        <pc:picChg chg="add mod">
          <ac:chgData name="Damian Gordon" userId="796278f3-970d-4a3b-8137-dc597a054133" providerId="ADAL" clId="{AAB4CF93-E0CC-4ABB-92F2-67728DBDA28A}" dt="2024-11-14T01:16:14.708" v="716" actId="14100"/>
          <ac:picMkLst>
            <pc:docMk/>
            <pc:sldMk cId="3349681351" sldId="827"/>
            <ac:picMk id="8" creationId="{66156513-B4F1-E1D9-DC1B-2379E4B33DEC}"/>
          </ac:picMkLst>
        </pc:picChg>
        <pc:picChg chg="add del mod">
          <ac:chgData name="Damian Gordon" userId="796278f3-970d-4a3b-8137-dc597a054133" providerId="ADAL" clId="{AAB4CF93-E0CC-4ABB-92F2-67728DBDA28A}" dt="2024-11-14T01:14:11.418" v="698" actId="478"/>
          <ac:picMkLst>
            <pc:docMk/>
            <pc:sldMk cId="3349681351" sldId="827"/>
            <ac:picMk id="15362" creationId="{D9F84637-7D3A-FC1B-EA51-AB693D202979}"/>
          </ac:picMkLst>
        </pc:picChg>
        <pc:picChg chg="add">
          <ac:chgData name="Damian Gordon" userId="796278f3-970d-4a3b-8137-dc597a054133" providerId="ADAL" clId="{AAB4CF93-E0CC-4ABB-92F2-67728DBDA28A}" dt="2024-11-14T01:13:26.364" v="695"/>
          <ac:picMkLst>
            <pc:docMk/>
            <pc:sldMk cId="3349681351" sldId="827"/>
            <ac:picMk id="15364" creationId="{493F1ACF-6AB8-EDF6-B0DD-DEF0A5468463}"/>
          </ac:picMkLst>
        </pc:picChg>
        <pc:picChg chg="add del mod">
          <ac:chgData name="Damian Gordon" userId="796278f3-970d-4a3b-8137-dc597a054133" providerId="ADAL" clId="{AAB4CF93-E0CC-4ABB-92F2-67728DBDA28A}" dt="2024-11-14T01:15:04.938" v="705" actId="478"/>
          <ac:picMkLst>
            <pc:docMk/>
            <pc:sldMk cId="3349681351" sldId="827"/>
            <ac:picMk id="15366" creationId="{759BA09E-BA91-95DC-50C9-8C9A218E9B0D}"/>
          </ac:picMkLst>
        </pc:picChg>
      </pc:sldChg>
      <pc:sldChg chg="addSp delSp modSp add mod ord">
        <pc:chgData name="Damian Gordon" userId="796278f3-970d-4a3b-8137-dc597a054133" providerId="ADAL" clId="{AAB4CF93-E0CC-4ABB-92F2-67728DBDA28A}" dt="2024-11-14T01:17:47.298" v="718"/>
        <pc:sldMkLst>
          <pc:docMk/>
          <pc:sldMk cId="3795127066" sldId="828"/>
        </pc:sldMkLst>
        <pc:spChg chg="mod">
          <ac:chgData name="Damian Gordon" userId="796278f3-970d-4a3b-8137-dc597a054133" providerId="ADAL" clId="{AAB4CF93-E0CC-4ABB-92F2-67728DBDA28A}" dt="2024-11-14T01:09:09.687" v="671" actId="1076"/>
          <ac:spMkLst>
            <pc:docMk/>
            <pc:sldMk cId="3795127066" sldId="828"/>
            <ac:spMk id="3" creationId="{790FCFF7-DAF2-4119-6780-474ADEACB7C5}"/>
          </ac:spMkLst>
        </pc:spChg>
        <pc:picChg chg="add del mod">
          <ac:chgData name="Damian Gordon" userId="796278f3-970d-4a3b-8137-dc597a054133" providerId="ADAL" clId="{AAB4CF93-E0CC-4ABB-92F2-67728DBDA28A}" dt="2024-11-14T01:10:23.711" v="682" actId="478"/>
          <ac:picMkLst>
            <pc:docMk/>
            <pc:sldMk cId="3795127066" sldId="828"/>
            <ac:picMk id="4" creationId="{6F97622E-9801-BFC3-7DC0-18AFAFDA86A5}"/>
          </ac:picMkLst>
        </pc:picChg>
        <pc:picChg chg="add mod">
          <ac:chgData name="Damian Gordon" userId="796278f3-970d-4a3b-8137-dc597a054133" providerId="ADAL" clId="{AAB4CF93-E0CC-4ABB-92F2-67728DBDA28A}" dt="2024-11-14T01:10:22.618" v="681" actId="167"/>
          <ac:picMkLst>
            <pc:docMk/>
            <pc:sldMk cId="3795127066" sldId="828"/>
            <ac:picMk id="18434" creationId="{AC7559D1-5820-552F-2516-49826955120A}"/>
          </ac:picMkLst>
        </pc:picChg>
      </pc:sldChg>
      <pc:sldChg chg="addSp modSp add mod ord">
        <pc:chgData name="Damian Gordon" userId="796278f3-970d-4a3b-8137-dc597a054133" providerId="ADAL" clId="{AAB4CF93-E0CC-4ABB-92F2-67728DBDA28A}" dt="2024-11-14T09:24:18.908" v="865"/>
        <pc:sldMkLst>
          <pc:docMk/>
          <pc:sldMk cId="3606574033" sldId="829"/>
        </pc:sldMkLst>
        <pc:spChg chg="mod">
          <ac:chgData name="Damian Gordon" userId="796278f3-970d-4a3b-8137-dc597a054133" providerId="ADAL" clId="{AAB4CF93-E0CC-4ABB-92F2-67728DBDA28A}" dt="2024-11-14T01:07:53.347" v="663" actId="14100"/>
          <ac:spMkLst>
            <pc:docMk/>
            <pc:sldMk cId="3606574033" sldId="829"/>
            <ac:spMk id="3" creationId="{A9E0F8D3-57F7-E716-6091-9C667F66D6F9}"/>
          </ac:spMkLst>
        </pc:spChg>
        <pc:spChg chg="add mod">
          <ac:chgData name="Damian Gordon" userId="796278f3-970d-4a3b-8137-dc597a054133" providerId="ADAL" clId="{AAB4CF93-E0CC-4ABB-92F2-67728DBDA28A}" dt="2024-11-14T09:24:18.908" v="865"/>
          <ac:spMkLst>
            <pc:docMk/>
            <pc:sldMk cId="3606574033" sldId="829"/>
            <ac:spMk id="4" creationId="{B2EC5117-80AF-3167-4133-521A779E9DA9}"/>
          </ac:spMkLst>
        </pc:spChg>
        <pc:spChg chg="add">
          <ac:chgData name="Damian Gordon" userId="796278f3-970d-4a3b-8137-dc597a054133" providerId="ADAL" clId="{AAB4CF93-E0CC-4ABB-92F2-67728DBDA28A}" dt="2024-11-14T01:09:39.396" v="672"/>
          <ac:spMkLst>
            <pc:docMk/>
            <pc:sldMk cId="3606574033" sldId="829"/>
            <ac:spMk id="4" creationId="{ECF9ED84-3589-5D0E-A6B5-271FBB3C0813}"/>
          </ac:spMkLst>
        </pc:spChg>
        <pc:spChg chg="add mod">
          <ac:chgData name="Damian Gordon" userId="796278f3-970d-4a3b-8137-dc597a054133" providerId="ADAL" clId="{AAB4CF93-E0CC-4ABB-92F2-67728DBDA28A}" dt="2024-11-14T09:24:18.908" v="865"/>
          <ac:spMkLst>
            <pc:docMk/>
            <pc:sldMk cId="3606574033" sldId="829"/>
            <ac:spMk id="5" creationId="{CC0D5567-B1A1-3707-AFFF-C75847416671}"/>
          </ac:spMkLst>
        </pc:spChg>
        <pc:spChg chg="add mod">
          <ac:chgData name="Damian Gordon" userId="796278f3-970d-4a3b-8137-dc597a054133" providerId="ADAL" clId="{AAB4CF93-E0CC-4ABB-92F2-67728DBDA28A}" dt="2024-11-14T09:24:18.908" v="865"/>
          <ac:spMkLst>
            <pc:docMk/>
            <pc:sldMk cId="3606574033" sldId="829"/>
            <ac:spMk id="8" creationId="{548B9B8A-42E0-6D0D-C0E4-7402703F39A0}"/>
          </ac:spMkLst>
        </pc:spChg>
        <pc:spChg chg="add mod">
          <ac:chgData name="Damian Gordon" userId="796278f3-970d-4a3b-8137-dc597a054133" providerId="ADAL" clId="{AAB4CF93-E0CC-4ABB-92F2-67728DBDA28A}" dt="2024-11-14T09:24:18.908" v="865"/>
          <ac:spMkLst>
            <pc:docMk/>
            <pc:sldMk cId="3606574033" sldId="829"/>
            <ac:spMk id="10" creationId="{77A4A657-B5E2-B2CB-E508-556A752F099E}"/>
          </ac:spMkLst>
        </pc:spChg>
        <pc:spChg chg="add mod">
          <ac:chgData name="Damian Gordon" userId="796278f3-970d-4a3b-8137-dc597a054133" providerId="ADAL" clId="{AAB4CF93-E0CC-4ABB-92F2-67728DBDA28A}" dt="2024-11-14T09:24:18.908" v="865"/>
          <ac:spMkLst>
            <pc:docMk/>
            <pc:sldMk cId="3606574033" sldId="829"/>
            <ac:spMk id="11" creationId="{1B65BAEA-F738-C722-0D95-5BA6D2167B2B}"/>
          </ac:spMkLst>
        </pc:spChg>
        <pc:spChg chg="add mod">
          <ac:chgData name="Damian Gordon" userId="796278f3-970d-4a3b-8137-dc597a054133" providerId="ADAL" clId="{AAB4CF93-E0CC-4ABB-92F2-67728DBDA28A}" dt="2024-11-14T09:24:18.908" v="865"/>
          <ac:spMkLst>
            <pc:docMk/>
            <pc:sldMk cId="3606574033" sldId="829"/>
            <ac:spMk id="13" creationId="{595700A7-13B9-551C-EE62-BF371E23BA62}"/>
          </ac:spMkLst>
        </pc:spChg>
        <pc:spChg chg="add mod">
          <ac:chgData name="Damian Gordon" userId="796278f3-970d-4a3b-8137-dc597a054133" providerId="ADAL" clId="{AAB4CF93-E0CC-4ABB-92F2-67728DBDA28A}" dt="2024-11-14T09:24:18.908" v="865"/>
          <ac:spMkLst>
            <pc:docMk/>
            <pc:sldMk cId="3606574033" sldId="829"/>
            <ac:spMk id="15" creationId="{9788966C-45CE-659F-DF3A-75B986B4838B}"/>
          </ac:spMkLst>
        </pc:spChg>
        <pc:spChg chg="add mod">
          <ac:chgData name="Damian Gordon" userId="796278f3-970d-4a3b-8137-dc597a054133" providerId="ADAL" clId="{AAB4CF93-E0CC-4ABB-92F2-67728DBDA28A}" dt="2024-11-14T09:24:18.908" v="865"/>
          <ac:spMkLst>
            <pc:docMk/>
            <pc:sldMk cId="3606574033" sldId="829"/>
            <ac:spMk id="16" creationId="{4B37F647-2736-1C22-9833-67259EC8AD6A}"/>
          </ac:spMkLst>
        </pc:spChg>
        <pc:spChg chg="add mod">
          <ac:chgData name="Damian Gordon" userId="796278f3-970d-4a3b-8137-dc597a054133" providerId="ADAL" clId="{AAB4CF93-E0CC-4ABB-92F2-67728DBDA28A}" dt="2024-11-14T09:24:18.908" v="865"/>
          <ac:spMkLst>
            <pc:docMk/>
            <pc:sldMk cId="3606574033" sldId="829"/>
            <ac:spMk id="18" creationId="{EE38EC06-AF66-F627-CA15-BFA86D01DBCB}"/>
          </ac:spMkLst>
        </pc:spChg>
        <pc:spChg chg="add mod">
          <ac:chgData name="Damian Gordon" userId="796278f3-970d-4a3b-8137-dc597a054133" providerId="ADAL" clId="{AAB4CF93-E0CC-4ABB-92F2-67728DBDA28A}" dt="2024-11-14T09:24:18.908" v="865"/>
          <ac:spMkLst>
            <pc:docMk/>
            <pc:sldMk cId="3606574033" sldId="829"/>
            <ac:spMk id="20" creationId="{FFB24F79-20B1-BBBC-E681-BD8C4DD35C06}"/>
          </ac:spMkLst>
        </pc:spChg>
        <pc:spChg chg="add mod">
          <ac:chgData name="Damian Gordon" userId="796278f3-970d-4a3b-8137-dc597a054133" providerId="ADAL" clId="{AAB4CF93-E0CC-4ABB-92F2-67728DBDA28A}" dt="2024-11-14T09:24:18.908" v="865"/>
          <ac:spMkLst>
            <pc:docMk/>
            <pc:sldMk cId="3606574033" sldId="829"/>
            <ac:spMk id="21" creationId="{14CAA6CB-644B-E928-0556-236C75495120}"/>
          </ac:spMkLst>
        </pc:spChg>
        <pc:spChg chg="add mod">
          <ac:chgData name="Damian Gordon" userId="796278f3-970d-4a3b-8137-dc597a054133" providerId="ADAL" clId="{AAB4CF93-E0CC-4ABB-92F2-67728DBDA28A}" dt="2024-11-14T09:24:18.908" v="865"/>
          <ac:spMkLst>
            <pc:docMk/>
            <pc:sldMk cId="3606574033" sldId="829"/>
            <ac:spMk id="23" creationId="{4EBA6053-CBFC-7231-0BFF-A7507A0CE217}"/>
          </ac:spMkLst>
        </pc:spChg>
        <pc:spChg chg="add mod">
          <ac:chgData name="Damian Gordon" userId="796278f3-970d-4a3b-8137-dc597a054133" providerId="ADAL" clId="{AAB4CF93-E0CC-4ABB-92F2-67728DBDA28A}" dt="2024-11-14T09:24:18.908" v="865"/>
          <ac:spMkLst>
            <pc:docMk/>
            <pc:sldMk cId="3606574033" sldId="829"/>
            <ac:spMk id="25" creationId="{C3662671-8614-EACC-4FB0-057E937BC761}"/>
          </ac:spMkLst>
        </pc:spChg>
        <pc:spChg chg="add mod">
          <ac:chgData name="Damian Gordon" userId="796278f3-970d-4a3b-8137-dc597a054133" providerId="ADAL" clId="{AAB4CF93-E0CC-4ABB-92F2-67728DBDA28A}" dt="2024-11-14T09:24:18.908" v="865"/>
          <ac:spMkLst>
            <pc:docMk/>
            <pc:sldMk cId="3606574033" sldId="829"/>
            <ac:spMk id="26" creationId="{D4F222D0-0907-5EBB-E93E-D369BF4DD58C}"/>
          </ac:spMkLst>
        </pc:spChg>
        <pc:spChg chg="add mod">
          <ac:chgData name="Damian Gordon" userId="796278f3-970d-4a3b-8137-dc597a054133" providerId="ADAL" clId="{AAB4CF93-E0CC-4ABB-92F2-67728DBDA28A}" dt="2024-11-14T09:24:18.908" v="865"/>
          <ac:spMkLst>
            <pc:docMk/>
            <pc:sldMk cId="3606574033" sldId="829"/>
            <ac:spMk id="28" creationId="{A4F8B5DF-CB54-D7BA-6097-FA05AFDF0740}"/>
          </ac:spMkLst>
        </pc:spChg>
        <pc:spChg chg="add mod">
          <ac:chgData name="Damian Gordon" userId="796278f3-970d-4a3b-8137-dc597a054133" providerId="ADAL" clId="{AAB4CF93-E0CC-4ABB-92F2-67728DBDA28A}" dt="2024-11-14T09:24:18.908" v="865"/>
          <ac:spMkLst>
            <pc:docMk/>
            <pc:sldMk cId="3606574033" sldId="829"/>
            <ac:spMk id="30" creationId="{88BCFAF7-EBB0-0D5D-4361-5CA3B7DF695E}"/>
          </ac:spMkLst>
        </pc:spChg>
        <pc:picChg chg="add mod">
          <ac:chgData name="Damian Gordon" userId="796278f3-970d-4a3b-8137-dc597a054133" providerId="ADAL" clId="{AAB4CF93-E0CC-4ABB-92F2-67728DBDA28A}" dt="2024-11-14T01:10:02.252" v="675" actId="1076"/>
          <ac:picMkLst>
            <pc:docMk/>
            <pc:sldMk cId="3606574033" sldId="829"/>
            <ac:picMk id="17412" creationId="{461D80EF-FD06-33BC-A208-39F2DCA4967F}"/>
          </ac:picMkLst>
        </pc:picChg>
        <pc:cxnChg chg="add mod">
          <ac:chgData name="Damian Gordon" userId="796278f3-970d-4a3b-8137-dc597a054133" providerId="ADAL" clId="{AAB4CF93-E0CC-4ABB-92F2-67728DBDA28A}" dt="2024-11-14T09:24:18.908" v="865"/>
          <ac:cxnSpMkLst>
            <pc:docMk/>
            <pc:sldMk cId="3606574033" sldId="829"/>
            <ac:cxnSpMk id="6" creationId="{CADCAD7E-2AF2-6BC5-3D7B-1F69167DE607}"/>
          </ac:cxnSpMkLst>
        </pc:cxnChg>
        <pc:cxnChg chg="add mod">
          <ac:chgData name="Damian Gordon" userId="796278f3-970d-4a3b-8137-dc597a054133" providerId="ADAL" clId="{AAB4CF93-E0CC-4ABB-92F2-67728DBDA28A}" dt="2024-11-14T09:24:18.908" v="865"/>
          <ac:cxnSpMkLst>
            <pc:docMk/>
            <pc:sldMk cId="3606574033" sldId="829"/>
            <ac:cxnSpMk id="9" creationId="{8EFF8524-6FAA-EF48-F911-52F839529DDB}"/>
          </ac:cxnSpMkLst>
        </pc:cxnChg>
        <pc:cxnChg chg="add mod">
          <ac:chgData name="Damian Gordon" userId="796278f3-970d-4a3b-8137-dc597a054133" providerId="ADAL" clId="{AAB4CF93-E0CC-4ABB-92F2-67728DBDA28A}" dt="2024-11-14T09:24:18.908" v="865"/>
          <ac:cxnSpMkLst>
            <pc:docMk/>
            <pc:sldMk cId="3606574033" sldId="829"/>
            <ac:cxnSpMk id="12" creationId="{FDCEF218-68D7-1627-F3C0-246C600E0A32}"/>
          </ac:cxnSpMkLst>
        </pc:cxnChg>
        <pc:cxnChg chg="add mod">
          <ac:chgData name="Damian Gordon" userId="796278f3-970d-4a3b-8137-dc597a054133" providerId="ADAL" clId="{AAB4CF93-E0CC-4ABB-92F2-67728DBDA28A}" dt="2024-11-14T09:24:18.908" v="865"/>
          <ac:cxnSpMkLst>
            <pc:docMk/>
            <pc:sldMk cId="3606574033" sldId="829"/>
            <ac:cxnSpMk id="14" creationId="{352F8B68-C4B3-4852-8A4B-F40FBDDE6009}"/>
          </ac:cxnSpMkLst>
        </pc:cxnChg>
        <pc:cxnChg chg="add mod">
          <ac:chgData name="Damian Gordon" userId="796278f3-970d-4a3b-8137-dc597a054133" providerId="ADAL" clId="{AAB4CF93-E0CC-4ABB-92F2-67728DBDA28A}" dt="2024-11-14T09:24:18.908" v="865"/>
          <ac:cxnSpMkLst>
            <pc:docMk/>
            <pc:sldMk cId="3606574033" sldId="829"/>
            <ac:cxnSpMk id="17" creationId="{0BF75C6C-9A9B-4F1E-ADE4-044F6CE605DC}"/>
          </ac:cxnSpMkLst>
        </pc:cxnChg>
        <pc:cxnChg chg="add mod">
          <ac:chgData name="Damian Gordon" userId="796278f3-970d-4a3b-8137-dc597a054133" providerId="ADAL" clId="{AAB4CF93-E0CC-4ABB-92F2-67728DBDA28A}" dt="2024-11-14T09:24:18.908" v="865"/>
          <ac:cxnSpMkLst>
            <pc:docMk/>
            <pc:sldMk cId="3606574033" sldId="829"/>
            <ac:cxnSpMk id="19" creationId="{80BC39F3-25DC-DA2D-DD16-16387F40E3EF}"/>
          </ac:cxnSpMkLst>
        </pc:cxnChg>
        <pc:cxnChg chg="add mod">
          <ac:chgData name="Damian Gordon" userId="796278f3-970d-4a3b-8137-dc597a054133" providerId="ADAL" clId="{AAB4CF93-E0CC-4ABB-92F2-67728DBDA28A}" dt="2024-11-14T09:24:18.908" v="865"/>
          <ac:cxnSpMkLst>
            <pc:docMk/>
            <pc:sldMk cId="3606574033" sldId="829"/>
            <ac:cxnSpMk id="22" creationId="{8641C3D1-C39C-4B4D-8B7D-19030D62C4B9}"/>
          </ac:cxnSpMkLst>
        </pc:cxnChg>
        <pc:cxnChg chg="add mod">
          <ac:chgData name="Damian Gordon" userId="796278f3-970d-4a3b-8137-dc597a054133" providerId="ADAL" clId="{AAB4CF93-E0CC-4ABB-92F2-67728DBDA28A}" dt="2024-11-14T09:24:18.908" v="865"/>
          <ac:cxnSpMkLst>
            <pc:docMk/>
            <pc:sldMk cId="3606574033" sldId="829"/>
            <ac:cxnSpMk id="24" creationId="{CC94F6B3-9835-0991-96D3-F03C075491C9}"/>
          </ac:cxnSpMkLst>
        </pc:cxnChg>
        <pc:cxnChg chg="add mod">
          <ac:chgData name="Damian Gordon" userId="796278f3-970d-4a3b-8137-dc597a054133" providerId="ADAL" clId="{AAB4CF93-E0CC-4ABB-92F2-67728DBDA28A}" dt="2024-11-14T09:24:18.908" v="865"/>
          <ac:cxnSpMkLst>
            <pc:docMk/>
            <pc:sldMk cId="3606574033" sldId="829"/>
            <ac:cxnSpMk id="27" creationId="{D5050A1A-6BB3-9756-16FF-7C9C9E4EB408}"/>
          </ac:cxnSpMkLst>
        </pc:cxnChg>
        <pc:cxnChg chg="add mod">
          <ac:chgData name="Damian Gordon" userId="796278f3-970d-4a3b-8137-dc597a054133" providerId="ADAL" clId="{AAB4CF93-E0CC-4ABB-92F2-67728DBDA28A}" dt="2024-11-14T09:24:18.908" v="865"/>
          <ac:cxnSpMkLst>
            <pc:docMk/>
            <pc:sldMk cId="3606574033" sldId="829"/>
            <ac:cxnSpMk id="29" creationId="{D32F72F8-D4DF-BDEB-898E-3594169CE913}"/>
          </ac:cxnSpMkLst>
        </pc:cxnChg>
        <pc:cxnChg chg="add mod">
          <ac:chgData name="Damian Gordon" userId="796278f3-970d-4a3b-8137-dc597a054133" providerId="ADAL" clId="{AAB4CF93-E0CC-4ABB-92F2-67728DBDA28A}" dt="2024-11-14T09:24:18.908" v="865"/>
          <ac:cxnSpMkLst>
            <pc:docMk/>
            <pc:sldMk cId="3606574033" sldId="829"/>
            <ac:cxnSpMk id="31" creationId="{FF48C3A4-4866-4D33-3385-0FF9FCE69F6C}"/>
          </ac:cxnSpMkLst>
        </pc:cxnChg>
        <pc:cxnChg chg="add mod">
          <ac:chgData name="Damian Gordon" userId="796278f3-970d-4a3b-8137-dc597a054133" providerId="ADAL" clId="{AAB4CF93-E0CC-4ABB-92F2-67728DBDA28A}" dt="2024-11-14T09:24:18.908" v="865"/>
          <ac:cxnSpMkLst>
            <pc:docMk/>
            <pc:sldMk cId="3606574033" sldId="829"/>
            <ac:cxnSpMk id="32" creationId="{6FD70916-9AAE-8B9A-99E4-32538FA1DDAD}"/>
          </ac:cxnSpMkLst>
        </pc:cxnChg>
        <pc:cxnChg chg="add mod">
          <ac:chgData name="Damian Gordon" userId="796278f3-970d-4a3b-8137-dc597a054133" providerId="ADAL" clId="{AAB4CF93-E0CC-4ABB-92F2-67728DBDA28A}" dt="2024-11-14T09:24:18.908" v="865"/>
          <ac:cxnSpMkLst>
            <pc:docMk/>
            <pc:sldMk cId="3606574033" sldId="829"/>
            <ac:cxnSpMk id="33" creationId="{684FD0A5-00CA-3677-5A9D-F54F77B6116C}"/>
          </ac:cxnSpMkLst>
        </pc:cxnChg>
        <pc:cxnChg chg="add mod">
          <ac:chgData name="Damian Gordon" userId="796278f3-970d-4a3b-8137-dc597a054133" providerId="ADAL" clId="{AAB4CF93-E0CC-4ABB-92F2-67728DBDA28A}" dt="2024-11-14T09:24:18.908" v="865"/>
          <ac:cxnSpMkLst>
            <pc:docMk/>
            <pc:sldMk cId="3606574033" sldId="829"/>
            <ac:cxnSpMk id="34" creationId="{87CD9A9A-D4C7-44F5-8BA6-3E8F10C356CC}"/>
          </ac:cxnSpMkLst>
        </pc:cxnChg>
      </pc:sldChg>
      <pc:sldChg chg="modSp add mod">
        <pc:chgData name="Damian Gordon" userId="796278f3-970d-4a3b-8137-dc597a054133" providerId="ADAL" clId="{AAB4CF93-E0CC-4ABB-92F2-67728DBDA28A}" dt="2024-11-14T11:27:01.327" v="3144" actId="20577"/>
        <pc:sldMkLst>
          <pc:docMk/>
          <pc:sldMk cId="828293580" sldId="830"/>
        </pc:sldMkLst>
        <pc:spChg chg="mod">
          <ac:chgData name="Damian Gordon" userId="796278f3-970d-4a3b-8137-dc597a054133" providerId="ADAL" clId="{AAB4CF93-E0CC-4ABB-92F2-67728DBDA28A}" dt="2024-11-14T11:27:01.327" v="3144" actId="20577"/>
          <ac:spMkLst>
            <pc:docMk/>
            <pc:sldMk cId="828293580" sldId="830"/>
            <ac:spMk id="3" creationId="{090D1A98-7D26-55F8-68C1-CCAB204AE151}"/>
          </ac:spMkLst>
        </pc:spChg>
      </pc:sldChg>
      <pc:sldChg chg="addSp delSp modSp new del mod ord setBg">
        <pc:chgData name="Damian Gordon" userId="796278f3-970d-4a3b-8137-dc597a054133" providerId="ADAL" clId="{AAB4CF93-E0CC-4ABB-92F2-67728DBDA28A}" dt="2024-11-14T11:11:40.428" v="2974" actId="47"/>
        <pc:sldMkLst>
          <pc:docMk/>
          <pc:sldMk cId="1414746272" sldId="831"/>
        </pc:sldMkLst>
        <pc:spChg chg="mod">
          <ac:chgData name="Damian Gordon" userId="796278f3-970d-4a3b-8137-dc597a054133" providerId="ADAL" clId="{AAB4CF93-E0CC-4ABB-92F2-67728DBDA28A}" dt="2024-11-14T01:48:22.615" v="759" actId="26606"/>
          <ac:spMkLst>
            <pc:docMk/>
            <pc:sldMk cId="1414746272" sldId="831"/>
            <ac:spMk id="2" creationId="{82F93685-3C6A-0831-DECE-74C8DDCAFDC1}"/>
          </ac:spMkLst>
        </pc:spChg>
        <pc:spChg chg="del">
          <ac:chgData name="Damian Gordon" userId="796278f3-970d-4a3b-8137-dc597a054133" providerId="ADAL" clId="{AAB4CF93-E0CC-4ABB-92F2-67728DBDA28A}" dt="2024-11-14T01:48:05.031" v="757" actId="478"/>
          <ac:spMkLst>
            <pc:docMk/>
            <pc:sldMk cId="1414746272" sldId="831"/>
            <ac:spMk id="3" creationId="{09AD6FBB-F618-E085-E340-64793BD699A1}"/>
          </ac:spMkLst>
        </pc:spChg>
        <pc:spChg chg="add">
          <ac:chgData name="Damian Gordon" userId="796278f3-970d-4a3b-8137-dc597a054133" providerId="ADAL" clId="{AAB4CF93-E0CC-4ABB-92F2-67728DBDA28A}" dt="2024-11-14T01:48:22.615" v="759" actId="26606"/>
          <ac:spMkLst>
            <pc:docMk/>
            <pc:sldMk cId="1414746272" sldId="831"/>
            <ac:spMk id="11" creationId="{74751229-0244-4FBB-BED1-407467F4C951}"/>
          </ac:spMkLst>
        </pc:spChg>
        <pc:picChg chg="add">
          <ac:chgData name="Damian Gordon" userId="796278f3-970d-4a3b-8137-dc597a054133" providerId="ADAL" clId="{AAB4CF93-E0CC-4ABB-92F2-67728DBDA28A}" dt="2024-11-14T01:48:22.615" v="759" actId="26606"/>
          <ac:picMkLst>
            <pc:docMk/>
            <pc:sldMk cId="1414746272" sldId="831"/>
            <ac:picMk id="6" creationId="{E4E9B8DD-F8F0-C4F0-DA32-5B6663AFB270}"/>
          </ac:picMkLst>
        </pc:picChg>
        <pc:picChg chg="add">
          <ac:chgData name="Damian Gordon" userId="796278f3-970d-4a3b-8137-dc597a054133" providerId="ADAL" clId="{AAB4CF93-E0CC-4ABB-92F2-67728DBDA28A}" dt="2024-11-14T01:48:22.615" v="759" actId="26606"/>
          <ac:picMkLst>
            <pc:docMk/>
            <pc:sldMk cId="1414746272" sldId="831"/>
            <ac:picMk id="8" creationId="{611DEAD3-4629-40B6-8DCA-0150E071A110}"/>
          </ac:picMkLst>
        </pc:picChg>
      </pc:sldChg>
      <pc:sldChg chg="modSp add del mod">
        <pc:chgData name="Damian Gordon" userId="796278f3-970d-4a3b-8137-dc597a054133" providerId="ADAL" clId="{AAB4CF93-E0CC-4ABB-92F2-67728DBDA28A}" dt="2024-11-14T11:11:40.428" v="2974" actId="47"/>
        <pc:sldMkLst>
          <pc:docMk/>
          <pc:sldMk cId="2039446461" sldId="832"/>
        </pc:sldMkLst>
        <pc:spChg chg="mod">
          <ac:chgData name="Damian Gordon" userId="796278f3-970d-4a3b-8137-dc597a054133" providerId="ADAL" clId="{AAB4CF93-E0CC-4ABB-92F2-67728DBDA28A}" dt="2024-11-14T01:48:38.561" v="776" actId="20577"/>
          <ac:spMkLst>
            <pc:docMk/>
            <pc:sldMk cId="2039446461" sldId="832"/>
            <ac:spMk id="2" creationId="{C5B9F7D2-1DF3-7368-8B9C-5B6AD605F8F8}"/>
          </ac:spMkLst>
        </pc:spChg>
        <pc:spChg chg="mod">
          <ac:chgData name="Damian Gordon" userId="796278f3-970d-4a3b-8137-dc597a054133" providerId="ADAL" clId="{AAB4CF93-E0CC-4ABB-92F2-67728DBDA28A}" dt="2024-11-14T01:49:07.101" v="784" actId="20577"/>
          <ac:spMkLst>
            <pc:docMk/>
            <pc:sldMk cId="2039446461" sldId="832"/>
            <ac:spMk id="3" creationId="{06378372-2CE9-2C92-A668-6DFE982B5656}"/>
          </ac:spMkLst>
        </pc:spChg>
      </pc:sldChg>
      <pc:sldChg chg="modSp add del mod">
        <pc:chgData name="Damian Gordon" userId="796278f3-970d-4a3b-8137-dc597a054133" providerId="ADAL" clId="{AAB4CF93-E0CC-4ABB-92F2-67728DBDA28A}" dt="2024-11-14T11:11:40.428" v="2974" actId="47"/>
        <pc:sldMkLst>
          <pc:docMk/>
          <pc:sldMk cId="2548839985" sldId="833"/>
        </pc:sldMkLst>
        <pc:spChg chg="mod">
          <ac:chgData name="Damian Gordon" userId="796278f3-970d-4a3b-8137-dc597a054133" providerId="ADAL" clId="{AAB4CF93-E0CC-4ABB-92F2-67728DBDA28A}" dt="2024-11-14T01:49:41.568" v="791" actId="20577"/>
          <ac:spMkLst>
            <pc:docMk/>
            <pc:sldMk cId="2548839985" sldId="833"/>
            <ac:spMk id="3" creationId="{ADE5E909-E8A8-E9D8-1F2F-0D40F8BDA8AC}"/>
          </ac:spMkLst>
        </pc:spChg>
      </pc:sldChg>
      <pc:sldChg chg="modSp add del mod">
        <pc:chgData name="Damian Gordon" userId="796278f3-970d-4a3b-8137-dc597a054133" providerId="ADAL" clId="{AAB4CF93-E0CC-4ABB-92F2-67728DBDA28A}" dt="2024-11-14T11:11:40.428" v="2974" actId="47"/>
        <pc:sldMkLst>
          <pc:docMk/>
          <pc:sldMk cId="242617383" sldId="834"/>
        </pc:sldMkLst>
        <pc:spChg chg="mod">
          <ac:chgData name="Damian Gordon" userId="796278f3-970d-4a3b-8137-dc597a054133" providerId="ADAL" clId="{AAB4CF93-E0CC-4ABB-92F2-67728DBDA28A}" dt="2024-11-14T01:50:19.084" v="798" actId="113"/>
          <ac:spMkLst>
            <pc:docMk/>
            <pc:sldMk cId="242617383" sldId="834"/>
            <ac:spMk id="3" creationId="{7620AB4C-10B2-40CE-585E-13B311570B4F}"/>
          </ac:spMkLst>
        </pc:spChg>
      </pc:sldChg>
      <pc:sldChg chg="modSp add del mod">
        <pc:chgData name="Damian Gordon" userId="796278f3-970d-4a3b-8137-dc597a054133" providerId="ADAL" clId="{AAB4CF93-E0CC-4ABB-92F2-67728DBDA28A}" dt="2024-11-14T11:11:40.428" v="2974" actId="47"/>
        <pc:sldMkLst>
          <pc:docMk/>
          <pc:sldMk cId="1661999969" sldId="835"/>
        </pc:sldMkLst>
        <pc:spChg chg="mod">
          <ac:chgData name="Damian Gordon" userId="796278f3-970d-4a3b-8137-dc597a054133" providerId="ADAL" clId="{AAB4CF93-E0CC-4ABB-92F2-67728DBDA28A}" dt="2024-11-14T01:50:52.072" v="807" actId="113"/>
          <ac:spMkLst>
            <pc:docMk/>
            <pc:sldMk cId="1661999969" sldId="835"/>
            <ac:spMk id="3" creationId="{CD02BB2B-9CEE-8302-17B1-E4859E68BBDB}"/>
          </ac:spMkLst>
        </pc:spChg>
      </pc:sldChg>
      <pc:sldChg chg="modSp add del mod">
        <pc:chgData name="Damian Gordon" userId="796278f3-970d-4a3b-8137-dc597a054133" providerId="ADAL" clId="{AAB4CF93-E0CC-4ABB-92F2-67728DBDA28A}" dt="2024-11-14T11:11:40.428" v="2974" actId="47"/>
        <pc:sldMkLst>
          <pc:docMk/>
          <pc:sldMk cId="2750264842" sldId="836"/>
        </pc:sldMkLst>
        <pc:spChg chg="mod">
          <ac:chgData name="Damian Gordon" userId="796278f3-970d-4a3b-8137-dc597a054133" providerId="ADAL" clId="{AAB4CF93-E0CC-4ABB-92F2-67728DBDA28A}" dt="2024-11-14T01:51:23.543" v="814" actId="113"/>
          <ac:spMkLst>
            <pc:docMk/>
            <pc:sldMk cId="2750264842" sldId="836"/>
            <ac:spMk id="3" creationId="{46031351-1196-B1E7-D912-BD40E855753E}"/>
          </ac:spMkLst>
        </pc:spChg>
      </pc:sldChg>
      <pc:sldChg chg="modSp add del mod">
        <pc:chgData name="Damian Gordon" userId="796278f3-970d-4a3b-8137-dc597a054133" providerId="ADAL" clId="{AAB4CF93-E0CC-4ABB-92F2-67728DBDA28A}" dt="2024-11-14T11:11:40.428" v="2974" actId="47"/>
        <pc:sldMkLst>
          <pc:docMk/>
          <pc:sldMk cId="1305457897" sldId="837"/>
        </pc:sldMkLst>
        <pc:spChg chg="mod">
          <ac:chgData name="Damian Gordon" userId="796278f3-970d-4a3b-8137-dc597a054133" providerId="ADAL" clId="{AAB4CF93-E0CC-4ABB-92F2-67728DBDA28A}" dt="2024-11-14T01:51:48.401" v="821" actId="113"/>
          <ac:spMkLst>
            <pc:docMk/>
            <pc:sldMk cId="1305457897" sldId="837"/>
            <ac:spMk id="3" creationId="{67AAEC76-46A9-2CD3-D04A-1EE24FE46254}"/>
          </ac:spMkLst>
        </pc:spChg>
      </pc:sldChg>
      <pc:sldChg chg="addSp delSp modSp add mod ord modNotesTx">
        <pc:chgData name="Damian Gordon" userId="796278f3-970d-4a3b-8137-dc597a054133" providerId="ADAL" clId="{AAB4CF93-E0CC-4ABB-92F2-67728DBDA28A}" dt="2024-11-14T10:51:49.850" v="2645" actId="20577"/>
        <pc:sldMkLst>
          <pc:docMk/>
          <pc:sldMk cId="2008098950" sldId="838"/>
        </pc:sldMkLst>
        <pc:spChg chg="mod">
          <ac:chgData name="Damian Gordon" userId="796278f3-970d-4a3b-8137-dc597a054133" providerId="ADAL" clId="{AAB4CF93-E0CC-4ABB-92F2-67728DBDA28A}" dt="2024-11-14T10:16:57.278" v="1778" actId="20577"/>
          <ac:spMkLst>
            <pc:docMk/>
            <pc:sldMk cId="2008098950" sldId="838"/>
            <ac:spMk id="2" creationId="{A6743E08-A9B1-244C-6F7F-056DDB28CDF8}"/>
          </ac:spMkLst>
        </pc:spChg>
        <pc:spChg chg="del mod">
          <ac:chgData name="Damian Gordon" userId="796278f3-970d-4a3b-8137-dc597a054133" providerId="ADAL" clId="{AAB4CF93-E0CC-4ABB-92F2-67728DBDA28A}" dt="2024-11-14T10:09:45.319" v="1611" actId="478"/>
          <ac:spMkLst>
            <pc:docMk/>
            <pc:sldMk cId="2008098950" sldId="838"/>
            <ac:spMk id="3" creationId="{0AA79EE9-E211-6524-0A30-396D4672B7A3}"/>
          </ac:spMkLst>
        </pc:spChg>
        <pc:spChg chg="add mod">
          <ac:chgData name="Damian Gordon" userId="796278f3-970d-4a3b-8137-dc597a054133" providerId="ADAL" clId="{AAB4CF93-E0CC-4ABB-92F2-67728DBDA28A}" dt="2024-11-14T10:51:49.850" v="2645" actId="20577"/>
          <ac:spMkLst>
            <pc:docMk/>
            <pc:sldMk cId="2008098950" sldId="838"/>
            <ac:spMk id="5" creationId="{14B3AC65-4AF7-95BB-8ED1-AF88E47A1EB6}"/>
          </ac:spMkLst>
        </pc:spChg>
        <pc:picChg chg="add del mod">
          <ac:chgData name="Damian Gordon" userId="796278f3-970d-4a3b-8137-dc597a054133" providerId="ADAL" clId="{AAB4CF93-E0CC-4ABB-92F2-67728DBDA28A}" dt="2024-11-14T10:39:49.633" v="2264" actId="478"/>
          <ac:picMkLst>
            <pc:docMk/>
            <pc:sldMk cId="2008098950" sldId="838"/>
            <ac:picMk id="6" creationId="{04CA7104-C30D-2AF7-6367-EF08398A3389}"/>
          </ac:picMkLst>
        </pc:picChg>
        <pc:picChg chg="add del mod">
          <ac:chgData name="Damian Gordon" userId="796278f3-970d-4a3b-8137-dc597a054133" providerId="ADAL" clId="{AAB4CF93-E0CC-4ABB-92F2-67728DBDA28A}" dt="2024-11-14T10:39:49.633" v="2264" actId="478"/>
          <ac:picMkLst>
            <pc:docMk/>
            <pc:sldMk cId="2008098950" sldId="838"/>
            <ac:picMk id="8" creationId="{3D215953-3548-BD82-002F-765CCCA9001A}"/>
          </ac:picMkLst>
        </pc:picChg>
        <pc:picChg chg="add del mod">
          <ac:chgData name="Damian Gordon" userId="796278f3-970d-4a3b-8137-dc597a054133" providerId="ADAL" clId="{AAB4CF93-E0CC-4ABB-92F2-67728DBDA28A}" dt="2024-11-14T10:39:49.633" v="2264" actId="478"/>
          <ac:picMkLst>
            <pc:docMk/>
            <pc:sldMk cId="2008098950" sldId="838"/>
            <ac:picMk id="9" creationId="{79C1CB13-011F-26E9-1D84-4BC1462FE9A2}"/>
          </ac:picMkLst>
        </pc:picChg>
        <pc:picChg chg="add mod">
          <ac:chgData name="Damian Gordon" userId="796278f3-970d-4a3b-8137-dc597a054133" providerId="ADAL" clId="{AAB4CF93-E0CC-4ABB-92F2-67728DBDA28A}" dt="2024-11-14T10:10:02.569" v="1614" actId="1076"/>
          <ac:picMkLst>
            <pc:docMk/>
            <pc:sldMk cId="2008098950" sldId="838"/>
            <ac:picMk id="2050" creationId="{FADA8017-BC7D-EC2F-3374-F3C151B81A31}"/>
          </ac:picMkLst>
        </pc:picChg>
        <pc:picChg chg="del">
          <ac:chgData name="Damian Gordon" userId="796278f3-970d-4a3b-8137-dc597a054133" providerId="ADAL" clId="{AAB4CF93-E0CC-4ABB-92F2-67728DBDA28A}" dt="2024-11-14T09:42:04.508" v="1604" actId="478"/>
          <ac:picMkLst>
            <pc:docMk/>
            <pc:sldMk cId="2008098950" sldId="838"/>
            <ac:picMk id="2052" creationId="{8F09AD96-AD94-A31D-821C-6886E00FE780}"/>
          </ac:picMkLst>
        </pc:picChg>
      </pc:sldChg>
      <pc:sldChg chg="addSp delSp modSp new mod ord modMedia setBg">
        <pc:chgData name="Damian Gordon" userId="796278f3-970d-4a3b-8137-dc597a054133" providerId="ADAL" clId="{AAB4CF93-E0CC-4ABB-92F2-67728DBDA28A}" dt="2024-11-14T11:20:38.339" v="3041" actId="113"/>
        <pc:sldMkLst>
          <pc:docMk/>
          <pc:sldMk cId="1407377844" sldId="839"/>
        </pc:sldMkLst>
        <pc:spChg chg="mod">
          <ac:chgData name="Damian Gordon" userId="796278f3-970d-4a3b-8137-dc597a054133" providerId="ADAL" clId="{AAB4CF93-E0CC-4ABB-92F2-67728DBDA28A}" dt="2024-11-14T11:20:38.339" v="3041" actId="113"/>
          <ac:spMkLst>
            <pc:docMk/>
            <pc:sldMk cId="1407377844" sldId="839"/>
            <ac:spMk id="2" creationId="{51C8D829-7DC4-85C8-DBDC-9068040E6E7F}"/>
          </ac:spMkLst>
        </pc:spChg>
        <pc:spChg chg="del">
          <ac:chgData name="Damian Gordon" userId="796278f3-970d-4a3b-8137-dc597a054133" providerId="ADAL" clId="{AAB4CF93-E0CC-4ABB-92F2-67728DBDA28A}" dt="2024-11-14T09:41:09.723" v="1540" actId="478"/>
          <ac:spMkLst>
            <pc:docMk/>
            <pc:sldMk cId="1407377844" sldId="839"/>
            <ac:spMk id="3" creationId="{339331E9-6474-843E-9BC7-13A569091ED4}"/>
          </ac:spMkLst>
        </pc:spChg>
        <pc:spChg chg="add">
          <ac:chgData name="Damian Gordon" userId="796278f3-970d-4a3b-8137-dc597a054133" providerId="ADAL" clId="{AAB4CF93-E0CC-4ABB-92F2-67728DBDA28A}" dt="2024-11-14T09:41:31.634" v="1575" actId="26606"/>
          <ac:spMkLst>
            <pc:docMk/>
            <pc:sldMk cId="1407377844" sldId="839"/>
            <ac:spMk id="8" creationId="{C1DD1A8A-57D5-4A81-AD04-532B043C5611}"/>
          </ac:spMkLst>
        </pc:spChg>
        <pc:spChg chg="add">
          <ac:chgData name="Damian Gordon" userId="796278f3-970d-4a3b-8137-dc597a054133" providerId="ADAL" clId="{AAB4CF93-E0CC-4ABB-92F2-67728DBDA28A}" dt="2024-11-14T09:41:31.634" v="1575" actId="26606"/>
          <ac:spMkLst>
            <pc:docMk/>
            <pc:sldMk cId="1407377844" sldId="839"/>
            <ac:spMk id="10" creationId="{007891EC-4501-44ED-A8C8-B11B6DB767AB}"/>
          </ac:spMkLst>
        </pc:spChg>
        <pc:picChg chg="add mod">
          <ac:chgData name="Damian Gordon" userId="796278f3-970d-4a3b-8137-dc597a054133" providerId="ADAL" clId="{AAB4CF93-E0CC-4ABB-92F2-67728DBDA28A}" dt="2024-11-14T09:41:32.516" v="1577"/>
          <ac:picMkLst>
            <pc:docMk/>
            <pc:sldMk cId="1407377844" sldId="839"/>
            <ac:picMk id="4" creationId="{7CAB2895-C597-021F-8626-0B08C846FC91}"/>
          </ac:picMkLst>
        </pc:picChg>
      </pc:sldChg>
      <pc:sldChg chg="add">
        <pc:chgData name="Damian Gordon" userId="796278f3-970d-4a3b-8137-dc597a054133" providerId="ADAL" clId="{AAB4CF93-E0CC-4ABB-92F2-67728DBDA28A}" dt="2024-11-14T09:41:41.218" v="1578"/>
        <pc:sldMkLst>
          <pc:docMk/>
          <pc:sldMk cId="213269933" sldId="840"/>
        </pc:sldMkLst>
      </pc:sldChg>
      <pc:sldChg chg="addSp delSp modSp add mod">
        <pc:chgData name="Damian Gordon" userId="796278f3-970d-4a3b-8137-dc597a054133" providerId="ADAL" clId="{AAB4CF93-E0CC-4ABB-92F2-67728DBDA28A}" dt="2024-11-14T10:17:10.787" v="1802"/>
        <pc:sldMkLst>
          <pc:docMk/>
          <pc:sldMk cId="3938458702" sldId="841"/>
        </pc:sldMkLst>
        <pc:spChg chg="mod">
          <ac:chgData name="Damian Gordon" userId="796278f3-970d-4a3b-8137-dc597a054133" providerId="ADAL" clId="{AAB4CF93-E0CC-4ABB-92F2-67728DBDA28A}" dt="2024-11-14T10:17:10.787" v="1802"/>
          <ac:spMkLst>
            <pc:docMk/>
            <pc:sldMk cId="3938458702" sldId="841"/>
            <ac:spMk id="2" creationId="{2BFED23C-C107-AC37-7F9A-4391260FE265}"/>
          </ac:spMkLst>
        </pc:spChg>
        <pc:spChg chg="mod">
          <ac:chgData name="Damian Gordon" userId="796278f3-970d-4a3b-8137-dc597a054133" providerId="ADAL" clId="{AAB4CF93-E0CC-4ABB-92F2-67728DBDA28A}" dt="2024-11-14T10:12:36.603" v="1723" actId="207"/>
          <ac:spMkLst>
            <pc:docMk/>
            <pc:sldMk cId="3938458702" sldId="841"/>
            <ac:spMk id="5" creationId="{049B7A50-1165-BAD3-3597-1BF3270B65ED}"/>
          </ac:spMkLst>
        </pc:spChg>
        <pc:picChg chg="add mod">
          <ac:chgData name="Damian Gordon" userId="796278f3-970d-4a3b-8137-dc597a054133" providerId="ADAL" clId="{AAB4CF93-E0CC-4ABB-92F2-67728DBDA28A}" dt="2024-11-14T10:12:29.619" v="1722" actId="1076"/>
          <ac:picMkLst>
            <pc:docMk/>
            <pc:sldMk cId="3938458702" sldId="841"/>
            <ac:picMk id="3" creationId="{FB3460D9-8C8B-A1E7-D3BB-D91608466E45}"/>
          </ac:picMkLst>
        </pc:picChg>
        <pc:picChg chg="add mod">
          <ac:chgData name="Damian Gordon" userId="796278f3-970d-4a3b-8137-dc597a054133" providerId="ADAL" clId="{AAB4CF93-E0CC-4ABB-92F2-67728DBDA28A}" dt="2024-11-14T10:12:23.669" v="1720" actId="1076"/>
          <ac:picMkLst>
            <pc:docMk/>
            <pc:sldMk cId="3938458702" sldId="841"/>
            <ac:picMk id="3074" creationId="{F852B42C-9286-FC6C-AAF0-AA04397A74C2}"/>
          </ac:picMkLst>
        </pc:picChg>
        <pc:picChg chg="add del mod">
          <ac:chgData name="Damian Gordon" userId="796278f3-970d-4a3b-8137-dc597a054133" providerId="ADAL" clId="{AAB4CF93-E0CC-4ABB-92F2-67728DBDA28A}" dt="2024-11-14T10:13:17.265" v="1728" actId="478"/>
          <ac:picMkLst>
            <pc:docMk/>
            <pc:sldMk cId="3938458702" sldId="841"/>
            <ac:picMk id="3076" creationId="{9711A8D3-CFD3-392E-CA18-36A8C30047F1}"/>
          </ac:picMkLst>
        </pc:picChg>
        <pc:picChg chg="add mod">
          <ac:chgData name="Damian Gordon" userId="796278f3-970d-4a3b-8137-dc597a054133" providerId="ADAL" clId="{AAB4CF93-E0CC-4ABB-92F2-67728DBDA28A}" dt="2024-11-14T10:13:39.976" v="1731" actId="1076"/>
          <ac:picMkLst>
            <pc:docMk/>
            <pc:sldMk cId="3938458702" sldId="841"/>
            <ac:picMk id="3078" creationId="{4314AD60-270A-8DA1-FAD5-3FB6BBC4EE87}"/>
          </ac:picMkLst>
        </pc:picChg>
      </pc:sldChg>
      <pc:sldChg chg="addSp delSp modSp new mod setBg addAnim">
        <pc:chgData name="Damian Gordon" userId="796278f3-970d-4a3b-8137-dc597a054133" providerId="ADAL" clId="{AAB4CF93-E0CC-4ABB-92F2-67728DBDA28A}" dt="2024-11-14T10:16:33.584" v="1759" actId="1036"/>
        <pc:sldMkLst>
          <pc:docMk/>
          <pc:sldMk cId="1512742786" sldId="842"/>
        </pc:sldMkLst>
        <pc:spChg chg="mod">
          <ac:chgData name="Damian Gordon" userId="796278f3-970d-4a3b-8137-dc597a054133" providerId="ADAL" clId="{AAB4CF93-E0CC-4ABB-92F2-67728DBDA28A}" dt="2024-11-14T10:16:27.382" v="1758" actId="113"/>
          <ac:spMkLst>
            <pc:docMk/>
            <pc:sldMk cId="1512742786" sldId="842"/>
            <ac:spMk id="2" creationId="{AB7080DF-AEEA-A1DD-4437-DE8324F2A1DB}"/>
          </ac:spMkLst>
        </pc:spChg>
        <pc:spChg chg="del">
          <ac:chgData name="Damian Gordon" userId="796278f3-970d-4a3b-8137-dc597a054133" providerId="ADAL" clId="{AAB4CF93-E0CC-4ABB-92F2-67728DBDA28A}" dt="2024-11-14T10:16:00.438" v="1735" actId="478"/>
          <ac:spMkLst>
            <pc:docMk/>
            <pc:sldMk cId="1512742786" sldId="842"/>
            <ac:spMk id="3" creationId="{B8A960F8-FB06-6EDA-B0E9-59A8D0FCBA26}"/>
          </ac:spMkLst>
        </pc:spChg>
        <pc:spChg chg="add">
          <ac:chgData name="Damian Gordon" userId="796278f3-970d-4a3b-8137-dc597a054133" providerId="ADAL" clId="{AAB4CF93-E0CC-4ABB-92F2-67728DBDA28A}" dt="2024-11-14T10:16:17.428" v="1753" actId="26606"/>
          <ac:spMkLst>
            <pc:docMk/>
            <pc:sldMk cId="1512742786" sldId="842"/>
            <ac:spMk id="8" creationId="{C1DD1A8A-57D5-4A81-AD04-532B043C5611}"/>
          </ac:spMkLst>
        </pc:spChg>
        <pc:spChg chg="add">
          <ac:chgData name="Damian Gordon" userId="796278f3-970d-4a3b-8137-dc597a054133" providerId="ADAL" clId="{AAB4CF93-E0CC-4ABB-92F2-67728DBDA28A}" dt="2024-11-14T10:16:17.428" v="1753" actId="26606"/>
          <ac:spMkLst>
            <pc:docMk/>
            <pc:sldMk cId="1512742786" sldId="842"/>
            <ac:spMk id="10" creationId="{007891EC-4501-44ED-A8C8-B11B6DB767AB}"/>
          </ac:spMkLst>
        </pc:spChg>
        <pc:picChg chg="add mod">
          <ac:chgData name="Damian Gordon" userId="796278f3-970d-4a3b-8137-dc597a054133" providerId="ADAL" clId="{AAB4CF93-E0CC-4ABB-92F2-67728DBDA28A}" dt="2024-11-14T10:16:33.584" v="1759" actId="1036"/>
          <ac:picMkLst>
            <pc:docMk/>
            <pc:sldMk cId="1512742786" sldId="842"/>
            <ac:picMk id="4" creationId="{74C2B1B2-D14D-02E2-9F7D-86AD36142B7E}"/>
          </ac:picMkLst>
        </pc:picChg>
      </pc:sldChg>
      <pc:sldChg chg="addSp modSp add mod">
        <pc:chgData name="Damian Gordon" userId="796278f3-970d-4a3b-8137-dc597a054133" providerId="ADAL" clId="{AAB4CF93-E0CC-4ABB-92F2-67728DBDA28A}" dt="2024-11-14T11:13:48.543" v="2979" actId="1076"/>
        <pc:sldMkLst>
          <pc:docMk/>
          <pc:sldMk cId="2261252682" sldId="843"/>
        </pc:sldMkLst>
        <pc:spChg chg="add mod">
          <ac:chgData name="Damian Gordon" userId="796278f3-970d-4a3b-8137-dc597a054133" providerId="ADAL" clId="{AAB4CF93-E0CC-4ABB-92F2-67728DBDA28A}" dt="2024-11-14T10:20:49.830" v="1820" actId="14100"/>
          <ac:spMkLst>
            <pc:docMk/>
            <pc:sldMk cId="2261252682" sldId="843"/>
            <ac:spMk id="4" creationId="{58CF362D-E7DF-0E3E-DBE9-B1801650981D}"/>
          </ac:spMkLst>
        </pc:spChg>
        <pc:picChg chg="add mod">
          <ac:chgData name="Damian Gordon" userId="796278f3-970d-4a3b-8137-dc597a054133" providerId="ADAL" clId="{AAB4CF93-E0CC-4ABB-92F2-67728DBDA28A}" dt="2024-11-14T11:13:48.543" v="2979" actId="1076"/>
          <ac:picMkLst>
            <pc:docMk/>
            <pc:sldMk cId="2261252682" sldId="843"/>
            <ac:picMk id="8194" creationId="{06F684B1-2D97-80C0-3B2A-D3B50E148C98}"/>
          </ac:picMkLst>
        </pc:picChg>
      </pc:sldChg>
      <pc:sldChg chg="modSp add mod ord modNotesTx">
        <pc:chgData name="Damian Gordon" userId="796278f3-970d-4a3b-8137-dc597a054133" providerId="ADAL" clId="{AAB4CF93-E0CC-4ABB-92F2-67728DBDA28A}" dt="2024-11-14T10:22:55.683" v="1898"/>
        <pc:sldMkLst>
          <pc:docMk/>
          <pc:sldMk cId="1850548616" sldId="844"/>
        </pc:sldMkLst>
        <pc:spChg chg="mod">
          <ac:chgData name="Damian Gordon" userId="796278f3-970d-4a3b-8137-dc597a054133" providerId="ADAL" clId="{AAB4CF93-E0CC-4ABB-92F2-67728DBDA28A}" dt="2024-11-14T10:21:46.933" v="1890" actId="20577"/>
          <ac:spMkLst>
            <pc:docMk/>
            <pc:sldMk cId="1850548616" sldId="844"/>
            <ac:spMk id="5" creationId="{DBAF21A0-A52F-75E3-F23B-7F704926D082}"/>
          </ac:spMkLst>
        </pc:spChg>
      </pc:sldChg>
      <pc:sldChg chg="addSp modSp add mod modNotesTx">
        <pc:chgData name="Damian Gordon" userId="796278f3-970d-4a3b-8137-dc597a054133" providerId="ADAL" clId="{AAB4CF93-E0CC-4ABB-92F2-67728DBDA28A}" dt="2024-11-14T10:24:06.842" v="1934" actId="1038"/>
        <pc:sldMkLst>
          <pc:docMk/>
          <pc:sldMk cId="2806024534" sldId="845"/>
        </pc:sldMkLst>
        <pc:spChg chg="mod">
          <ac:chgData name="Damian Gordon" userId="796278f3-970d-4a3b-8137-dc597a054133" providerId="ADAL" clId="{AAB4CF93-E0CC-4ABB-92F2-67728DBDA28A}" dt="2024-11-14T10:23:45.090" v="1904" actId="207"/>
          <ac:spMkLst>
            <pc:docMk/>
            <pc:sldMk cId="2806024534" sldId="845"/>
            <ac:spMk id="5" creationId="{56EA2CE3-4D68-D817-2BEC-C30AAB1A1F14}"/>
          </ac:spMkLst>
        </pc:spChg>
        <pc:picChg chg="add mod">
          <ac:chgData name="Damian Gordon" userId="796278f3-970d-4a3b-8137-dc597a054133" providerId="ADAL" clId="{AAB4CF93-E0CC-4ABB-92F2-67728DBDA28A}" dt="2024-11-14T10:24:06.842" v="1934" actId="1038"/>
          <ac:picMkLst>
            <pc:docMk/>
            <pc:sldMk cId="2806024534" sldId="845"/>
            <ac:picMk id="3" creationId="{DF27BB8A-E9BA-32E2-AFA8-B97D0B112AE4}"/>
          </ac:picMkLst>
        </pc:picChg>
        <pc:picChg chg="add mod">
          <ac:chgData name="Damian Gordon" userId="796278f3-970d-4a3b-8137-dc597a054133" providerId="ADAL" clId="{AAB4CF93-E0CC-4ABB-92F2-67728DBDA28A}" dt="2024-11-14T10:24:06.842" v="1934" actId="1038"/>
          <ac:picMkLst>
            <pc:docMk/>
            <pc:sldMk cId="2806024534" sldId="845"/>
            <ac:picMk id="4" creationId="{E24D0CC4-95C1-FEF6-A822-E387F62E3C1E}"/>
          </ac:picMkLst>
        </pc:picChg>
        <pc:picChg chg="add mod">
          <ac:chgData name="Damian Gordon" userId="796278f3-970d-4a3b-8137-dc597a054133" providerId="ADAL" clId="{AAB4CF93-E0CC-4ABB-92F2-67728DBDA28A}" dt="2024-11-14T10:24:06.842" v="1934" actId="1038"/>
          <ac:picMkLst>
            <pc:docMk/>
            <pc:sldMk cId="2806024534" sldId="845"/>
            <ac:picMk id="6" creationId="{7499D478-5169-BB60-03B0-61F04515126B}"/>
          </ac:picMkLst>
        </pc:picChg>
      </pc:sldChg>
      <pc:sldChg chg="add del modNotesTx">
        <pc:chgData name="Damian Gordon" userId="796278f3-970d-4a3b-8137-dc597a054133" providerId="ADAL" clId="{AAB4CF93-E0CC-4ABB-92F2-67728DBDA28A}" dt="2024-11-14T10:24:14.292" v="1935" actId="47"/>
        <pc:sldMkLst>
          <pc:docMk/>
          <pc:sldMk cId="1159353794" sldId="846"/>
        </pc:sldMkLst>
      </pc:sldChg>
      <pc:sldChg chg="addSp modSp add mod">
        <pc:chgData name="Damian Gordon" userId="796278f3-970d-4a3b-8137-dc597a054133" providerId="ADAL" clId="{AAB4CF93-E0CC-4ABB-92F2-67728DBDA28A}" dt="2024-11-14T10:31:05.442" v="2061" actId="1076"/>
        <pc:sldMkLst>
          <pc:docMk/>
          <pc:sldMk cId="3621555150" sldId="846"/>
        </pc:sldMkLst>
        <pc:spChg chg="add mod">
          <ac:chgData name="Damian Gordon" userId="796278f3-970d-4a3b-8137-dc597a054133" providerId="ADAL" clId="{AAB4CF93-E0CC-4ABB-92F2-67728DBDA28A}" dt="2024-11-14T10:26:17.065" v="1950" actId="20577"/>
          <ac:spMkLst>
            <pc:docMk/>
            <pc:sldMk cId="3621555150" sldId="846"/>
            <ac:spMk id="8" creationId="{C276AD6C-FED2-4BBD-D483-D986A4C16BA4}"/>
          </ac:spMkLst>
        </pc:spChg>
        <pc:picChg chg="add mod">
          <ac:chgData name="Damian Gordon" userId="796278f3-970d-4a3b-8137-dc597a054133" providerId="ADAL" clId="{AAB4CF93-E0CC-4ABB-92F2-67728DBDA28A}" dt="2024-11-14T10:31:05.442" v="2061" actId="1076"/>
          <ac:picMkLst>
            <pc:docMk/>
            <pc:sldMk cId="3621555150" sldId="846"/>
            <ac:picMk id="5122" creationId="{7F09ABF7-AA87-183E-44CF-7832E64E16CB}"/>
          </ac:picMkLst>
        </pc:picChg>
      </pc:sldChg>
      <pc:sldChg chg="modSp add mod ord">
        <pc:chgData name="Damian Gordon" userId="796278f3-970d-4a3b-8137-dc597a054133" providerId="ADAL" clId="{AAB4CF93-E0CC-4ABB-92F2-67728DBDA28A}" dt="2024-11-14T10:31:23.566" v="2075" actId="20577"/>
        <pc:sldMkLst>
          <pc:docMk/>
          <pc:sldMk cId="866437055" sldId="847"/>
        </pc:sldMkLst>
        <pc:spChg chg="mod">
          <ac:chgData name="Damian Gordon" userId="796278f3-970d-4a3b-8137-dc597a054133" providerId="ADAL" clId="{AAB4CF93-E0CC-4ABB-92F2-67728DBDA28A}" dt="2024-11-14T10:31:23.566" v="2075" actId="20577"/>
          <ac:spMkLst>
            <pc:docMk/>
            <pc:sldMk cId="866437055" sldId="847"/>
            <ac:spMk id="5" creationId="{76FB7272-E4E9-7A95-A290-A03EEC65E12A}"/>
          </ac:spMkLst>
        </pc:spChg>
      </pc:sldChg>
      <pc:sldChg chg="addSp modSp add mod">
        <pc:chgData name="Damian Gordon" userId="796278f3-970d-4a3b-8137-dc597a054133" providerId="ADAL" clId="{AAB4CF93-E0CC-4ABB-92F2-67728DBDA28A}" dt="2024-11-14T10:32:33.530" v="2095" actId="1076"/>
        <pc:sldMkLst>
          <pc:docMk/>
          <pc:sldMk cId="1975700290" sldId="848"/>
        </pc:sldMkLst>
        <pc:spChg chg="mod">
          <ac:chgData name="Damian Gordon" userId="796278f3-970d-4a3b-8137-dc597a054133" providerId="ADAL" clId="{AAB4CF93-E0CC-4ABB-92F2-67728DBDA28A}" dt="2024-11-14T10:32:03.556" v="2078" actId="113"/>
          <ac:spMkLst>
            <pc:docMk/>
            <pc:sldMk cId="1975700290" sldId="848"/>
            <ac:spMk id="5" creationId="{466C305B-1CC4-542A-FEC5-071F413BAFEB}"/>
          </ac:spMkLst>
        </pc:spChg>
        <pc:picChg chg="add mod">
          <ac:chgData name="Damian Gordon" userId="796278f3-970d-4a3b-8137-dc597a054133" providerId="ADAL" clId="{AAB4CF93-E0CC-4ABB-92F2-67728DBDA28A}" dt="2024-11-14T10:32:20.371" v="2092" actId="1038"/>
          <ac:picMkLst>
            <pc:docMk/>
            <pc:sldMk cId="1975700290" sldId="848"/>
            <ac:picMk id="3" creationId="{71FD6CF7-09D8-6933-089D-767DBE0FD8D4}"/>
          </ac:picMkLst>
        </pc:picChg>
        <pc:picChg chg="add mod">
          <ac:chgData name="Damian Gordon" userId="796278f3-970d-4a3b-8137-dc597a054133" providerId="ADAL" clId="{AAB4CF93-E0CC-4ABB-92F2-67728DBDA28A}" dt="2024-11-14T10:32:27.453" v="2094" actId="1076"/>
          <ac:picMkLst>
            <pc:docMk/>
            <pc:sldMk cId="1975700290" sldId="848"/>
            <ac:picMk id="4" creationId="{1A6D9F9A-81F9-B48D-7413-46EB65DEFF24}"/>
          </ac:picMkLst>
        </pc:picChg>
        <pc:picChg chg="add mod">
          <ac:chgData name="Damian Gordon" userId="796278f3-970d-4a3b-8137-dc597a054133" providerId="ADAL" clId="{AAB4CF93-E0CC-4ABB-92F2-67728DBDA28A}" dt="2024-11-14T10:32:33.530" v="2095" actId="1076"/>
          <ac:picMkLst>
            <pc:docMk/>
            <pc:sldMk cId="1975700290" sldId="848"/>
            <ac:picMk id="6" creationId="{A6B802BE-C8FB-2681-DC35-539117157543}"/>
          </ac:picMkLst>
        </pc:picChg>
      </pc:sldChg>
      <pc:sldChg chg="addSp modSp add mod">
        <pc:chgData name="Damian Gordon" userId="796278f3-970d-4a3b-8137-dc597a054133" providerId="ADAL" clId="{AAB4CF93-E0CC-4ABB-92F2-67728DBDA28A}" dt="2024-11-14T10:34:03.322" v="2100" actId="1076"/>
        <pc:sldMkLst>
          <pc:docMk/>
          <pc:sldMk cId="497017008" sldId="849"/>
        </pc:sldMkLst>
        <pc:spChg chg="add mod">
          <ac:chgData name="Damian Gordon" userId="796278f3-970d-4a3b-8137-dc597a054133" providerId="ADAL" clId="{AAB4CF93-E0CC-4ABB-92F2-67728DBDA28A}" dt="2024-11-14T10:33:24.287" v="2098"/>
          <ac:spMkLst>
            <pc:docMk/>
            <pc:sldMk cId="497017008" sldId="849"/>
            <ac:spMk id="8" creationId="{E1B15849-8957-44F0-2927-1B858CBD4E03}"/>
          </ac:spMkLst>
        </pc:spChg>
        <pc:picChg chg="add mod">
          <ac:chgData name="Damian Gordon" userId="796278f3-970d-4a3b-8137-dc597a054133" providerId="ADAL" clId="{AAB4CF93-E0CC-4ABB-92F2-67728DBDA28A}" dt="2024-11-14T10:34:03.322" v="2100" actId="1076"/>
          <ac:picMkLst>
            <pc:docMk/>
            <pc:sldMk cId="497017008" sldId="849"/>
            <ac:picMk id="9218" creationId="{91913B48-BC1A-8033-1FE5-D3F5BF272B8F}"/>
          </ac:picMkLst>
        </pc:picChg>
      </pc:sldChg>
      <pc:sldChg chg="modSp add mod ord">
        <pc:chgData name="Damian Gordon" userId="796278f3-970d-4a3b-8137-dc597a054133" providerId="ADAL" clId="{AAB4CF93-E0CC-4ABB-92F2-67728DBDA28A}" dt="2024-11-14T10:38:12.077" v="2232" actId="20577"/>
        <pc:sldMkLst>
          <pc:docMk/>
          <pc:sldMk cId="710084980" sldId="850"/>
        </pc:sldMkLst>
        <pc:spChg chg="mod">
          <ac:chgData name="Damian Gordon" userId="796278f3-970d-4a3b-8137-dc597a054133" providerId="ADAL" clId="{AAB4CF93-E0CC-4ABB-92F2-67728DBDA28A}" dt="2024-11-14T10:38:12.077" v="2232" actId="20577"/>
          <ac:spMkLst>
            <pc:docMk/>
            <pc:sldMk cId="710084980" sldId="850"/>
            <ac:spMk id="5" creationId="{3F05E2E9-EE27-9AC1-4B69-9FFD151BF8D1}"/>
          </ac:spMkLst>
        </pc:spChg>
      </pc:sldChg>
      <pc:sldChg chg="addSp modSp add mod">
        <pc:chgData name="Damian Gordon" userId="796278f3-970d-4a3b-8137-dc597a054133" providerId="ADAL" clId="{AAB4CF93-E0CC-4ABB-92F2-67728DBDA28A}" dt="2024-11-14T10:40:49.459" v="2269" actId="207"/>
        <pc:sldMkLst>
          <pc:docMk/>
          <pc:sldMk cId="3678691080" sldId="851"/>
        </pc:sldMkLst>
        <pc:spChg chg="mod">
          <ac:chgData name="Damian Gordon" userId="796278f3-970d-4a3b-8137-dc597a054133" providerId="ADAL" clId="{AAB4CF93-E0CC-4ABB-92F2-67728DBDA28A}" dt="2024-11-14T10:40:49.459" v="2269" actId="207"/>
          <ac:spMkLst>
            <pc:docMk/>
            <pc:sldMk cId="3678691080" sldId="851"/>
            <ac:spMk id="5" creationId="{C571D45E-4BAB-AED8-15C7-3611737694D2}"/>
          </ac:spMkLst>
        </pc:spChg>
        <pc:picChg chg="add mod">
          <ac:chgData name="Damian Gordon" userId="796278f3-970d-4a3b-8137-dc597a054133" providerId="ADAL" clId="{AAB4CF93-E0CC-4ABB-92F2-67728DBDA28A}" dt="2024-11-14T10:39:43.446" v="2263" actId="1038"/>
          <ac:picMkLst>
            <pc:docMk/>
            <pc:sldMk cId="3678691080" sldId="851"/>
            <ac:picMk id="3" creationId="{50F1C60F-5085-6BEE-211F-8AAA3949E64B}"/>
          </ac:picMkLst>
        </pc:picChg>
        <pc:picChg chg="add mod">
          <ac:chgData name="Damian Gordon" userId="796278f3-970d-4a3b-8137-dc597a054133" providerId="ADAL" clId="{AAB4CF93-E0CC-4ABB-92F2-67728DBDA28A}" dt="2024-11-14T10:39:43.446" v="2263" actId="1038"/>
          <ac:picMkLst>
            <pc:docMk/>
            <pc:sldMk cId="3678691080" sldId="851"/>
            <ac:picMk id="4" creationId="{A2CE7F68-362E-9630-7CF8-DA3B56B90B69}"/>
          </ac:picMkLst>
        </pc:picChg>
        <pc:picChg chg="add mod">
          <ac:chgData name="Damian Gordon" userId="796278f3-970d-4a3b-8137-dc597a054133" providerId="ADAL" clId="{AAB4CF93-E0CC-4ABB-92F2-67728DBDA28A}" dt="2024-11-14T10:39:43.446" v="2263" actId="1038"/>
          <ac:picMkLst>
            <pc:docMk/>
            <pc:sldMk cId="3678691080" sldId="851"/>
            <ac:picMk id="6" creationId="{149E42B5-F9C7-C44F-1C45-FEBC53F1D2AA}"/>
          </ac:picMkLst>
        </pc:picChg>
      </pc:sldChg>
      <pc:sldChg chg="addSp delSp modSp add mod">
        <pc:chgData name="Damian Gordon" userId="796278f3-970d-4a3b-8137-dc597a054133" providerId="ADAL" clId="{AAB4CF93-E0CC-4ABB-92F2-67728DBDA28A}" dt="2024-11-14T10:43:29.992" v="2347" actId="1076"/>
        <pc:sldMkLst>
          <pc:docMk/>
          <pc:sldMk cId="3196553524" sldId="852"/>
        </pc:sldMkLst>
        <pc:spChg chg="add mod">
          <ac:chgData name="Damian Gordon" userId="796278f3-970d-4a3b-8137-dc597a054133" providerId="ADAL" clId="{AAB4CF93-E0CC-4ABB-92F2-67728DBDA28A}" dt="2024-11-14T10:42:32.046" v="2341" actId="20577"/>
          <ac:spMkLst>
            <pc:docMk/>
            <pc:sldMk cId="3196553524" sldId="852"/>
            <ac:spMk id="8" creationId="{ED8FE81C-388D-7184-786C-0D8522756D4D}"/>
          </ac:spMkLst>
        </pc:spChg>
        <pc:picChg chg="add del mod">
          <ac:chgData name="Damian Gordon" userId="796278f3-970d-4a3b-8137-dc597a054133" providerId="ADAL" clId="{AAB4CF93-E0CC-4ABB-92F2-67728DBDA28A}" dt="2024-11-14T10:43:21.222" v="2344" actId="478"/>
          <ac:picMkLst>
            <pc:docMk/>
            <pc:sldMk cId="3196553524" sldId="852"/>
            <ac:picMk id="11266" creationId="{516678DF-28D2-267A-BC7E-4FD283DA65A6}"/>
          </ac:picMkLst>
        </pc:picChg>
        <pc:picChg chg="add mod">
          <ac:chgData name="Damian Gordon" userId="796278f3-970d-4a3b-8137-dc597a054133" providerId="ADAL" clId="{AAB4CF93-E0CC-4ABB-92F2-67728DBDA28A}" dt="2024-11-14T10:43:29.992" v="2347" actId="1076"/>
          <ac:picMkLst>
            <pc:docMk/>
            <pc:sldMk cId="3196553524" sldId="852"/>
            <ac:picMk id="11268" creationId="{AE8CC176-13B0-ED25-90A7-79672879388A}"/>
          </ac:picMkLst>
        </pc:picChg>
      </pc:sldChg>
      <pc:sldChg chg="modSp add mod ord modNotesTx">
        <pc:chgData name="Damian Gordon" userId="796278f3-970d-4a3b-8137-dc597a054133" providerId="ADAL" clId="{AAB4CF93-E0CC-4ABB-92F2-67728DBDA28A}" dt="2024-11-14T11:24:56.629" v="3091" actId="20577"/>
        <pc:sldMkLst>
          <pc:docMk/>
          <pc:sldMk cId="2630555899" sldId="853"/>
        </pc:sldMkLst>
        <pc:spChg chg="mod">
          <ac:chgData name="Damian Gordon" userId="796278f3-970d-4a3b-8137-dc597a054133" providerId="ADAL" clId="{AAB4CF93-E0CC-4ABB-92F2-67728DBDA28A}" dt="2024-11-14T11:24:56.629" v="3091" actId="20577"/>
          <ac:spMkLst>
            <pc:docMk/>
            <pc:sldMk cId="2630555899" sldId="853"/>
            <ac:spMk id="5" creationId="{1680B5A1-DA5C-09A8-53F0-4E3B742EC0E4}"/>
          </ac:spMkLst>
        </pc:spChg>
      </pc:sldChg>
      <pc:sldChg chg="add">
        <pc:chgData name="Damian Gordon" userId="796278f3-970d-4a3b-8137-dc597a054133" providerId="ADAL" clId="{AAB4CF93-E0CC-4ABB-92F2-67728DBDA28A}" dt="2024-11-14T10:50:21.285" v="2534"/>
        <pc:sldMkLst>
          <pc:docMk/>
          <pc:sldMk cId="2431495085" sldId="854"/>
        </pc:sldMkLst>
      </pc:sldChg>
      <pc:sldChg chg="addSp modSp add mod">
        <pc:chgData name="Damian Gordon" userId="796278f3-970d-4a3b-8137-dc597a054133" providerId="ADAL" clId="{AAB4CF93-E0CC-4ABB-92F2-67728DBDA28A}" dt="2024-11-14T10:52:41.340" v="2663" actId="1037"/>
        <pc:sldMkLst>
          <pc:docMk/>
          <pc:sldMk cId="582808809" sldId="855"/>
        </pc:sldMkLst>
        <pc:spChg chg="mod">
          <ac:chgData name="Damian Gordon" userId="796278f3-970d-4a3b-8137-dc597a054133" providerId="ADAL" clId="{AAB4CF93-E0CC-4ABB-92F2-67728DBDA28A}" dt="2024-11-14T10:52:16.926" v="2648" actId="207"/>
          <ac:spMkLst>
            <pc:docMk/>
            <pc:sldMk cId="582808809" sldId="855"/>
            <ac:spMk id="5" creationId="{3968E911-3EFD-5ACC-8397-710103B0C75A}"/>
          </ac:spMkLst>
        </pc:spChg>
        <pc:picChg chg="add mod">
          <ac:chgData name="Damian Gordon" userId="796278f3-970d-4a3b-8137-dc597a054133" providerId="ADAL" clId="{AAB4CF93-E0CC-4ABB-92F2-67728DBDA28A}" dt="2024-11-14T10:52:41.340" v="2663" actId="1037"/>
          <ac:picMkLst>
            <pc:docMk/>
            <pc:sldMk cId="582808809" sldId="855"/>
            <ac:picMk id="3" creationId="{C865E494-3828-AC55-4FE4-66D9543EE476}"/>
          </ac:picMkLst>
        </pc:picChg>
        <pc:picChg chg="add mod">
          <ac:chgData name="Damian Gordon" userId="796278f3-970d-4a3b-8137-dc597a054133" providerId="ADAL" clId="{AAB4CF93-E0CC-4ABB-92F2-67728DBDA28A}" dt="2024-11-14T10:52:41.340" v="2663" actId="1037"/>
          <ac:picMkLst>
            <pc:docMk/>
            <pc:sldMk cId="582808809" sldId="855"/>
            <ac:picMk id="4" creationId="{6CF97F82-6F42-68BE-6F3F-2A837BEB75EE}"/>
          </ac:picMkLst>
        </pc:picChg>
        <pc:picChg chg="add mod">
          <ac:chgData name="Damian Gordon" userId="796278f3-970d-4a3b-8137-dc597a054133" providerId="ADAL" clId="{AAB4CF93-E0CC-4ABB-92F2-67728DBDA28A}" dt="2024-11-14T10:52:41.340" v="2663" actId="1037"/>
          <ac:picMkLst>
            <pc:docMk/>
            <pc:sldMk cId="582808809" sldId="855"/>
            <ac:picMk id="6" creationId="{67052EFE-0A66-765B-A71C-3B8AD63888CE}"/>
          </ac:picMkLst>
        </pc:picChg>
      </pc:sldChg>
      <pc:sldChg chg="addSp modSp add mod">
        <pc:chgData name="Damian Gordon" userId="796278f3-970d-4a3b-8137-dc597a054133" providerId="ADAL" clId="{AAB4CF93-E0CC-4ABB-92F2-67728DBDA28A}" dt="2024-11-14T10:58:27.472" v="2730" actId="1076"/>
        <pc:sldMkLst>
          <pc:docMk/>
          <pc:sldMk cId="3087887158" sldId="856"/>
        </pc:sldMkLst>
        <pc:spChg chg="add mod">
          <ac:chgData name="Damian Gordon" userId="796278f3-970d-4a3b-8137-dc597a054133" providerId="ADAL" clId="{AAB4CF93-E0CC-4ABB-92F2-67728DBDA28A}" dt="2024-11-14T10:55:07.868" v="2726" actId="313"/>
          <ac:spMkLst>
            <pc:docMk/>
            <pc:sldMk cId="3087887158" sldId="856"/>
            <ac:spMk id="8" creationId="{EF9312F8-7BF7-A5F3-8933-437CECA1A261}"/>
          </ac:spMkLst>
        </pc:spChg>
        <pc:picChg chg="add mod">
          <ac:chgData name="Damian Gordon" userId="796278f3-970d-4a3b-8137-dc597a054133" providerId="ADAL" clId="{AAB4CF93-E0CC-4ABB-92F2-67728DBDA28A}" dt="2024-11-14T10:58:27.472" v="2730" actId="1076"/>
          <ac:picMkLst>
            <pc:docMk/>
            <pc:sldMk cId="3087887158" sldId="856"/>
            <ac:picMk id="14338" creationId="{BF9140F3-25E1-4D27-A877-1A2C7A9A9A83}"/>
          </ac:picMkLst>
        </pc:picChg>
      </pc:sldChg>
      <pc:sldChg chg="modSp add mod ord">
        <pc:chgData name="Damian Gordon" userId="796278f3-970d-4a3b-8137-dc597a054133" providerId="ADAL" clId="{AAB4CF93-E0CC-4ABB-92F2-67728DBDA28A}" dt="2024-11-14T11:16:17.958" v="2982" actId="20577"/>
        <pc:sldMkLst>
          <pc:docMk/>
          <pc:sldMk cId="2939214928" sldId="857"/>
        </pc:sldMkLst>
        <pc:spChg chg="mod">
          <ac:chgData name="Damian Gordon" userId="796278f3-970d-4a3b-8137-dc597a054133" providerId="ADAL" clId="{AAB4CF93-E0CC-4ABB-92F2-67728DBDA28A}" dt="2024-11-14T11:16:17.958" v="2982" actId="20577"/>
          <ac:spMkLst>
            <pc:docMk/>
            <pc:sldMk cId="2939214928" sldId="857"/>
            <ac:spMk id="5" creationId="{854130B2-F64F-F9DE-A2BD-212A3787D28A}"/>
          </ac:spMkLst>
        </pc:spChg>
      </pc:sldChg>
      <pc:sldChg chg="addSp delSp modSp new mod ord setBg">
        <pc:chgData name="Damian Gordon" userId="796278f3-970d-4a3b-8137-dc597a054133" providerId="ADAL" clId="{AAB4CF93-E0CC-4ABB-92F2-67728DBDA28A}" dt="2024-11-14T11:22:09.113" v="3090" actId="1035"/>
        <pc:sldMkLst>
          <pc:docMk/>
          <pc:sldMk cId="80451510" sldId="858"/>
        </pc:sldMkLst>
        <pc:spChg chg="del">
          <ac:chgData name="Damian Gordon" userId="796278f3-970d-4a3b-8137-dc597a054133" providerId="ADAL" clId="{AAB4CF93-E0CC-4ABB-92F2-67728DBDA28A}" dt="2024-11-14T11:05:30.489" v="2932" actId="478"/>
          <ac:spMkLst>
            <pc:docMk/>
            <pc:sldMk cId="80451510" sldId="858"/>
            <ac:spMk id="2" creationId="{F5F18C44-5B78-75F3-F868-DF355835A243}"/>
          </ac:spMkLst>
        </pc:spChg>
        <pc:spChg chg="del">
          <ac:chgData name="Damian Gordon" userId="796278f3-970d-4a3b-8137-dc597a054133" providerId="ADAL" clId="{AAB4CF93-E0CC-4ABB-92F2-67728DBDA28A}" dt="2024-11-14T11:05:30.489" v="2932" actId="478"/>
          <ac:spMkLst>
            <pc:docMk/>
            <pc:sldMk cId="80451510" sldId="858"/>
            <ac:spMk id="3" creationId="{BB4247E9-4BCD-11A6-43D9-2C6F32784947}"/>
          </ac:spMkLst>
        </pc:spChg>
        <pc:spChg chg="add mod">
          <ac:chgData name="Damian Gordon" userId="796278f3-970d-4a3b-8137-dc597a054133" providerId="ADAL" clId="{AAB4CF93-E0CC-4ABB-92F2-67728DBDA28A}" dt="2024-11-14T11:19:01.982" v="3040" actId="692"/>
          <ac:spMkLst>
            <pc:docMk/>
            <pc:sldMk cId="80451510" sldId="858"/>
            <ac:spMk id="6" creationId="{52B5CC98-50BD-3846-DA55-F67EB35AECC7}"/>
          </ac:spMkLst>
        </pc:spChg>
        <pc:spChg chg="add del">
          <ac:chgData name="Damian Gordon" userId="796278f3-970d-4a3b-8137-dc597a054133" providerId="ADAL" clId="{AAB4CF93-E0CC-4ABB-92F2-67728DBDA28A}" dt="2024-11-14T11:06:17.898" v="2938" actId="26606"/>
          <ac:spMkLst>
            <pc:docMk/>
            <pc:sldMk cId="80451510" sldId="858"/>
            <ac:spMk id="18439" creationId="{42A4FC2C-047E-45A5-965D-8E1E3BF09BC6}"/>
          </ac:spMkLst>
        </pc:spChg>
        <pc:spChg chg="add del">
          <ac:chgData name="Damian Gordon" userId="796278f3-970d-4a3b-8137-dc597a054133" providerId="ADAL" clId="{AAB4CF93-E0CC-4ABB-92F2-67728DBDA28A}" dt="2024-11-14T11:06:17.898" v="2938" actId="26606"/>
          <ac:spMkLst>
            <pc:docMk/>
            <pc:sldMk cId="80451510" sldId="858"/>
            <ac:spMk id="18444" creationId="{42A4FC2C-047E-45A5-965D-8E1E3BF09BC6}"/>
          </ac:spMkLst>
        </pc:spChg>
        <pc:picChg chg="add mod">
          <ac:chgData name="Damian Gordon" userId="796278f3-970d-4a3b-8137-dc597a054133" providerId="ADAL" clId="{AAB4CF93-E0CC-4ABB-92F2-67728DBDA28A}" dt="2024-11-14T11:22:09.113" v="3090" actId="1035"/>
          <ac:picMkLst>
            <pc:docMk/>
            <pc:sldMk cId="80451510" sldId="858"/>
            <ac:picMk id="5" creationId="{FBF8A3AB-E4AA-B80E-70E2-F9697794BA5F}"/>
          </ac:picMkLst>
        </pc:picChg>
        <pc:picChg chg="add del mod">
          <ac:chgData name="Damian Gordon" userId="796278f3-970d-4a3b-8137-dc597a054133" providerId="ADAL" clId="{AAB4CF93-E0CC-4ABB-92F2-67728DBDA28A}" dt="2024-11-14T11:05:37.422" v="2935" actId="478"/>
          <ac:picMkLst>
            <pc:docMk/>
            <pc:sldMk cId="80451510" sldId="858"/>
            <ac:picMk id="18434" creationId="{316FDB87-093B-7B5E-12C6-B2FAE9061807}"/>
          </ac:picMkLst>
        </pc:picChg>
        <pc:picChg chg="add mod">
          <ac:chgData name="Damian Gordon" userId="796278f3-970d-4a3b-8137-dc597a054133" providerId="ADAL" clId="{AAB4CF93-E0CC-4ABB-92F2-67728DBDA28A}" dt="2024-11-14T11:08:47.068" v="2969" actId="14100"/>
          <ac:picMkLst>
            <pc:docMk/>
            <pc:sldMk cId="80451510" sldId="858"/>
            <ac:picMk id="18436" creationId="{ACCA8425-02F3-D2C7-2E86-E1945BA7A12F}"/>
          </ac:picMkLst>
        </pc:picChg>
        <pc:picChg chg="add del mod">
          <ac:chgData name="Damian Gordon" userId="796278f3-970d-4a3b-8137-dc597a054133" providerId="ADAL" clId="{AAB4CF93-E0CC-4ABB-92F2-67728DBDA28A}" dt="2024-11-14T11:08:12.359" v="2965" actId="478"/>
          <ac:picMkLst>
            <pc:docMk/>
            <pc:sldMk cId="80451510" sldId="858"/>
            <ac:picMk id="18438" creationId="{65967A24-1420-3F3E-033E-22F73823331A}"/>
          </ac:picMkLst>
        </pc:picChg>
        <pc:picChg chg="add mod">
          <ac:chgData name="Damian Gordon" userId="796278f3-970d-4a3b-8137-dc597a054133" providerId="ADAL" clId="{AAB4CF93-E0CC-4ABB-92F2-67728DBDA28A}" dt="2024-11-14T11:08:03.672" v="2962" actId="14100"/>
          <ac:picMkLst>
            <pc:docMk/>
            <pc:sldMk cId="80451510" sldId="858"/>
            <ac:picMk id="18440" creationId="{A11809BD-6AC8-F533-6B91-2076E14A507C}"/>
          </ac:picMkLst>
        </pc:picChg>
        <pc:picChg chg="add mod">
          <ac:chgData name="Damian Gordon" userId="796278f3-970d-4a3b-8137-dc597a054133" providerId="ADAL" clId="{AAB4CF93-E0CC-4ABB-92F2-67728DBDA28A}" dt="2024-11-14T11:08:51.412" v="2970" actId="14100"/>
          <ac:picMkLst>
            <pc:docMk/>
            <pc:sldMk cId="80451510" sldId="858"/>
            <ac:picMk id="18442" creationId="{B55AF513-33F9-ACA9-3B41-2B67C00216EA}"/>
          </ac:picMkLst>
        </pc:picChg>
      </pc:sldChg>
      <pc:sldChg chg="addSp modSp new mod setBg">
        <pc:chgData name="Damian Gordon" userId="796278f3-970d-4a3b-8137-dc597a054133" providerId="ADAL" clId="{AAB4CF93-E0CC-4ABB-92F2-67728DBDA28A}" dt="2024-11-16T10:03:57.414" v="3149" actId="26606"/>
        <pc:sldMkLst>
          <pc:docMk/>
          <pc:sldMk cId="2016702497" sldId="859"/>
        </pc:sldMkLst>
        <pc:spChg chg="add">
          <ac:chgData name="Damian Gordon" userId="796278f3-970d-4a3b-8137-dc597a054133" providerId="ADAL" clId="{AAB4CF93-E0CC-4ABB-92F2-67728DBDA28A}" dt="2024-11-16T10:03:57.414" v="3149" actId="26606"/>
          <ac:spMkLst>
            <pc:docMk/>
            <pc:sldMk cId="2016702497" sldId="859"/>
            <ac:spMk id="1031" creationId="{42A4FC2C-047E-45A5-965D-8E1E3BF09BC6}"/>
          </ac:spMkLst>
        </pc:spChg>
        <pc:picChg chg="add mod">
          <ac:chgData name="Damian Gordon" userId="796278f3-970d-4a3b-8137-dc597a054133" providerId="ADAL" clId="{AAB4CF93-E0CC-4ABB-92F2-67728DBDA28A}" dt="2024-11-16T10:03:57.414" v="3149" actId="26606"/>
          <ac:picMkLst>
            <pc:docMk/>
            <pc:sldMk cId="2016702497" sldId="859"/>
            <ac:picMk id="1026" creationId="{EFD34267-B0D2-4AFE-8D4F-10F19B755354}"/>
          </ac:picMkLst>
        </pc:picChg>
      </pc:sldChg>
      <pc:sldChg chg="ord">
        <pc:chgData name="Damian Gordon" userId="796278f3-970d-4a3b-8137-dc597a054133" providerId="ADAL" clId="{AAB4CF93-E0CC-4ABB-92F2-67728DBDA28A}" dt="2024-11-16T16:44:15.273" v="5549"/>
        <pc:sldMkLst>
          <pc:docMk/>
          <pc:sldMk cId="3202536574" sldId="868"/>
        </pc:sldMkLst>
      </pc:sldChg>
      <pc:sldChg chg="ord">
        <pc:chgData name="Damian Gordon" userId="796278f3-970d-4a3b-8137-dc597a054133" providerId="ADAL" clId="{AAB4CF93-E0CC-4ABB-92F2-67728DBDA28A}" dt="2024-11-16T16:44:15.273" v="5549"/>
        <pc:sldMkLst>
          <pc:docMk/>
          <pc:sldMk cId="4142438165" sldId="869"/>
        </pc:sldMkLst>
      </pc:sldChg>
      <pc:sldChg chg="ord">
        <pc:chgData name="Damian Gordon" userId="796278f3-970d-4a3b-8137-dc597a054133" providerId="ADAL" clId="{AAB4CF93-E0CC-4ABB-92F2-67728DBDA28A}" dt="2024-11-16T16:44:15.273" v="5549"/>
        <pc:sldMkLst>
          <pc:docMk/>
          <pc:sldMk cId="3042154937" sldId="881"/>
        </pc:sldMkLst>
      </pc:sldChg>
      <pc:sldChg chg="ord">
        <pc:chgData name="Damian Gordon" userId="796278f3-970d-4a3b-8137-dc597a054133" providerId="ADAL" clId="{AAB4CF93-E0CC-4ABB-92F2-67728DBDA28A}" dt="2024-11-16T16:44:15.273" v="5549"/>
        <pc:sldMkLst>
          <pc:docMk/>
          <pc:sldMk cId="1300381548" sldId="882"/>
        </pc:sldMkLst>
      </pc:sldChg>
      <pc:sldChg chg="addSp delSp modSp add mod setBg">
        <pc:chgData name="Damian Gordon" userId="796278f3-970d-4a3b-8137-dc597a054133" providerId="ADAL" clId="{AAB4CF93-E0CC-4ABB-92F2-67728DBDA28A}" dt="2024-11-16T15:18:04.031" v="3669" actId="1076"/>
        <pc:sldMkLst>
          <pc:docMk/>
          <pc:sldMk cId="1440914413" sldId="883"/>
        </pc:sldMkLst>
        <pc:spChg chg="mod">
          <ac:chgData name="Damian Gordon" userId="796278f3-970d-4a3b-8137-dc597a054133" providerId="ADAL" clId="{AAB4CF93-E0CC-4ABB-92F2-67728DBDA28A}" dt="2024-11-16T15:11:04.593" v="3438" actId="20577"/>
          <ac:spMkLst>
            <pc:docMk/>
            <pc:sldMk cId="1440914413" sldId="883"/>
            <ac:spMk id="2" creationId="{F7DB7140-59F3-E21C-E9D5-306A10A30B31}"/>
          </ac:spMkLst>
        </pc:spChg>
        <pc:spChg chg="mod">
          <ac:chgData name="Damian Gordon" userId="796278f3-970d-4a3b-8137-dc597a054133" providerId="ADAL" clId="{AAB4CF93-E0CC-4ABB-92F2-67728DBDA28A}" dt="2024-11-16T15:16:30.179" v="3614" actId="20577"/>
          <ac:spMkLst>
            <pc:docMk/>
            <pc:sldMk cId="1440914413" sldId="883"/>
            <ac:spMk id="3" creationId="{8937995E-7CE0-D38E-CE5D-17612F0E2C5E}"/>
          </ac:spMkLst>
        </pc:spChg>
        <pc:picChg chg="add mod">
          <ac:chgData name="Damian Gordon" userId="796278f3-970d-4a3b-8137-dc597a054133" providerId="ADAL" clId="{AAB4CF93-E0CC-4ABB-92F2-67728DBDA28A}" dt="2024-11-16T15:16:54.094" v="3658" actId="1038"/>
          <ac:picMkLst>
            <pc:docMk/>
            <pc:sldMk cId="1440914413" sldId="883"/>
            <ac:picMk id="5" creationId="{CC83AD4E-0708-7A91-5E66-A1519E3177AD}"/>
          </ac:picMkLst>
        </pc:picChg>
        <pc:picChg chg="add del mod">
          <ac:chgData name="Damian Gordon" userId="796278f3-970d-4a3b-8137-dc597a054133" providerId="ADAL" clId="{AAB4CF93-E0CC-4ABB-92F2-67728DBDA28A}" dt="2024-11-16T15:17:42.907" v="3663" actId="478"/>
          <ac:picMkLst>
            <pc:docMk/>
            <pc:sldMk cId="1440914413" sldId="883"/>
            <ac:picMk id="6" creationId="{93A30FB7-53C4-A195-074F-92766CC8F4E2}"/>
          </ac:picMkLst>
        </pc:picChg>
        <pc:picChg chg="add del mod">
          <ac:chgData name="Damian Gordon" userId="796278f3-970d-4a3b-8137-dc597a054133" providerId="ADAL" clId="{AAB4CF93-E0CC-4ABB-92F2-67728DBDA28A}" dt="2024-11-16T15:17:41.986" v="3662" actId="478"/>
          <ac:picMkLst>
            <pc:docMk/>
            <pc:sldMk cId="1440914413" sldId="883"/>
            <ac:picMk id="8" creationId="{D183E348-D508-621B-948D-D0BC6908D99A}"/>
          </ac:picMkLst>
        </pc:picChg>
        <pc:picChg chg="add mod">
          <ac:chgData name="Damian Gordon" userId="796278f3-970d-4a3b-8137-dc597a054133" providerId="ADAL" clId="{AAB4CF93-E0CC-4ABB-92F2-67728DBDA28A}" dt="2024-11-16T15:17:55.999" v="3665" actId="1076"/>
          <ac:picMkLst>
            <pc:docMk/>
            <pc:sldMk cId="1440914413" sldId="883"/>
            <ac:picMk id="9" creationId="{011BE599-20E8-121C-BA26-89953E68C092}"/>
          </ac:picMkLst>
        </pc:picChg>
        <pc:picChg chg="add mod">
          <ac:chgData name="Damian Gordon" userId="796278f3-970d-4a3b-8137-dc597a054133" providerId="ADAL" clId="{AAB4CF93-E0CC-4ABB-92F2-67728DBDA28A}" dt="2024-11-16T15:18:00.425" v="3667" actId="1076"/>
          <ac:picMkLst>
            <pc:docMk/>
            <pc:sldMk cId="1440914413" sldId="883"/>
            <ac:picMk id="10" creationId="{825034D9-F4E7-8558-6943-B67EBEE7A35B}"/>
          </ac:picMkLst>
        </pc:picChg>
        <pc:picChg chg="add mod">
          <ac:chgData name="Damian Gordon" userId="796278f3-970d-4a3b-8137-dc597a054133" providerId="ADAL" clId="{AAB4CF93-E0CC-4ABB-92F2-67728DBDA28A}" dt="2024-11-16T15:18:04.031" v="3669" actId="1076"/>
          <ac:picMkLst>
            <pc:docMk/>
            <pc:sldMk cId="1440914413" sldId="883"/>
            <ac:picMk id="11" creationId="{D68DE4EF-9135-43DE-2830-8D92D810B4B7}"/>
          </ac:picMkLst>
        </pc:picChg>
      </pc:sldChg>
      <pc:sldChg chg="add del">
        <pc:chgData name="Damian Gordon" userId="796278f3-970d-4a3b-8137-dc597a054133" providerId="ADAL" clId="{AAB4CF93-E0CC-4ABB-92F2-67728DBDA28A}" dt="2024-11-16T16:50:07.369" v="5717" actId="47"/>
        <pc:sldMkLst>
          <pc:docMk/>
          <pc:sldMk cId="3100531805" sldId="884"/>
        </pc:sldMkLst>
      </pc:sldChg>
      <pc:sldChg chg="addSp delSp modSp new del mod setBg modClrScheme chgLayout">
        <pc:chgData name="Damian Gordon" userId="796278f3-970d-4a3b-8137-dc597a054133" providerId="ADAL" clId="{AAB4CF93-E0CC-4ABB-92F2-67728DBDA28A}" dt="2024-11-16T16:15:53.377" v="4668" actId="47"/>
        <pc:sldMkLst>
          <pc:docMk/>
          <pc:sldMk cId="584664249" sldId="885"/>
        </pc:sldMkLst>
        <pc:spChg chg="del mod ord">
          <ac:chgData name="Damian Gordon" userId="796278f3-970d-4a3b-8137-dc597a054133" providerId="ADAL" clId="{AAB4CF93-E0CC-4ABB-92F2-67728DBDA28A}" dt="2024-11-16T15:07:07.017" v="3382" actId="700"/>
          <ac:spMkLst>
            <pc:docMk/>
            <pc:sldMk cId="584664249" sldId="885"/>
            <ac:spMk id="2" creationId="{367E55DE-0EB1-E5FB-8AFE-81E63AE56AA6}"/>
          </ac:spMkLst>
        </pc:spChg>
        <pc:spChg chg="del mod ord">
          <ac:chgData name="Damian Gordon" userId="796278f3-970d-4a3b-8137-dc597a054133" providerId="ADAL" clId="{AAB4CF93-E0CC-4ABB-92F2-67728DBDA28A}" dt="2024-11-16T15:07:07.017" v="3382" actId="700"/>
          <ac:spMkLst>
            <pc:docMk/>
            <pc:sldMk cId="584664249" sldId="885"/>
            <ac:spMk id="3" creationId="{A194F02C-64B7-1713-DDE9-FEA56B5E7B7D}"/>
          </ac:spMkLst>
        </pc:spChg>
        <pc:spChg chg="add mod ord">
          <ac:chgData name="Damian Gordon" userId="796278f3-970d-4a3b-8137-dc597a054133" providerId="ADAL" clId="{AAB4CF93-E0CC-4ABB-92F2-67728DBDA28A}" dt="2024-11-16T15:08:22.688" v="3417" actId="26606"/>
          <ac:spMkLst>
            <pc:docMk/>
            <pc:sldMk cId="584664249" sldId="885"/>
            <ac:spMk id="4" creationId="{5D459A92-D9FC-12F1-59CC-B6AD437DF332}"/>
          </ac:spMkLst>
        </pc:spChg>
        <pc:spChg chg="add del mod ord">
          <ac:chgData name="Damian Gordon" userId="796278f3-970d-4a3b-8137-dc597a054133" providerId="ADAL" clId="{AAB4CF93-E0CC-4ABB-92F2-67728DBDA28A}" dt="2024-11-16T15:07:10.572" v="3383" actId="478"/>
          <ac:spMkLst>
            <pc:docMk/>
            <pc:sldMk cId="584664249" sldId="885"/>
            <ac:spMk id="5" creationId="{16755E95-5C94-B9F2-91D8-D2EB082DAF6B}"/>
          </ac:spMkLst>
        </pc:spChg>
        <pc:spChg chg="add">
          <ac:chgData name="Damian Gordon" userId="796278f3-970d-4a3b-8137-dc597a054133" providerId="ADAL" clId="{AAB4CF93-E0CC-4ABB-92F2-67728DBDA28A}" dt="2024-11-16T15:08:22.688" v="3417" actId="26606"/>
          <ac:spMkLst>
            <pc:docMk/>
            <pc:sldMk cId="584664249" sldId="885"/>
            <ac:spMk id="6" creationId="{EE04B5EB-F158-4507-90DD-BD23620C7CC9}"/>
          </ac:spMkLst>
        </pc:spChg>
        <pc:spChg chg="add">
          <ac:chgData name="Damian Gordon" userId="796278f3-970d-4a3b-8137-dc597a054133" providerId="ADAL" clId="{AAB4CF93-E0CC-4ABB-92F2-67728DBDA28A}" dt="2024-11-16T15:08:22.688" v="3417" actId="26606"/>
          <ac:spMkLst>
            <pc:docMk/>
            <pc:sldMk cId="584664249" sldId="885"/>
            <ac:spMk id="9" creationId="{934F1179-B481-4F9E-BCA3-AFB972070F83}"/>
          </ac:spMkLst>
        </pc:spChg>
        <pc:spChg chg="add">
          <ac:chgData name="Damian Gordon" userId="796278f3-970d-4a3b-8137-dc597a054133" providerId="ADAL" clId="{AAB4CF93-E0CC-4ABB-92F2-67728DBDA28A}" dt="2024-11-16T15:08:22.688" v="3417" actId="26606"/>
          <ac:spMkLst>
            <pc:docMk/>
            <pc:sldMk cId="584664249" sldId="885"/>
            <ac:spMk id="11" creationId="{827DC2C4-B485-428A-BF4A-472D2967F47F}"/>
          </ac:spMkLst>
        </pc:spChg>
        <pc:spChg chg="add del">
          <ac:chgData name="Damian Gordon" userId="796278f3-970d-4a3b-8137-dc597a054133" providerId="ADAL" clId="{AAB4CF93-E0CC-4ABB-92F2-67728DBDA28A}" dt="2024-11-16T15:08:02.441" v="3416" actId="26606"/>
          <ac:spMkLst>
            <pc:docMk/>
            <pc:sldMk cId="584664249" sldId="885"/>
            <ac:spMk id="13" creationId="{74751229-0244-4FBB-BED1-407467F4C951}"/>
          </ac:spMkLst>
        </pc:spChg>
        <pc:picChg chg="add del">
          <ac:chgData name="Damian Gordon" userId="796278f3-970d-4a3b-8137-dc597a054133" providerId="ADAL" clId="{AAB4CF93-E0CC-4ABB-92F2-67728DBDA28A}" dt="2024-11-16T15:08:02.441" v="3416" actId="26606"/>
          <ac:picMkLst>
            <pc:docMk/>
            <pc:sldMk cId="584664249" sldId="885"/>
            <ac:picMk id="8" creationId="{D33DEB68-AD1F-3C07-8139-850FCF03F781}"/>
          </ac:picMkLst>
        </pc:picChg>
        <pc:picChg chg="add del">
          <ac:chgData name="Damian Gordon" userId="796278f3-970d-4a3b-8137-dc597a054133" providerId="ADAL" clId="{AAB4CF93-E0CC-4ABB-92F2-67728DBDA28A}" dt="2024-11-16T15:08:02.441" v="3416" actId="26606"/>
          <ac:picMkLst>
            <pc:docMk/>
            <pc:sldMk cId="584664249" sldId="885"/>
            <ac:picMk id="10" creationId="{6E2DC4E1-76B5-4E01-A60C-AB79E911C90D}"/>
          </ac:picMkLst>
        </pc:picChg>
      </pc:sldChg>
      <pc:sldChg chg="add del ord">
        <pc:chgData name="Damian Gordon" userId="796278f3-970d-4a3b-8137-dc597a054133" providerId="ADAL" clId="{AAB4CF93-E0CC-4ABB-92F2-67728DBDA28A}" dt="2024-11-16T16:50:57.309" v="5743" actId="47"/>
        <pc:sldMkLst>
          <pc:docMk/>
          <pc:sldMk cId="3078836540" sldId="886"/>
        </pc:sldMkLst>
      </pc:sldChg>
      <pc:sldChg chg="addSp delSp modSp add mod">
        <pc:chgData name="Damian Gordon" userId="796278f3-970d-4a3b-8137-dc597a054133" providerId="ADAL" clId="{AAB4CF93-E0CC-4ABB-92F2-67728DBDA28A}" dt="2024-11-16T15:51:13.096" v="3862" actId="5793"/>
        <pc:sldMkLst>
          <pc:docMk/>
          <pc:sldMk cId="3193087696" sldId="887"/>
        </pc:sldMkLst>
        <pc:spChg chg="mod">
          <ac:chgData name="Damian Gordon" userId="796278f3-970d-4a3b-8137-dc597a054133" providerId="ADAL" clId="{AAB4CF93-E0CC-4ABB-92F2-67728DBDA28A}" dt="2024-11-16T15:51:13.096" v="3862" actId="5793"/>
          <ac:spMkLst>
            <pc:docMk/>
            <pc:sldMk cId="3193087696" sldId="887"/>
            <ac:spMk id="3" creationId="{5D916A69-D97A-3BEF-70D6-CDFD31A0653E}"/>
          </ac:spMkLst>
        </pc:spChg>
        <pc:picChg chg="mod">
          <ac:chgData name="Damian Gordon" userId="796278f3-970d-4a3b-8137-dc597a054133" providerId="ADAL" clId="{AAB4CF93-E0CC-4ABB-92F2-67728DBDA28A}" dt="2024-11-16T15:50:06.323" v="3776" actId="1076"/>
          <ac:picMkLst>
            <pc:docMk/>
            <pc:sldMk cId="3193087696" sldId="887"/>
            <ac:picMk id="5" creationId="{6A911FDC-8D24-0A69-BF80-3DA44D0988AA}"/>
          </ac:picMkLst>
        </pc:picChg>
        <pc:picChg chg="del">
          <ac:chgData name="Damian Gordon" userId="796278f3-970d-4a3b-8137-dc597a054133" providerId="ADAL" clId="{AAB4CF93-E0CC-4ABB-92F2-67728DBDA28A}" dt="2024-11-16T15:49:30.355" v="3671" actId="478"/>
          <ac:picMkLst>
            <pc:docMk/>
            <pc:sldMk cId="3193087696" sldId="887"/>
            <ac:picMk id="9" creationId="{894974EB-8A94-1A3C-4C5D-B4CA1AA2775B}"/>
          </ac:picMkLst>
        </pc:picChg>
        <pc:picChg chg="del">
          <ac:chgData name="Damian Gordon" userId="796278f3-970d-4a3b-8137-dc597a054133" providerId="ADAL" clId="{AAB4CF93-E0CC-4ABB-92F2-67728DBDA28A}" dt="2024-11-16T15:49:30.355" v="3671" actId="478"/>
          <ac:picMkLst>
            <pc:docMk/>
            <pc:sldMk cId="3193087696" sldId="887"/>
            <ac:picMk id="10" creationId="{0ACB2CD4-B079-2A47-A965-BFBB2F5E1734}"/>
          </ac:picMkLst>
        </pc:picChg>
        <pc:picChg chg="del">
          <ac:chgData name="Damian Gordon" userId="796278f3-970d-4a3b-8137-dc597a054133" providerId="ADAL" clId="{AAB4CF93-E0CC-4ABB-92F2-67728DBDA28A}" dt="2024-11-16T15:49:30.355" v="3671" actId="478"/>
          <ac:picMkLst>
            <pc:docMk/>
            <pc:sldMk cId="3193087696" sldId="887"/>
            <ac:picMk id="11" creationId="{EE79F5B0-CC1B-EC7F-09F8-33AB3DDE90C2}"/>
          </ac:picMkLst>
        </pc:picChg>
        <pc:picChg chg="add mod">
          <ac:chgData name="Damian Gordon" userId="796278f3-970d-4a3b-8137-dc597a054133" providerId="ADAL" clId="{AAB4CF93-E0CC-4ABB-92F2-67728DBDA28A}" dt="2024-11-16T15:51:07.843" v="3858" actId="1076"/>
          <ac:picMkLst>
            <pc:docMk/>
            <pc:sldMk cId="3193087696" sldId="887"/>
            <ac:picMk id="1026" creationId="{363DC1A9-BB5B-C253-C284-2E6BCB6CA74B}"/>
          </ac:picMkLst>
        </pc:picChg>
      </pc:sldChg>
      <pc:sldChg chg="addSp modSp add mod">
        <pc:chgData name="Damian Gordon" userId="796278f3-970d-4a3b-8137-dc597a054133" providerId="ADAL" clId="{AAB4CF93-E0CC-4ABB-92F2-67728DBDA28A}" dt="2024-11-16T15:53:17.579" v="3992" actId="164"/>
        <pc:sldMkLst>
          <pc:docMk/>
          <pc:sldMk cId="1833566873" sldId="888"/>
        </pc:sldMkLst>
        <pc:spChg chg="mod">
          <ac:chgData name="Damian Gordon" userId="796278f3-970d-4a3b-8137-dc597a054133" providerId="ADAL" clId="{AAB4CF93-E0CC-4ABB-92F2-67728DBDA28A}" dt="2024-11-16T15:52:02.019" v="3979" actId="5793"/>
          <ac:spMkLst>
            <pc:docMk/>
            <pc:sldMk cId="1833566873" sldId="888"/>
            <ac:spMk id="3" creationId="{99A568CC-5B61-91B4-2126-60BA18787D92}"/>
          </ac:spMkLst>
        </pc:spChg>
        <pc:grpChg chg="add mod">
          <ac:chgData name="Damian Gordon" userId="796278f3-970d-4a3b-8137-dc597a054133" providerId="ADAL" clId="{AAB4CF93-E0CC-4ABB-92F2-67728DBDA28A}" dt="2024-11-16T15:53:17.579" v="3992" actId="164"/>
          <ac:grpSpMkLst>
            <pc:docMk/>
            <pc:sldMk cId="1833566873" sldId="888"/>
            <ac:grpSpMk id="8" creationId="{B7F7BD53-4F46-5BBA-3DE9-319B2646EF01}"/>
          </ac:grpSpMkLst>
        </pc:grpChg>
        <pc:picChg chg="mod">
          <ac:chgData name="Damian Gordon" userId="796278f3-970d-4a3b-8137-dc597a054133" providerId="ADAL" clId="{AAB4CF93-E0CC-4ABB-92F2-67728DBDA28A}" dt="2024-11-16T15:53:17.579" v="3992" actId="164"/>
          <ac:picMkLst>
            <pc:docMk/>
            <pc:sldMk cId="1833566873" sldId="888"/>
            <ac:picMk id="5" creationId="{D4D9CC95-27EE-0E74-AE56-6A74EF3C26E7}"/>
          </ac:picMkLst>
        </pc:picChg>
        <pc:picChg chg="mod">
          <ac:chgData name="Damian Gordon" userId="796278f3-970d-4a3b-8137-dc597a054133" providerId="ADAL" clId="{AAB4CF93-E0CC-4ABB-92F2-67728DBDA28A}" dt="2024-11-16T15:53:17.579" v="3992" actId="164"/>
          <ac:picMkLst>
            <pc:docMk/>
            <pc:sldMk cId="1833566873" sldId="888"/>
            <ac:picMk id="1026" creationId="{AE1105C1-00F2-FB45-352F-00ED2D1C7125}"/>
          </ac:picMkLst>
        </pc:picChg>
        <pc:picChg chg="add mod">
          <ac:chgData name="Damian Gordon" userId="796278f3-970d-4a3b-8137-dc597a054133" providerId="ADAL" clId="{AAB4CF93-E0CC-4ABB-92F2-67728DBDA28A}" dt="2024-11-16T15:53:17.579" v="3992" actId="164"/>
          <ac:picMkLst>
            <pc:docMk/>
            <pc:sldMk cId="1833566873" sldId="888"/>
            <ac:picMk id="2050" creationId="{229714B3-57E1-47B6-2FBB-2C819740D878}"/>
          </ac:picMkLst>
        </pc:picChg>
        <pc:cxnChg chg="add mod">
          <ac:chgData name="Damian Gordon" userId="796278f3-970d-4a3b-8137-dc597a054133" providerId="ADAL" clId="{AAB4CF93-E0CC-4ABB-92F2-67728DBDA28A}" dt="2024-11-16T15:53:17.579" v="3992" actId="164"/>
          <ac:cxnSpMkLst>
            <pc:docMk/>
            <pc:sldMk cId="1833566873" sldId="888"/>
            <ac:cxnSpMk id="6" creationId="{6EA1AC3C-9AB4-056E-5A95-3480A4F059DE}"/>
          </ac:cxnSpMkLst>
        </pc:cxnChg>
      </pc:sldChg>
      <pc:sldChg chg="addSp delSp modSp add mod ord">
        <pc:chgData name="Damian Gordon" userId="796278f3-970d-4a3b-8137-dc597a054133" providerId="ADAL" clId="{AAB4CF93-E0CC-4ABB-92F2-67728DBDA28A}" dt="2024-11-16T16:08:23.726" v="4505"/>
        <pc:sldMkLst>
          <pc:docMk/>
          <pc:sldMk cId="2595992171" sldId="889"/>
        </pc:sldMkLst>
        <pc:spChg chg="del">
          <ac:chgData name="Damian Gordon" userId="796278f3-970d-4a3b-8137-dc597a054133" providerId="ADAL" clId="{AAB4CF93-E0CC-4ABB-92F2-67728DBDA28A}" dt="2024-11-16T15:57:36.257" v="4182" actId="478"/>
          <ac:spMkLst>
            <pc:docMk/>
            <pc:sldMk cId="2595992171" sldId="889"/>
            <ac:spMk id="2" creationId="{561A2C44-489F-6E0B-71B8-EE4BB2E9E337}"/>
          </ac:spMkLst>
        </pc:spChg>
        <pc:spChg chg="del mod">
          <ac:chgData name="Damian Gordon" userId="796278f3-970d-4a3b-8137-dc597a054133" providerId="ADAL" clId="{AAB4CF93-E0CC-4ABB-92F2-67728DBDA28A}" dt="2024-11-16T15:57:36.257" v="4182" actId="478"/>
          <ac:spMkLst>
            <pc:docMk/>
            <pc:sldMk cId="2595992171" sldId="889"/>
            <ac:spMk id="3" creationId="{69712445-F4F3-64F0-158E-3306DF218BA1}"/>
          </ac:spMkLst>
        </pc:spChg>
        <pc:spChg chg="add del mod">
          <ac:chgData name="Damian Gordon" userId="796278f3-970d-4a3b-8137-dc597a054133" providerId="ADAL" clId="{AAB4CF93-E0CC-4ABB-92F2-67728DBDA28A}" dt="2024-11-16T15:57:37.012" v="4183" actId="478"/>
          <ac:spMkLst>
            <pc:docMk/>
            <pc:sldMk cId="2595992171" sldId="889"/>
            <ac:spMk id="9" creationId="{7E2737AE-7475-36AB-3C27-EBDE8162938E}"/>
          </ac:spMkLst>
        </pc:spChg>
        <pc:spChg chg="add del mod">
          <ac:chgData name="Damian Gordon" userId="796278f3-970d-4a3b-8137-dc597a054133" providerId="ADAL" clId="{AAB4CF93-E0CC-4ABB-92F2-67728DBDA28A}" dt="2024-11-16T15:57:37.012" v="4183" actId="478"/>
          <ac:spMkLst>
            <pc:docMk/>
            <pc:sldMk cId="2595992171" sldId="889"/>
            <ac:spMk id="10" creationId="{F921EF69-E323-196E-2B91-705A05F41C49}"/>
          </ac:spMkLst>
        </pc:spChg>
        <pc:grpChg chg="del">
          <ac:chgData name="Damian Gordon" userId="796278f3-970d-4a3b-8137-dc597a054133" providerId="ADAL" clId="{AAB4CF93-E0CC-4ABB-92F2-67728DBDA28A}" dt="2024-11-16T15:55:31.357" v="3994" actId="478"/>
          <ac:grpSpMkLst>
            <pc:docMk/>
            <pc:sldMk cId="2595992171" sldId="889"/>
            <ac:grpSpMk id="8" creationId="{A81A639B-BA78-2F8A-F036-41637CEB79B7}"/>
          </ac:grpSpMkLst>
        </pc:grpChg>
        <pc:picChg chg="add del">
          <ac:chgData name="Damian Gordon" userId="796278f3-970d-4a3b-8137-dc597a054133" providerId="ADAL" clId="{AAB4CF93-E0CC-4ABB-92F2-67728DBDA28A}" dt="2024-11-16T15:57:34.975" v="4181" actId="21"/>
          <ac:picMkLst>
            <pc:docMk/>
            <pc:sldMk cId="2595992171" sldId="889"/>
            <ac:picMk id="4" creationId="{ADCBE52E-7CEC-69D1-FC59-5C932EE07B4C}"/>
          </ac:picMkLst>
        </pc:picChg>
        <pc:picChg chg="del">
          <ac:chgData name="Damian Gordon" userId="796278f3-970d-4a3b-8137-dc597a054133" providerId="ADAL" clId="{AAB4CF93-E0CC-4ABB-92F2-67728DBDA28A}" dt="2024-11-16T15:57:36.257" v="4182" actId="478"/>
          <ac:picMkLst>
            <pc:docMk/>
            <pc:sldMk cId="2595992171" sldId="889"/>
            <ac:picMk id="7" creationId="{8679C1F1-33BB-E24D-689C-C64FA3FF6B9F}"/>
          </ac:picMkLst>
        </pc:picChg>
        <pc:picChg chg="add mod">
          <ac:chgData name="Damian Gordon" userId="796278f3-970d-4a3b-8137-dc597a054133" providerId="ADAL" clId="{AAB4CF93-E0CC-4ABB-92F2-67728DBDA28A}" dt="2024-11-16T15:57:37.553" v="4184"/>
          <ac:picMkLst>
            <pc:docMk/>
            <pc:sldMk cId="2595992171" sldId="889"/>
            <ac:picMk id="11" creationId="{ADCBE52E-7CEC-69D1-FC59-5C932EE07B4C}"/>
          </ac:picMkLst>
        </pc:picChg>
      </pc:sldChg>
      <pc:sldChg chg="addSp delSp modSp add mod ord">
        <pc:chgData name="Damian Gordon" userId="796278f3-970d-4a3b-8137-dc597a054133" providerId="ADAL" clId="{AAB4CF93-E0CC-4ABB-92F2-67728DBDA28A}" dt="2024-11-16T16:00:53.994" v="4299" actId="1582"/>
        <pc:sldMkLst>
          <pc:docMk/>
          <pc:sldMk cId="1732367683" sldId="890"/>
        </pc:sldMkLst>
        <pc:spChg chg="mod">
          <ac:chgData name="Damian Gordon" userId="796278f3-970d-4a3b-8137-dc597a054133" providerId="ADAL" clId="{AAB4CF93-E0CC-4ABB-92F2-67728DBDA28A}" dt="2024-11-16T15:58:32.167" v="4286" actId="20577"/>
          <ac:spMkLst>
            <pc:docMk/>
            <pc:sldMk cId="1732367683" sldId="890"/>
            <ac:spMk id="3" creationId="{DA458A82-C19C-DBF7-590C-FB5FBDB57526}"/>
          </ac:spMkLst>
        </pc:spChg>
        <pc:spChg chg="add del">
          <ac:chgData name="Damian Gordon" userId="796278f3-970d-4a3b-8137-dc597a054133" providerId="ADAL" clId="{AAB4CF93-E0CC-4ABB-92F2-67728DBDA28A}" dt="2024-11-16T16:00:00.480" v="4295" actId="478"/>
          <ac:spMkLst>
            <pc:docMk/>
            <pc:sldMk cId="1732367683" sldId="890"/>
            <ac:spMk id="14" creationId="{B78F19B5-0873-8529-C921-94A909CA3380}"/>
          </ac:spMkLst>
        </pc:spChg>
        <pc:spChg chg="add mod">
          <ac:chgData name="Damian Gordon" userId="796278f3-970d-4a3b-8137-dc597a054133" providerId="ADAL" clId="{AAB4CF93-E0CC-4ABB-92F2-67728DBDA28A}" dt="2024-11-16T16:00:29.539" v="4297" actId="1582"/>
          <ac:spMkLst>
            <pc:docMk/>
            <pc:sldMk cId="1732367683" sldId="890"/>
            <ac:spMk id="15" creationId="{DC802B15-065D-6722-C296-F973D7E26CC3}"/>
          </ac:spMkLst>
        </pc:spChg>
        <pc:spChg chg="add mod">
          <ac:chgData name="Damian Gordon" userId="796278f3-970d-4a3b-8137-dc597a054133" providerId="ADAL" clId="{AAB4CF93-E0CC-4ABB-92F2-67728DBDA28A}" dt="2024-11-16T16:00:53.994" v="4299" actId="1582"/>
          <ac:spMkLst>
            <pc:docMk/>
            <pc:sldMk cId="1732367683" sldId="890"/>
            <ac:spMk id="16" creationId="{C0D708E7-1C57-D26F-1352-051370672B19}"/>
          </ac:spMkLst>
        </pc:spChg>
        <pc:grpChg chg="add mod">
          <ac:chgData name="Damian Gordon" userId="796278f3-970d-4a3b-8137-dc597a054133" providerId="ADAL" clId="{AAB4CF93-E0CC-4ABB-92F2-67728DBDA28A}" dt="2024-11-16T15:58:49.941" v="4288" actId="1076"/>
          <ac:grpSpMkLst>
            <pc:docMk/>
            <pc:sldMk cId="1732367683" sldId="890"/>
            <ac:grpSpMk id="5" creationId="{5740179B-F3B9-C47A-A220-4B6990B2620C}"/>
          </ac:grpSpMkLst>
        </pc:grpChg>
        <pc:picChg chg="del">
          <ac:chgData name="Damian Gordon" userId="796278f3-970d-4a3b-8137-dc597a054133" providerId="ADAL" clId="{AAB4CF93-E0CC-4ABB-92F2-67728DBDA28A}" dt="2024-11-16T15:57:26.377" v="4178" actId="478"/>
          <ac:picMkLst>
            <pc:docMk/>
            <pc:sldMk cId="1732367683" sldId="890"/>
            <ac:picMk id="4" creationId="{C33F056F-000F-2E01-2F9A-305A17C02DE3}"/>
          </ac:picMkLst>
        </pc:picChg>
        <pc:picChg chg="mod">
          <ac:chgData name="Damian Gordon" userId="796278f3-970d-4a3b-8137-dc597a054133" providerId="ADAL" clId="{AAB4CF93-E0CC-4ABB-92F2-67728DBDA28A}" dt="2024-11-16T15:58:49.941" v="4288" actId="1076"/>
          <ac:picMkLst>
            <pc:docMk/>
            <pc:sldMk cId="1732367683" sldId="890"/>
            <ac:picMk id="6" creationId="{47FD9281-25BD-DF9E-78AE-8038F7D9B899}"/>
          </ac:picMkLst>
        </pc:picChg>
        <pc:picChg chg="mod">
          <ac:chgData name="Damian Gordon" userId="796278f3-970d-4a3b-8137-dc597a054133" providerId="ADAL" clId="{AAB4CF93-E0CC-4ABB-92F2-67728DBDA28A}" dt="2024-11-16T15:58:49.941" v="4288" actId="1076"/>
          <ac:picMkLst>
            <pc:docMk/>
            <pc:sldMk cId="1732367683" sldId="890"/>
            <ac:picMk id="8" creationId="{A1F4006D-8870-9E00-8AFD-98A326D1A17D}"/>
          </ac:picMkLst>
        </pc:picChg>
        <pc:picChg chg="mod">
          <ac:chgData name="Damian Gordon" userId="796278f3-970d-4a3b-8137-dc597a054133" providerId="ADAL" clId="{AAB4CF93-E0CC-4ABB-92F2-67728DBDA28A}" dt="2024-11-16T15:58:49.941" v="4288" actId="1076"/>
          <ac:picMkLst>
            <pc:docMk/>
            <pc:sldMk cId="1732367683" sldId="890"/>
            <ac:picMk id="10" creationId="{13625398-76CE-187C-BBB4-A5938819E01C}"/>
          </ac:picMkLst>
        </pc:picChg>
        <pc:picChg chg="add mod">
          <ac:chgData name="Damian Gordon" userId="796278f3-970d-4a3b-8137-dc597a054133" providerId="ADAL" clId="{AAB4CF93-E0CC-4ABB-92F2-67728DBDA28A}" dt="2024-11-16T15:59:22.617" v="4291" actId="14100"/>
          <ac:picMkLst>
            <pc:docMk/>
            <pc:sldMk cId="1732367683" sldId="890"/>
            <ac:picMk id="12" creationId="{6060C880-ED4A-FB3C-152C-DB35EA27DEC3}"/>
          </ac:picMkLst>
        </pc:picChg>
        <pc:picChg chg="add mod">
          <ac:chgData name="Damian Gordon" userId="796278f3-970d-4a3b-8137-dc597a054133" providerId="ADAL" clId="{AAB4CF93-E0CC-4ABB-92F2-67728DBDA28A}" dt="2024-11-16T15:59:32.589" v="4293" actId="1076"/>
          <ac:picMkLst>
            <pc:docMk/>
            <pc:sldMk cId="1732367683" sldId="890"/>
            <ac:picMk id="13" creationId="{B26A2B63-D5E8-4414-8004-918D865F5163}"/>
          </ac:picMkLst>
        </pc:picChg>
        <pc:cxnChg chg="mod">
          <ac:chgData name="Damian Gordon" userId="796278f3-970d-4a3b-8137-dc597a054133" providerId="ADAL" clId="{AAB4CF93-E0CC-4ABB-92F2-67728DBDA28A}" dt="2024-11-16T15:58:49.941" v="4288" actId="1076"/>
          <ac:cxnSpMkLst>
            <pc:docMk/>
            <pc:sldMk cId="1732367683" sldId="890"/>
            <ac:cxnSpMk id="9" creationId="{AEDC91CD-CE1E-FFA5-C0C3-D05418EA3B82}"/>
          </ac:cxnSpMkLst>
        </pc:cxnChg>
      </pc:sldChg>
      <pc:sldChg chg="addSp delSp modSp add mod">
        <pc:chgData name="Damian Gordon" userId="796278f3-970d-4a3b-8137-dc597a054133" providerId="ADAL" clId="{AAB4CF93-E0CC-4ABB-92F2-67728DBDA28A}" dt="2024-11-16T16:07:59.254" v="4460" actId="164"/>
        <pc:sldMkLst>
          <pc:docMk/>
          <pc:sldMk cId="1987689182" sldId="891"/>
        </pc:sldMkLst>
        <pc:spChg chg="mod">
          <ac:chgData name="Damian Gordon" userId="796278f3-970d-4a3b-8137-dc597a054133" providerId="ADAL" clId="{AAB4CF93-E0CC-4ABB-92F2-67728DBDA28A}" dt="2024-11-16T16:07:40.610" v="4457" actId="20577"/>
          <ac:spMkLst>
            <pc:docMk/>
            <pc:sldMk cId="1987689182" sldId="891"/>
            <ac:spMk id="3" creationId="{F65B79F8-A676-7CC8-CD90-4AC6AD106EFE}"/>
          </ac:spMkLst>
        </pc:spChg>
        <pc:spChg chg="add mod">
          <ac:chgData name="Damian Gordon" userId="796278f3-970d-4a3b-8137-dc597a054133" providerId="ADAL" clId="{AAB4CF93-E0CC-4ABB-92F2-67728DBDA28A}" dt="2024-11-16T16:07:59.254" v="4460" actId="164"/>
          <ac:spMkLst>
            <pc:docMk/>
            <pc:sldMk cId="1987689182" sldId="891"/>
            <ac:spMk id="16" creationId="{63AC9D27-FD8C-2C81-98A2-14970AA3B1BB}"/>
          </ac:spMkLst>
        </pc:spChg>
        <pc:spChg chg="add del">
          <ac:chgData name="Damian Gordon" userId="796278f3-970d-4a3b-8137-dc597a054133" providerId="ADAL" clId="{AAB4CF93-E0CC-4ABB-92F2-67728DBDA28A}" dt="2024-11-16T16:04:22.589" v="4395" actId="478"/>
          <ac:spMkLst>
            <pc:docMk/>
            <pc:sldMk cId="1987689182" sldId="891"/>
            <ac:spMk id="17" creationId="{630CA962-C1DA-74F0-FEEB-D0C0D1F30D30}"/>
          </ac:spMkLst>
        </pc:spChg>
        <pc:spChg chg="add mod">
          <ac:chgData name="Damian Gordon" userId="796278f3-970d-4a3b-8137-dc597a054133" providerId="ADAL" clId="{AAB4CF93-E0CC-4ABB-92F2-67728DBDA28A}" dt="2024-11-16T16:07:59.254" v="4460" actId="164"/>
          <ac:spMkLst>
            <pc:docMk/>
            <pc:sldMk cId="1987689182" sldId="891"/>
            <ac:spMk id="18" creationId="{DB4C9BF1-7437-21A5-1499-BD490518010E}"/>
          </ac:spMkLst>
        </pc:spChg>
        <pc:spChg chg="add mod">
          <ac:chgData name="Damian Gordon" userId="796278f3-970d-4a3b-8137-dc597a054133" providerId="ADAL" clId="{AAB4CF93-E0CC-4ABB-92F2-67728DBDA28A}" dt="2024-11-16T16:07:59.254" v="4460" actId="164"/>
          <ac:spMkLst>
            <pc:docMk/>
            <pc:sldMk cId="1987689182" sldId="891"/>
            <ac:spMk id="19" creationId="{65DB7750-30EF-1609-6BD7-77373927C521}"/>
          </ac:spMkLst>
        </pc:spChg>
        <pc:spChg chg="add mod">
          <ac:chgData name="Damian Gordon" userId="796278f3-970d-4a3b-8137-dc597a054133" providerId="ADAL" clId="{AAB4CF93-E0CC-4ABB-92F2-67728DBDA28A}" dt="2024-11-16T16:07:59.254" v="4460" actId="164"/>
          <ac:spMkLst>
            <pc:docMk/>
            <pc:sldMk cId="1987689182" sldId="891"/>
            <ac:spMk id="20" creationId="{41120D4C-04A9-3A90-B66E-A1C90D63D9BB}"/>
          </ac:spMkLst>
        </pc:spChg>
        <pc:spChg chg="add mod">
          <ac:chgData name="Damian Gordon" userId="796278f3-970d-4a3b-8137-dc597a054133" providerId="ADAL" clId="{AAB4CF93-E0CC-4ABB-92F2-67728DBDA28A}" dt="2024-11-16T16:07:59.254" v="4460" actId="164"/>
          <ac:spMkLst>
            <pc:docMk/>
            <pc:sldMk cId="1987689182" sldId="891"/>
            <ac:spMk id="21" creationId="{058D2F38-37C9-0B10-52F6-F9D9727582BB}"/>
          </ac:spMkLst>
        </pc:spChg>
        <pc:spChg chg="add del">
          <ac:chgData name="Damian Gordon" userId="796278f3-970d-4a3b-8137-dc597a054133" providerId="ADAL" clId="{AAB4CF93-E0CC-4ABB-92F2-67728DBDA28A}" dt="2024-11-16T16:05:48.641" v="4401" actId="478"/>
          <ac:spMkLst>
            <pc:docMk/>
            <pc:sldMk cId="1987689182" sldId="891"/>
            <ac:spMk id="22" creationId="{CEC4DF29-7F9F-C205-3A29-2FF55291F0D5}"/>
          </ac:spMkLst>
        </pc:spChg>
        <pc:spChg chg="add mod">
          <ac:chgData name="Damian Gordon" userId="796278f3-970d-4a3b-8137-dc597a054133" providerId="ADAL" clId="{AAB4CF93-E0CC-4ABB-92F2-67728DBDA28A}" dt="2024-11-16T16:07:59.254" v="4460" actId="164"/>
          <ac:spMkLst>
            <pc:docMk/>
            <pc:sldMk cId="1987689182" sldId="891"/>
            <ac:spMk id="23" creationId="{D538BF6C-29B2-0581-F36A-37701541A178}"/>
          </ac:spMkLst>
        </pc:spChg>
        <pc:spChg chg="add del">
          <ac:chgData name="Damian Gordon" userId="796278f3-970d-4a3b-8137-dc597a054133" providerId="ADAL" clId="{AAB4CF93-E0CC-4ABB-92F2-67728DBDA28A}" dt="2024-11-16T16:06:45.700" v="4404" actId="478"/>
          <ac:spMkLst>
            <pc:docMk/>
            <pc:sldMk cId="1987689182" sldId="891"/>
            <ac:spMk id="24" creationId="{2387F2DE-CE1E-CE3C-B5CE-2B49D13D010F}"/>
          </ac:spMkLst>
        </pc:spChg>
        <pc:grpChg chg="add mod">
          <ac:chgData name="Damian Gordon" userId="796278f3-970d-4a3b-8137-dc597a054133" providerId="ADAL" clId="{AAB4CF93-E0CC-4ABB-92F2-67728DBDA28A}" dt="2024-11-16T16:07:59.254" v="4460" actId="164"/>
          <ac:grpSpMkLst>
            <pc:docMk/>
            <pc:sldMk cId="1987689182" sldId="891"/>
            <ac:grpSpMk id="9" creationId="{0B4496C3-F42C-1B52-A131-A76E25FA1729}"/>
          </ac:grpSpMkLst>
        </pc:grpChg>
        <pc:grpChg chg="add mod">
          <ac:chgData name="Damian Gordon" userId="796278f3-970d-4a3b-8137-dc597a054133" providerId="ADAL" clId="{AAB4CF93-E0CC-4ABB-92F2-67728DBDA28A}" dt="2024-11-16T16:07:59.254" v="4460" actId="164"/>
          <ac:grpSpMkLst>
            <pc:docMk/>
            <pc:sldMk cId="1987689182" sldId="891"/>
            <ac:grpSpMk id="25" creationId="{177ECE52-C2D0-9D26-8B09-E2E620695E29}"/>
          </ac:grpSpMkLst>
        </pc:grpChg>
        <pc:picChg chg="add mod">
          <ac:chgData name="Damian Gordon" userId="796278f3-970d-4a3b-8137-dc597a054133" providerId="ADAL" clId="{AAB4CF93-E0CC-4ABB-92F2-67728DBDA28A}" dt="2024-11-16T16:07:59.254" v="4460" actId="164"/>
          <ac:picMkLst>
            <pc:docMk/>
            <pc:sldMk cId="1987689182" sldId="891"/>
            <ac:picMk id="4" creationId="{B1D540FA-51FF-B4E7-8F79-0B3DD9418DB9}"/>
          </ac:picMkLst>
        </pc:picChg>
        <pc:picChg chg="add del mod">
          <ac:chgData name="Damian Gordon" userId="796278f3-970d-4a3b-8137-dc597a054133" providerId="ADAL" clId="{AAB4CF93-E0CC-4ABB-92F2-67728DBDA28A}" dt="2024-11-16T16:06:46.836" v="4405" actId="478"/>
          <ac:picMkLst>
            <pc:docMk/>
            <pc:sldMk cId="1987689182" sldId="891"/>
            <ac:picMk id="5" creationId="{F9E4FCB6-A44F-450F-B869-4A5CE04B0D92}"/>
          </ac:picMkLst>
        </pc:picChg>
        <pc:picChg chg="add mod">
          <ac:chgData name="Damian Gordon" userId="796278f3-970d-4a3b-8137-dc597a054133" providerId="ADAL" clId="{AAB4CF93-E0CC-4ABB-92F2-67728DBDA28A}" dt="2024-11-16T16:07:59.254" v="4460" actId="164"/>
          <ac:picMkLst>
            <pc:docMk/>
            <pc:sldMk cId="1987689182" sldId="891"/>
            <ac:picMk id="6" creationId="{BB301FD4-81E0-7D1E-8771-A27C85C36EB6}"/>
          </ac:picMkLst>
        </pc:picChg>
        <pc:picChg chg="add mod">
          <ac:chgData name="Damian Gordon" userId="796278f3-970d-4a3b-8137-dc597a054133" providerId="ADAL" clId="{AAB4CF93-E0CC-4ABB-92F2-67728DBDA28A}" dt="2024-11-16T16:07:59.254" v="4460" actId="164"/>
          <ac:picMkLst>
            <pc:docMk/>
            <pc:sldMk cId="1987689182" sldId="891"/>
            <ac:picMk id="8" creationId="{3D15EC03-F9F0-F679-2CA2-464C5B899B14}"/>
          </ac:picMkLst>
        </pc:picChg>
        <pc:picChg chg="mod">
          <ac:chgData name="Damian Gordon" userId="796278f3-970d-4a3b-8137-dc597a054133" providerId="ADAL" clId="{AAB4CF93-E0CC-4ABB-92F2-67728DBDA28A}" dt="2024-11-16T16:03:36.295" v="4336" actId="1076"/>
          <ac:picMkLst>
            <pc:docMk/>
            <pc:sldMk cId="1987689182" sldId="891"/>
            <ac:picMk id="10" creationId="{3B950389-2148-2014-E392-3EB3455CEA70}"/>
          </ac:picMkLst>
        </pc:picChg>
        <pc:picChg chg="mod">
          <ac:chgData name="Damian Gordon" userId="796278f3-970d-4a3b-8137-dc597a054133" providerId="ADAL" clId="{AAB4CF93-E0CC-4ABB-92F2-67728DBDA28A}" dt="2024-11-16T16:03:36.295" v="4336" actId="1076"/>
          <ac:picMkLst>
            <pc:docMk/>
            <pc:sldMk cId="1987689182" sldId="891"/>
            <ac:picMk id="11" creationId="{F34DD81E-C368-BA43-58E1-28E6A6939B26}"/>
          </ac:picMkLst>
        </pc:picChg>
        <pc:picChg chg="mod">
          <ac:chgData name="Damian Gordon" userId="796278f3-970d-4a3b-8137-dc597a054133" providerId="ADAL" clId="{AAB4CF93-E0CC-4ABB-92F2-67728DBDA28A}" dt="2024-11-16T16:03:36.295" v="4336" actId="1076"/>
          <ac:picMkLst>
            <pc:docMk/>
            <pc:sldMk cId="1987689182" sldId="891"/>
            <ac:picMk id="13" creationId="{9F963D3A-D8B8-DF29-362A-F1F9435F78CD}"/>
          </ac:picMkLst>
        </pc:picChg>
        <pc:picChg chg="add mod">
          <ac:chgData name="Damian Gordon" userId="796278f3-970d-4a3b-8137-dc597a054133" providerId="ADAL" clId="{AAB4CF93-E0CC-4ABB-92F2-67728DBDA28A}" dt="2024-11-16T16:07:59.254" v="4460" actId="164"/>
          <ac:picMkLst>
            <pc:docMk/>
            <pc:sldMk cId="1987689182" sldId="891"/>
            <ac:picMk id="14" creationId="{C5DBCC16-77B9-6F50-B32D-460142B72F50}"/>
          </ac:picMkLst>
        </pc:picChg>
        <pc:picChg chg="add mod">
          <ac:chgData name="Damian Gordon" userId="796278f3-970d-4a3b-8137-dc597a054133" providerId="ADAL" clId="{AAB4CF93-E0CC-4ABB-92F2-67728DBDA28A}" dt="2024-11-16T16:07:59.254" v="4460" actId="164"/>
          <ac:picMkLst>
            <pc:docMk/>
            <pc:sldMk cId="1987689182" sldId="891"/>
            <ac:picMk id="15" creationId="{00AA4B02-255C-24B3-FD8E-B70F6C963268}"/>
          </ac:picMkLst>
        </pc:picChg>
        <pc:picChg chg="add del">
          <ac:chgData name="Damian Gordon" userId="796278f3-970d-4a3b-8137-dc597a054133" providerId="ADAL" clId="{AAB4CF93-E0CC-4ABB-92F2-67728DBDA28A}" dt="2024-11-16T16:02:26.402" v="4320" actId="478"/>
          <ac:picMkLst>
            <pc:docMk/>
            <pc:sldMk cId="1987689182" sldId="891"/>
            <ac:picMk id="2050" creationId="{2D443F02-D31D-E8C5-A5D2-A4BCE5B48F3B}"/>
          </ac:picMkLst>
        </pc:picChg>
        <pc:picChg chg="add mod">
          <ac:chgData name="Damian Gordon" userId="796278f3-970d-4a3b-8137-dc597a054133" providerId="ADAL" clId="{AAB4CF93-E0CC-4ABB-92F2-67728DBDA28A}" dt="2024-11-16T16:07:59.254" v="4460" actId="164"/>
          <ac:picMkLst>
            <pc:docMk/>
            <pc:sldMk cId="1987689182" sldId="891"/>
            <ac:picMk id="2052" creationId="{055B3C6C-0565-A01F-3CEC-F9334667CD87}"/>
          </ac:picMkLst>
        </pc:picChg>
        <pc:cxnChg chg="mod">
          <ac:chgData name="Damian Gordon" userId="796278f3-970d-4a3b-8137-dc597a054133" providerId="ADAL" clId="{AAB4CF93-E0CC-4ABB-92F2-67728DBDA28A}" dt="2024-11-16T16:03:36.295" v="4336" actId="1076"/>
          <ac:cxnSpMkLst>
            <pc:docMk/>
            <pc:sldMk cId="1987689182" sldId="891"/>
            <ac:cxnSpMk id="12" creationId="{DF24FD21-42D1-7AFD-18ED-08B0C080CF0B}"/>
          </ac:cxnSpMkLst>
        </pc:cxnChg>
      </pc:sldChg>
      <pc:sldChg chg="modSp add mod">
        <pc:chgData name="Damian Gordon" userId="796278f3-970d-4a3b-8137-dc597a054133" providerId="ADAL" clId="{AAB4CF93-E0CC-4ABB-92F2-67728DBDA28A}" dt="2024-11-16T16:15:15.337" v="4667" actId="20577"/>
        <pc:sldMkLst>
          <pc:docMk/>
          <pc:sldMk cId="167362544" sldId="892"/>
        </pc:sldMkLst>
        <pc:spChg chg="mod">
          <ac:chgData name="Damian Gordon" userId="796278f3-970d-4a3b-8137-dc597a054133" providerId="ADAL" clId="{AAB4CF93-E0CC-4ABB-92F2-67728DBDA28A}" dt="2024-11-16T16:15:15.337" v="4667" actId="20577"/>
          <ac:spMkLst>
            <pc:docMk/>
            <pc:sldMk cId="167362544" sldId="892"/>
            <ac:spMk id="3" creationId="{3D9A1452-7032-9AEC-35F7-673CEF62745C}"/>
          </ac:spMkLst>
        </pc:spChg>
      </pc:sldChg>
      <pc:sldChg chg="add del">
        <pc:chgData name="Damian Gordon" userId="796278f3-970d-4a3b-8137-dc597a054133" providerId="ADAL" clId="{AAB4CF93-E0CC-4ABB-92F2-67728DBDA28A}" dt="2024-11-16T16:07:47.707" v="4459"/>
        <pc:sldMkLst>
          <pc:docMk/>
          <pc:sldMk cId="1653382584" sldId="892"/>
        </pc:sldMkLst>
      </pc:sldChg>
      <pc:sldChg chg="addSp delSp add del">
        <pc:chgData name="Damian Gordon" userId="796278f3-970d-4a3b-8137-dc597a054133" providerId="ADAL" clId="{AAB4CF93-E0CC-4ABB-92F2-67728DBDA28A}" dt="2024-11-16T16:07:35.090" v="4448"/>
        <pc:sldMkLst>
          <pc:docMk/>
          <pc:sldMk cId="2711630573" sldId="892"/>
        </pc:sldMkLst>
        <pc:spChg chg="add del">
          <ac:chgData name="Damian Gordon" userId="796278f3-970d-4a3b-8137-dc597a054133" providerId="ADAL" clId="{AAB4CF93-E0CC-4ABB-92F2-67728DBDA28A}" dt="2024-11-16T16:07:34.477" v="4447" actId="478"/>
          <ac:spMkLst>
            <pc:docMk/>
            <pc:sldMk cId="2711630573" sldId="892"/>
            <ac:spMk id="16" creationId="{79EF90E4-89C7-CB6E-7882-3E092ADAC8E3}"/>
          </ac:spMkLst>
        </pc:spChg>
        <pc:spChg chg="add del">
          <ac:chgData name="Damian Gordon" userId="796278f3-970d-4a3b-8137-dc597a054133" providerId="ADAL" clId="{AAB4CF93-E0CC-4ABB-92F2-67728DBDA28A}" dt="2024-11-16T16:07:34.477" v="4447" actId="478"/>
          <ac:spMkLst>
            <pc:docMk/>
            <pc:sldMk cId="2711630573" sldId="892"/>
            <ac:spMk id="18" creationId="{D0298E3A-6466-ED3B-EF0A-17C0708DE519}"/>
          </ac:spMkLst>
        </pc:spChg>
        <pc:spChg chg="add del">
          <ac:chgData name="Damian Gordon" userId="796278f3-970d-4a3b-8137-dc597a054133" providerId="ADAL" clId="{AAB4CF93-E0CC-4ABB-92F2-67728DBDA28A}" dt="2024-11-16T16:07:34.477" v="4447" actId="478"/>
          <ac:spMkLst>
            <pc:docMk/>
            <pc:sldMk cId="2711630573" sldId="892"/>
            <ac:spMk id="19" creationId="{9D3431CA-CACD-2C5C-022F-FC82552358E2}"/>
          </ac:spMkLst>
        </pc:spChg>
        <pc:spChg chg="add del">
          <ac:chgData name="Damian Gordon" userId="796278f3-970d-4a3b-8137-dc597a054133" providerId="ADAL" clId="{AAB4CF93-E0CC-4ABB-92F2-67728DBDA28A}" dt="2024-11-16T16:07:34.477" v="4447" actId="478"/>
          <ac:spMkLst>
            <pc:docMk/>
            <pc:sldMk cId="2711630573" sldId="892"/>
            <ac:spMk id="20" creationId="{CA6E33B5-83A9-399F-846E-67205A344957}"/>
          </ac:spMkLst>
        </pc:spChg>
        <pc:spChg chg="add del">
          <ac:chgData name="Damian Gordon" userId="796278f3-970d-4a3b-8137-dc597a054133" providerId="ADAL" clId="{AAB4CF93-E0CC-4ABB-92F2-67728DBDA28A}" dt="2024-11-16T16:07:34.477" v="4447" actId="478"/>
          <ac:spMkLst>
            <pc:docMk/>
            <pc:sldMk cId="2711630573" sldId="892"/>
            <ac:spMk id="21" creationId="{33F99F2F-62DE-5B3A-E24D-E57FBE11B520}"/>
          </ac:spMkLst>
        </pc:spChg>
        <pc:spChg chg="add del">
          <ac:chgData name="Damian Gordon" userId="796278f3-970d-4a3b-8137-dc597a054133" providerId="ADAL" clId="{AAB4CF93-E0CC-4ABB-92F2-67728DBDA28A}" dt="2024-11-16T16:07:34.477" v="4447" actId="478"/>
          <ac:spMkLst>
            <pc:docMk/>
            <pc:sldMk cId="2711630573" sldId="892"/>
            <ac:spMk id="23" creationId="{1527FC36-CED3-D786-DB46-D7AF08BB64D3}"/>
          </ac:spMkLst>
        </pc:spChg>
        <pc:grpChg chg="add del">
          <ac:chgData name="Damian Gordon" userId="796278f3-970d-4a3b-8137-dc597a054133" providerId="ADAL" clId="{AAB4CF93-E0CC-4ABB-92F2-67728DBDA28A}" dt="2024-11-16T16:07:34.477" v="4447" actId="478"/>
          <ac:grpSpMkLst>
            <pc:docMk/>
            <pc:sldMk cId="2711630573" sldId="892"/>
            <ac:grpSpMk id="9" creationId="{5E49C67C-F58B-82C5-BE9C-11DAB3BA0755}"/>
          </ac:grpSpMkLst>
        </pc:grpChg>
        <pc:picChg chg="add del">
          <ac:chgData name="Damian Gordon" userId="796278f3-970d-4a3b-8137-dc597a054133" providerId="ADAL" clId="{AAB4CF93-E0CC-4ABB-92F2-67728DBDA28A}" dt="2024-11-16T16:07:34.477" v="4447" actId="478"/>
          <ac:picMkLst>
            <pc:docMk/>
            <pc:sldMk cId="2711630573" sldId="892"/>
            <ac:picMk id="4" creationId="{820E50DE-FA5D-2797-54CD-AF29221E1128}"/>
          </ac:picMkLst>
        </pc:picChg>
        <pc:picChg chg="add del">
          <ac:chgData name="Damian Gordon" userId="796278f3-970d-4a3b-8137-dc597a054133" providerId="ADAL" clId="{AAB4CF93-E0CC-4ABB-92F2-67728DBDA28A}" dt="2024-11-16T16:07:34.477" v="4447" actId="478"/>
          <ac:picMkLst>
            <pc:docMk/>
            <pc:sldMk cId="2711630573" sldId="892"/>
            <ac:picMk id="6" creationId="{DC9DB589-5381-E718-5499-2CB23F79E025}"/>
          </ac:picMkLst>
        </pc:picChg>
        <pc:picChg chg="add del">
          <ac:chgData name="Damian Gordon" userId="796278f3-970d-4a3b-8137-dc597a054133" providerId="ADAL" clId="{AAB4CF93-E0CC-4ABB-92F2-67728DBDA28A}" dt="2024-11-16T16:07:34.477" v="4447" actId="478"/>
          <ac:picMkLst>
            <pc:docMk/>
            <pc:sldMk cId="2711630573" sldId="892"/>
            <ac:picMk id="8" creationId="{1B89BC0F-C8DD-AF1D-2A2A-C553C8600621}"/>
          </ac:picMkLst>
        </pc:picChg>
        <pc:picChg chg="add del">
          <ac:chgData name="Damian Gordon" userId="796278f3-970d-4a3b-8137-dc597a054133" providerId="ADAL" clId="{AAB4CF93-E0CC-4ABB-92F2-67728DBDA28A}" dt="2024-11-16T16:07:34.477" v="4447" actId="478"/>
          <ac:picMkLst>
            <pc:docMk/>
            <pc:sldMk cId="2711630573" sldId="892"/>
            <ac:picMk id="14" creationId="{3DDD33AA-A342-E16D-119F-D11126427FC1}"/>
          </ac:picMkLst>
        </pc:picChg>
        <pc:picChg chg="add del">
          <ac:chgData name="Damian Gordon" userId="796278f3-970d-4a3b-8137-dc597a054133" providerId="ADAL" clId="{AAB4CF93-E0CC-4ABB-92F2-67728DBDA28A}" dt="2024-11-16T16:07:34.477" v="4447" actId="478"/>
          <ac:picMkLst>
            <pc:docMk/>
            <pc:sldMk cId="2711630573" sldId="892"/>
            <ac:picMk id="15" creationId="{BF76C786-A12D-6166-A4EB-7294CFC48AE1}"/>
          </ac:picMkLst>
        </pc:picChg>
        <pc:picChg chg="add del">
          <ac:chgData name="Damian Gordon" userId="796278f3-970d-4a3b-8137-dc597a054133" providerId="ADAL" clId="{AAB4CF93-E0CC-4ABB-92F2-67728DBDA28A}" dt="2024-11-16T16:07:34.477" v="4447" actId="478"/>
          <ac:picMkLst>
            <pc:docMk/>
            <pc:sldMk cId="2711630573" sldId="892"/>
            <ac:picMk id="2052" creationId="{E31080D5-E4F8-7EE2-7F09-1A08C3494D8A}"/>
          </ac:picMkLst>
        </pc:picChg>
      </pc:sldChg>
      <pc:sldChg chg="addSp delSp modSp add mod">
        <pc:chgData name="Damian Gordon" userId="796278f3-970d-4a3b-8137-dc597a054133" providerId="ADAL" clId="{AAB4CF93-E0CC-4ABB-92F2-67728DBDA28A}" dt="2024-11-16T16:12:47.597" v="4660" actId="1076"/>
        <pc:sldMkLst>
          <pc:docMk/>
          <pc:sldMk cId="4287184994" sldId="893"/>
        </pc:sldMkLst>
        <pc:spChg chg="mod">
          <ac:chgData name="Damian Gordon" userId="796278f3-970d-4a3b-8137-dc597a054133" providerId="ADAL" clId="{AAB4CF93-E0CC-4ABB-92F2-67728DBDA28A}" dt="2024-11-16T16:12:38.796" v="4657" actId="27636"/>
          <ac:spMkLst>
            <pc:docMk/>
            <pc:sldMk cId="4287184994" sldId="893"/>
            <ac:spMk id="3" creationId="{11BE12F8-F866-EB9E-FD5B-F9A6B31EE340}"/>
          </ac:spMkLst>
        </pc:spChg>
        <pc:grpChg chg="del">
          <ac:chgData name="Damian Gordon" userId="796278f3-970d-4a3b-8137-dc597a054133" providerId="ADAL" clId="{AAB4CF93-E0CC-4ABB-92F2-67728DBDA28A}" dt="2024-11-16T16:08:29.489" v="4506" actId="478"/>
          <ac:grpSpMkLst>
            <pc:docMk/>
            <pc:sldMk cId="4287184994" sldId="893"/>
            <ac:grpSpMk id="25" creationId="{70DFAA60-66FC-74A0-C787-63D5AEE93A1C}"/>
          </ac:grpSpMkLst>
        </pc:grpChg>
        <pc:picChg chg="add mod">
          <ac:chgData name="Damian Gordon" userId="796278f3-970d-4a3b-8137-dc597a054133" providerId="ADAL" clId="{AAB4CF93-E0CC-4ABB-92F2-67728DBDA28A}" dt="2024-11-16T16:12:47.597" v="4660" actId="1076"/>
          <ac:picMkLst>
            <pc:docMk/>
            <pc:sldMk cId="4287184994" sldId="893"/>
            <ac:picMk id="4098" creationId="{41150850-00CC-21C3-50B5-CB56FC53DF01}"/>
          </ac:picMkLst>
        </pc:picChg>
      </pc:sldChg>
      <pc:sldChg chg="delSp modSp add mod ord">
        <pc:chgData name="Damian Gordon" userId="796278f3-970d-4a3b-8137-dc597a054133" providerId="ADAL" clId="{AAB4CF93-E0CC-4ABB-92F2-67728DBDA28A}" dt="2024-11-16T16:18:34.259" v="4676" actId="27636"/>
        <pc:sldMkLst>
          <pc:docMk/>
          <pc:sldMk cId="2600334125" sldId="894"/>
        </pc:sldMkLst>
        <pc:spChg chg="mod">
          <ac:chgData name="Damian Gordon" userId="796278f3-970d-4a3b-8137-dc597a054133" providerId="ADAL" clId="{AAB4CF93-E0CC-4ABB-92F2-67728DBDA28A}" dt="2024-11-16T16:18:34.259" v="4676" actId="27636"/>
          <ac:spMkLst>
            <pc:docMk/>
            <pc:sldMk cId="2600334125" sldId="894"/>
            <ac:spMk id="3" creationId="{B9A4DB9F-4B70-A0C0-546F-F719426D8308}"/>
          </ac:spMkLst>
        </pc:spChg>
        <pc:picChg chg="del">
          <ac:chgData name="Damian Gordon" userId="796278f3-970d-4a3b-8137-dc597a054133" providerId="ADAL" clId="{AAB4CF93-E0CC-4ABB-92F2-67728DBDA28A}" dt="2024-11-16T16:17:37.838" v="4672" actId="478"/>
          <ac:picMkLst>
            <pc:docMk/>
            <pc:sldMk cId="2600334125" sldId="894"/>
            <ac:picMk id="5" creationId="{34DF0B55-58F7-E051-6675-47F26528855D}"/>
          </ac:picMkLst>
        </pc:picChg>
        <pc:picChg chg="del">
          <ac:chgData name="Damian Gordon" userId="796278f3-970d-4a3b-8137-dc597a054133" providerId="ADAL" clId="{AAB4CF93-E0CC-4ABB-92F2-67728DBDA28A}" dt="2024-11-16T16:17:37.838" v="4672" actId="478"/>
          <ac:picMkLst>
            <pc:docMk/>
            <pc:sldMk cId="2600334125" sldId="894"/>
            <ac:picMk id="9" creationId="{586DA1BC-7A90-E1B9-C7C7-982A5A2F162D}"/>
          </ac:picMkLst>
        </pc:picChg>
        <pc:picChg chg="del">
          <ac:chgData name="Damian Gordon" userId="796278f3-970d-4a3b-8137-dc597a054133" providerId="ADAL" clId="{AAB4CF93-E0CC-4ABB-92F2-67728DBDA28A}" dt="2024-11-16T16:17:37.838" v="4672" actId="478"/>
          <ac:picMkLst>
            <pc:docMk/>
            <pc:sldMk cId="2600334125" sldId="894"/>
            <ac:picMk id="10" creationId="{18201856-D659-7668-B08F-02BB13FAADC8}"/>
          </ac:picMkLst>
        </pc:picChg>
        <pc:picChg chg="del">
          <ac:chgData name="Damian Gordon" userId="796278f3-970d-4a3b-8137-dc597a054133" providerId="ADAL" clId="{AAB4CF93-E0CC-4ABB-92F2-67728DBDA28A}" dt="2024-11-16T16:17:37.838" v="4672" actId="478"/>
          <ac:picMkLst>
            <pc:docMk/>
            <pc:sldMk cId="2600334125" sldId="894"/>
            <ac:picMk id="11" creationId="{5C9733F0-BBFC-93F0-EC32-0FA5D00416B7}"/>
          </ac:picMkLst>
        </pc:picChg>
      </pc:sldChg>
      <pc:sldChg chg="addSp modSp add mod">
        <pc:chgData name="Damian Gordon" userId="796278f3-970d-4a3b-8137-dc597a054133" providerId="ADAL" clId="{AAB4CF93-E0CC-4ABB-92F2-67728DBDA28A}" dt="2024-11-16T16:24:06.555" v="4770" actId="1038"/>
        <pc:sldMkLst>
          <pc:docMk/>
          <pc:sldMk cId="569686947" sldId="895"/>
        </pc:sldMkLst>
        <pc:spChg chg="mod">
          <ac:chgData name="Damian Gordon" userId="796278f3-970d-4a3b-8137-dc597a054133" providerId="ADAL" clId="{AAB4CF93-E0CC-4ABB-92F2-67728DBDA28A}" dt="2024-11-16T16:22:55.945" v="4679" actId="27636"/>
          <ac:spMkLst>
            <pc:docMk/>
            <pc:sldMk cId="569686947" sldId="895"/>
            <ac:spMk id="3" creationId="{3FC0E89F-3801-0830-6AB6-9CC1DF0F93D4}"/>
          </ac:spMkLst>
        </pc:spChg>
        <pc:spChg chg="add mod">
          <ac:chgData name="Damian Gordon" userId="796278f3-970d-4a3b-8137-dc597a054133" providerId="ADAL" clId="{AAB4CF93-E0CC-4ABB-92F2-67728DBDA28A}" dt="2024-11-16T16:23:05.726" v="4680"/>
          <ac:spMkLst>
            <pc:docMk/>
            <pc:sldMk cId="569686947" sldId="895"/>
            <ac:spMk id="4" creationId="{423A1ED4-2D12-CB33-CD48-5810A5AB122A}"/>
          </ac:spMkLst>
        </pc:spChg>
        <pc:spChg chg="add mod">
          <ac:chgData name="Damian Gordon" userId="796278f3-970d-4a3b-8137-dc597a054133" providerId="ADAL" clId="{AAB4CF93-E0CC-4ABB-92F2-67728DBDA28A}" dt="2024-11-16T16:23:05.726" v="4680"/>
          <ac:spMkLst>
            <pc:docMk/>
            <pc:sldMk cId="569686947" sldId="895"/>
            <ac:spMk id="5" creationId="{28503A52-F606-FF2C-2E5A-01828459262A}"/>
          </ac:spMkLst>
        </pc:spChg>
        <pc:spChg chg="add mod">
          <ac:chgData name="Damian Gordon" userId="796278f3-970d-4a3b-8137-dc597a054133" providerId="ADAL" clId="{AAB4CF93-E0CC-4ABB-92F2-67728DBDA28A}" dt="2024-11-16T16:23:05.726" v="4680"/>
          <ac:spMkLst>
            <pc:docMk/>
            <pc:sldMk cId="569686947" sldId="895"/>
            <ac:spMk id="6" creationId="{42B56B61-CB51-8037-9D05-E68C46B51246}"/>
          </ac:spMkLst>
        </pc:spChg>
        <pc:spChg chg="add mod">
          <ac:chgData name="Damian Gordon" userId="796278f3-970d-4a3b-8137-dc597a054133" providerId="ADAL" clId="{AAB4CF93-E0CC-4ABB-92F2-67728DBDA28A}" dt="2024-11-16T16:23:53.320" v="4705" actId="1037"/>
          <ac:spMkLst>
            <pc:docMk/>
            <pc:sldMk cId="569686947" sldId="895"/>
            <ac:spMk id="8" creationId="{D876E806-E44E-ECD3-CE81-E337DCAF07B3}"/>
          </ac:spMkLst>
        </pc:spChg>
        <pc:spChg chg="add mod">
          <ac:chgData name="Damian Gordon" userId="796278f3-970d-4a3b-8137-dc597a054133" providerId="ADAL" clId="{AAB4CF93-E0CC-4ABB-92F2-67728DBDA28A}" dt="2024-11-16T16:23:58.306" v="4735" actId="1037"/>
          <ac:spMkLst>
            <pc:docMk/>
            <pc:sldMk cId="569686947" sldId="895"/>
            <ac:spMk id="9" creationId="{960D9A7C-70C2-5B09-0CD0-C357F94474DD}"/>
          </ac:spMkLst>
        </pc:spChg>
        <pc:spChg chg="add mod">
          <ac:chgData name="Damian Gordon" userId="796278f3-970d-4a3b-8137-dc597a054133" providerId="ADAL" clId="{AAB4CF93-E0CC-4ABB-92F2-67728DBDA28A}" dt="2024-11-16T16:24:06.555" v="4770" actId="1038"/>
          <ac:spMkLst>
            <pc:docMk/>
            <pc:sldMk cId="569686947" sldId="895"/>
            <ac:spMk id="10" creationId="{7D69A561-3E72-5B88-46A4-C7BB765B8EC2}"/>
          </ac:spMkLst>
        </pc:spChg>
      </pc:sldChg>
      <pc:sldChg chg="delSp modSp add mod">
        <pc:chgData name="Damian Gordon" userId="796278f3-970d-4a3b-8137-dc597a054133" providerId="ADAL" clId="{AAB4CF93-E0CC-4ABB-92F2-67728DBDA28A}" dt="2024-11-16T16:36:07.521" v="5327" actId="20577"/>
        <pc:sldMkLst>
          <pc:docMk/>
          <pc:sldMk cId="3720249011" sldId="896"/>
        </pc:sldMkLst>
        <pc:spChg chg="mod">
          <ac:chgData name="Damian Gordon" userId="796278f3-970d-4a3b-8137-dc597a054133" providerId="ADAL" clId="{AAB4CF93-E0CC-4ABB-92F2-67728DBDA28A}" dt="2024-11-16T16:36:07.521" v="5327" actId="20577"/>
          <ac:spMkLst>
            <pc:docMk/>
            <pc:sldMk cId="3720249011" sldId="896"/>
            <ac:spMk id="3" creationId="{BB8F2070-2A79-F12E-F2C6-B2C01A30001E}"/>
          </ac:spMkLst>
        </pc:spChg>
        <pc:spChg chg="del">
          <ac:chgData name="Damian Gordon" userId="796278f3-970d-4a3b-8137-dc597a054133" providerId="ADAL" clId="{AAB4CF93-E0CC-4ABB-92F2-67728DBDA28A}" dt="2024-11-16T16:23:29.661" v="4682" actId="478"/>
          <ac:spMkLst>
            <pc:docMk/>
            <pc:sldMk cId="3720249011" sldId="896"/>
            <ac:spMk id="4" creationId="{2442BC73-B0DC-256B-FE70-E0EBAE017B85}"/>
          </ac:spMkLst>
        </pc:spChg>
        <pc:spChg chg="del">
          <ac:chgData name="Damian Gordon" userId="796278f3-970d-4a3b-8137-dc597a054133" providerId="ADAL" clId="{AAB4CF93-E0CC-4ABB-92F2-67728DBDA28A}" dt="2024-11-16T16:23:29.661" v="4682" actId="478"/>
          <ac:spMkLst>
            <pc:docMk/>
            <pc:sldMk cId="3720249011" sldId="896"/>
            <ac:spMk id="5" creationId="{6D1E2EC5-2EFB-BF39-C266-2FC6008A1D25}"/>
          </ac:spMkLst>
        </pc:spChg>
        <pc:spChg chg="del">
          <ac:chgData name="Damian Gordon" userId="796278f3-970d-4a3b-8137-dc597a054133" providerId="ADAL" clId="{AAB4CF93-E0CC-4ABB-92F2-67728DBDA28A}" dt="2024-11-16T16:23:29.661" v="4682" actId="478"/>
          <ac:spMkLst>
            <pc:docMk/>
            <pc:sldMk cId="3720249011" sldId="896"/>
            <ac:spMk id="6" creationId="{8DAB4D1C-C9A5-1F1B-CC3C-39692F97ECC8}"/>
          </ac:spMkLst>
        </pc:spChg>
        <pc:spChg chg="del">
          <ac:chgData name="Damian Gordon" userId="796278f3-970d-4a3b-8137-dc597a054133" providerId="ADAL" clId="{AAB4CF93-E0CC-4ABB-92F2-67728DBDA28A}" dt="2024-11-16T16:23:29.661" v="4682" actId="478"/>
          <ac:spMkLst>
            <pc:docMk/>
            <pc:sldMk cId="3720249011" sldId="896"/>
            <ac:spMk id="8" creationId="{3EFF8E73-FCB7-3DDC-1E2C-B521FD20F18E}"/>
          </ac:spMkLst>
        </pc:spChg>
        <pc:spChg chg="del">
          <ac:chgData name="Damian Gordon" userId="796278f3-970d-4a3b-8137-dc597a054133" providerId="ADAL" clId="{AAB4CF93-E0CC-4ABB-92F2-67728DBDA28A}" dt="2024-11-16T16:23:29.661" v="4682" actId="478"/>
          <ac:spMkLst>
            <pc:docMk/>
            <pc:sldMk cId="3720249011" sldId="896"/>
            <ac:spMk id="9" creationId="{A79DF249-10E0-4E0D-C4C2-D04F0CD271A2}"/>
          </ac:spMkLst>
        </pc:spChg>
        <pc:spChg chg="del">
          <ac:chgData name="Damian Gordon" userId="796278f3-970d-4a3b-8137-dc597a054133" providerId="ADAL" clId="{AAB4CF93-E0CC-4ABB-92F2-67728DBDA28A}" dt="2024-11-16T16:23:29.661" v="4682" actId="478"/>
          <ac:spMkLst>
            <pc:docMk/>
            <pc:sldMk cId="3720249011" sldId="896"/>
            <ac:spMk id="10" creationId="{EB668B69-CEAD-7186-E660-23A0CBCA05BD}"/>
          </ac:spMkLst>
        </pc:spChg>
      </pc:sldChg>
      <pc:sldChg chg="delSp modSp add mod">
        <pc:chgData name="Damian Gordon" userId="796278f3-970d-4a3b-8137-dc597a054133" providerId="ADAL" clId="{AAB4CF93-E0CC-4ABB-92F2-67728DBDA28A}" dt="2024-11-16T16:24:50.344" v="4835" actId="20577"/>
        <pc:sldMkLst>
          <pc:docMk/>
          <pc:sldMk cId="1121389832" sldId="897"/>
        </pc:sldMkLst>
        <pc:spChg chg="mod">
          <ac:chgData name="Damian Gordon" userId="796278f3-970d-4a3b-8137-dc597a054133" providerId="ADAL" clId="{AAB4CF93-E0CC-4ABB-92F2-67728DBDA28A}" dt="2024-11-16T16:24:50.344" v="4835" actId="20577"/>
          <ac:spMkLst>
            <pc:docMk/>
            <pc:sldMk cId="1121389832" sldId="897"/>
            <ac:spMk id="3" creationId="{436D8540-3C83-339A-C9ED-D94A7EF95539}"/>
          </ac:spMkLst>
        </pc:spChg>
        <pc:spChg chg="del">
          <ac:chgData name="Damian Gordon" userId="796278f3-970d-4a3b-8137-dc597a054133" providerId="ADAL" clId="{AAB4CF93-E0CC-4ABB-92F2-67728DBDA28A}" dt="2024-11-16T16:24:13.876" v="4772" actId="478"/>
          <ac:spMkLst>
            <pc:docMk/>
            <pc:sldMk cId="1121389832" sldId="897"/>
            <ac:spMk id="4" creationId="{E6DD9D89-D122-9A69-0296-8FBD5167753A}"/>
          </ac:spMkLst>
        </pc:spChg>
        <pc:spChg chg="del">
          <ac:chgData name="Damian Gordon" userId="796278f3-970d-4a3b-8137-dc597a054133" providerId="ADAL" clId="{AAB4CF93-E0CC-4ABB-92F2-67728DBDA28A}" dt="2024-11-16T16:24:13.876" v="4772" actId="478"/>
          <ac:spMkLst>
            <pc:docMk/>
            <pc:sldMk cId="1121389832" sldId="897"/>
            <ac:spMk id="5" creationId="{D5A108F1-8B7A-1CCA-EC63-3E23B02B6E33}"/>
          </ac:spMkLst>
        </pc:spChg>
        <pc:spChg chg="del">
          <ac:chgData name="Damian Gordon" userId="796278f3-970d-4a3b-8137-dc597a054133" providerId="ADAL" clId="{AAB4CF93-E0CC-4ABB-92F2-67728DBDA28A}" dt="2024-11-16T16:24:13.876" v="4772" actId="478"/>
          <ac:spMkLst>
            <pc:docMk/>
            <pc:sldMk cId="1121389832" sldId="897"/>
            <ac:spMk id="6" creationId="{DE25DD74-D021-8511-0A7B-1A1D70D4F5D3}"/>
          </ac:spMkLst>
        </pc:spChg>
        <pc:spChg chg="del">
          <ac:chgData name="Damian Gordon" userId="796278f3-970d-4a3b-8137-dc597a054133" providerId="ADAL" clId="{AAB4CF93-E0CC-4ABB-92F2-67728DBDA28A}" dt="2024-11-16T16:24:13.876" v="4772" actId="478"/>
          <ac:spMkLst>
            <pc:docMk/>
            <pc:sldMk cId="1121389832" sldId="897"/>
            <ac:spMk id="8" creationId="{6E8B9FF5-642C-D9A9-86C4-FC73E37F5C90}"/>
          </ac:spMkLst>
        </pc:spChg>
        <pc:spChg chg="del">
          <ac:chgData name="Damian Gordon" userId="796278f3-970d-4a3b-8137-dc597a054133" providerId="ADAL" clId="{AAB4CF93-E0CC-4ABB-92F2-67728DBDA28A}" dt="2024-11-16T16:24:13.876" v="4772" actId="478"/>
          <ac:spMkLst>
            <pc:docMk/>
            <pc:sldMk cId="1121389832" sldId="897"/>
            <ac:spMk id="9" creationId="{DFD0CEA8-32E6-3A53-1515-D1C442696CDC}"/>
          </ac:spMkLst>
        </pc:spChg>
        <pc:spChg chg="del">
          <ac:chgData name="Damian Gordon" userId="796278f3-970d-4a3b-8137-dc597a054133" providerId="ADAL" clId="{AAB4CF93-E0CC-4ABB-92F2-67728DBDA28A}" dt="2024-11-16T16:24:13.876" v="4772" actId="478"/>
          <ac:spMkLst>
            <pc:docMk/>
            <pc:sldMk cId="1121389832" sldId="897"/>
            <ac:spMk id="10" creationId="{79320625-368B-BF8E-9368-B5E2261DEDC3}"/>
          </ac:spMkLst>
        </pc:spChg>
      </pc:sldChg>
      <pc:sldChg chg="modSp add mod">
        <pc:chgData name="Damian Gordon" userId="796278f3-970d-4a3b-8137-dc597a054133" providerId="ADAL" clId="{AAB4CF93-E0CC-4ABB-92F2-67728DBDA28A}" dt="2024-11-16T16:35:57.869" v="5322" actId="20577"/>
        <pc:sldMkLst>
          <pc:docMk/>
          <pc:sldMk cId="2737253506" sldId="898"/>
        </pc:sldMkLst>
        <pc:spChg chg="mod">
          <ac:chgData name="Damian Gordon" userId="796278f3-970d-4a3b-8137-dc597a054133" providerId="ADAL" clId="{AAB4CF93-E0CC-4ABB-92F2-67728DBDA28A}" dt="2024-11-16T16:35:57.869" v="5322" actId="20577"/>
          <ac:spMkLst>
            <pc:docMk/>
            <pc:sldMk cId="2737253506" sldId="898"/>
            <ac:spMk id="3" creationId="{970E3249-7F79-E49E-B531-44F3EE44C0DC}"/>
          </ac:spMkLst>
        </pc:spChg>
      </pc:sldChg>
      <pc:sldChg chg="modSp add mod">
        <pc:chgData name="Damian Gordon" userId="796278f3-970d-4a3b-8137-dc597a054133" providerId="ADAL" clId="{AAB4CF93-E0CC-4ABB-92F2-67728DBDA28A}" dt="2024-11-16T16:36:54.200" v="5352" actId="20577"/>
        <pc:sldMkLst>
          <pc:docMk/>
          <pc:sldMk cId="2256615300" sldId="899"/>
        </pc:sldMkLst>
        <pc:spChg chg="mod">
          <ac:chgData name="Damian Gordon" userId="796278f3-970d-4a3b-8137-dc597a054133" providerId="ADAL" clId="{AAB4CF93-E0CC-4ABB-92F2-67728DBDA28A}" dt="2024-11-16T16:36:54.200" v="5352" actId="20577"/>
          <ac:spMkLst>
            <pc:docMk/>
            <pc:sldMk cId="2256615300" sldId="899"/>
            <ac:spMk id="3" creationId="{2A9D24A9-E2C6-1416-0AD7-CD535AC4635F}"/>
          </ac:spMkLst>
        </pc:spChg>
      </pc:sldChg>
      <pc:sldChg chg="modSp add mod ord">
        <pc:chgData name="Damian Gordon" userId="796278f3-970d-4a3b-8137-dc597a054133" providerId="ADAL" clId="{AAB4CF93-E0CC-4ABB-92F2-67728DBDA28A}" dt="2024-11-16T16:58:44.727" v="5843" actId="20577"/>
        <pc:sldMkLst>
          <pc:docMk/>
          <pc:sldMk cId="4155300712" sldId="900"/>
        </pc:sldMkLst>
        <pc:spChg chg="mod">
          <ac:chgData name="Damian Gordon" userId="796278f3-970d-4a3b-8137-dc597a054133" providerId="ADAL" clId="{AAB4CF93-E0CC-4ABB-92F2-67728DBDA28A}" dt="2024-11-16T16:37:43.264" v="5381" actId="20577"/>
          <ac:spMkLst>
            <pc:docMk/>
            <pc:sldMk cId="4155300712" sldId="900"/>
            <ac:spMk id="2" creationId="{A8499A16-5D1D-F362-4952-6AD49B0EF255}"/>
          </ac:spMkLst>
        </pc:spChg>
        <pc:spChg chg="mod">
          <ac:chgData name="Damian Gordon" userId="796278f3-970d-4a3b-8137-dc597a054133" providerId="ADAL" clId="{AAB4CF93-E0CC-4ABB-92F2-67728DBDA28A}" dt="2024-11-16T16:58:44.727" v="5843" actId="20577"/>
          <ac:spMkLst>
            <pc:docMk/>
            <pc:sldMk cId="4155300712" sldId="900"/>
            <ac:spMk id="3" creationId="{BDCB885A-FA25-0BF3-262B-74E6EE439F89}"/>
          </ac:spMkLst>
        </pc:spChg>
      </pc:sldChg>
      <pc:sldChg chg="addSp delSp modSp new mod modMedia setBg">
        <pc:chgData name="Damian Gordon" userId="796278f3-970d-4a3b-8137-dc597a054133" providerId="ADAL" clId="{AAB4CF93-E0CC-4ABB-92F2-67728DBDA28A}" dt="2024-11-16T16:46:30.654" v="5623"/>
        <pc:sldMkLst>
          <pc:docMk/>
          <pc:sldMk cId="3965217115" sldId="901"/>
        </pc:sldMkLst>
        <pc:spChg chg="mod">
          <ac:chgData name="Damian Gordon" userId="796278f3-970d-4a3b-8137-dc597a054133" providerId="ADAL" clId="{AAB4CF93-E0CC-4ABB-92F2-67728DBDA28A}" dt="2024-11-16T16:46:30.114" v="5621" actId="26606"/>
          <ac:spMkLst>
            <pc:docMk/>
            <pc:sldMk cId="3965217115" sldId="901"/>
            <ac:spMk id="2" creationId="{46DDA11A-59BD-6F20-7C1E-B2DC3BD4CBC3}"/>
          </ac:spMkLst>
        </pc:spChg>
        <pc:spChg chg="del">
          <ac:chgData name="Damian Gordon" userId="796278f3-970d-4a3b-8137-dc597a054133" providerId="ADAL" clId="{AAB4CF93-E0CC-4ABB-92F2-67728DBDA28A}" dt="2024-11-16T16:45:48.373" v="5573" actId="478"/>
          <ac:spMkLst>
            <pc:docMk/>
            <pc:sldMk cId="3965217115" sldId="901"/>
            <ac:spMk id="3" creationId="{D92A0BD8-86F3-F1AF-0B31-50FD16F69AE1}"/>
          </ac:spMkLst>
        </pc:spChg>
        <pc:spChg chg="add">
          <ac:chgData name="Damian Gordon" userId="796278f3-970d-4a3b-8137-dc597a054133" providerId="ADAL" clId="{AAB4CF93-E0CC-4ABB-92F2-67728DBDA28A}" dt="2024-11-16T16:46:30.114" v="5621" actId="26606"/>
          <ac:spMkLst>
            <pc:docMk/>
            <pc:sldMk cId="3965217115" sldId="901"/>
            <ac:spMk id="8" creationId="{C1DD1A8A-57D5-4A81-AD04-532B043C5611}"/>
          </ac:spMkLst>
        </pc:spChg>
        <pc:spChg chg="add">
          <ac:chgData name="Damian Gordon" userId="796278f3-970d-4a3b-8137-dc597a054133" providerId="ADAL" clId="{AAB4CF93-E0CC-4ABB-92F2-67728DBDA28A}" dt="2024-11-16T16:46:30.114" v="5621" actId="26606"/>
          <ac:spMkLst>
            <pc:docMk/>
            <pc:sldMk cId="3965217115" sldId="901"/>
            <ac:spMk id="10" creationId="{007891EC-4501-44ED-A8C8-B11B6DB767AB}"/>
          </ac:spMkLst>
        </pc:spChg>
        <pc:picChg chg="add mod">
          <ac:chgData name="Damian Gordon" userId="796278f3-970d-4a3b-8137-dc597a054133" providerId="ADAL" clId="{AAB4CF93-E0CC-4ABB-92F2-67728DBDA28A}" dt="2024-11-16T16:46:30.654" v="5623"/>
          <ac:picMkLst>
            <pc:docMk/>
            <pc:sldMk cId="3965217115" sldId="901"/>
            <ac:picMk id="4" creationId="{D4DE20FF-6A25-5EC4-EAEE-DF11BA6FEAF8}"/>
          </ac:picMkLst>
        </pc:picChg>
      </pc:sldChg>
      <pc:sldChg chg="new del">
        <pc:chgData name="Damian Gordon" userId="796278f3-970d-4a3b-8137-dc597a054133" providerId="ADAL" clId="{AAB4CF93-E0CC-4ABB-92F2-67728DBDA28A}" dt="2024-11-16T16:47:23.982" v="5630" actId="47"/>
        <pc:sldMkLst>
          <pc:docMk/>
          <pc:sldMk cId="3392097820" sldId="902"/>
        </pc:sldMkLst>
      </pc:sldChg>
      <pc:sldChg chg="addSp delSp modSp new mod setBg addAnim">
        <pc:chgData name="Damian Gordon" userId="796278f3-970d-4a3b-8137-dc597a054133" providerId="ADAL" clId="{AAB4CF93-E0CC-4ABB-92F2-67728DBDA28A}" dt="2024-11-16T16:47:52.533" v="5637" actId="113"/>
        <pc:sldMkLst>
          <pc:docMk/>
          <pc:sldMk cId="4094501722" sldId="903"/>
        </pc:sldMkLst>
        <pc:spChg chg="mod">
          <ac:chgData name="Damian Gordon" userId="796278f3-970d-4a3b-8137-dc597a054133" providerId="ADAL" clId="{AAB4CF93-E0CC-4ABB-92F2-67728DBDA28A}" dt="2024-11-16T16:47:52.533" v="5637" actId="113"/>
          <ac:spMkLst>
            <pc:docMk/>
            <pc:sldMk cId="4094501722" sldId="903"/>
            <ac:spMk id="2" creationId="{A7D28BAD-2F28-5981-ED52-B986DC0FCC5B}"/>
          </ac:spMkLst>
        </pc:spChg>
        <pc:spChg chg="del">
          <ac:chgData name="Damian Gordon" userId="796278f3-970d-4a3b-8137-dc597a054133" providerId="ADAL" clId="{AAB4CF93-E0CC-4ABB-92F2-67728DBDA28A}" dt="2024-11-16T16:47:26.627" v="5631" actId="478"/>
          <ac:spMkLst>
            <pc:docMk/>
            <pc:sldMk cId="4094501722" sldId="903"/>
            <ac:spMk id="3" creationId="{BAAAF19F-1E00-8B5C-333A-9152308C87CA}"/>
          </ac:spMkLst>
        </pc:spChg>
        <pc:spChg chg="add">
          <ac:chgData name="Damian Gordon" userId="796278f3-970d-4a3b-8137-dc597a054133" providerId="ADAL" clId="{AAB4CF93-E0CC-4ABB-92F2-67728DBDA28A}" dt="2024-11-16T16:47:35.741" v="5633" actId="26606"/>
          <ac:spMkLst>
            <pc:docMk/>
            <pc:sldMk cId="4094501722" sldId="903"/>
            <ac:spMk id="8" creationId="{C1DD1A8A-57D5-4A81-AD04-532B043C5611}"/>
          </ac:spMkLst>
        </pc:spChg>
        <pc:spChg chg="add">
          <ac:chgData name="Damian Gordon" userId="796278f3-970d-4a3b-8137-dc597a054133" providerId="ADAL" clId="{AAB4CF93-E0CC-4ABB-92F2-67728DBDA28A}" dt="2024-11-16T16:47:35.741" v="5633" actId="26606"/>
          <ac:spMkLst>
            <pc:docMk/>
            <pc:sldMk cId="4094501722" sldId="903"/>
            <ac:spMk id="10" creationId="{007891EC-4501-44ED-A8C8-B11B6DB767AB}"/>
          </ac:spMkLst>
        </pc:spChg>
        <pc:picChg chg="add">
          <ac:chgData name="Damian Gordon" userId="796278f3-970d-4a3b-8137-dc597a054133" providerId="ADAL" clId="{AAB4CF93-E0CC-4ABB-92F2-67728DBDA28A}" dt="2024-11-16T16:47:35.741" v="5633" actId="26606"/>
          <ac:picMkLst>
            <pc:docMk/>
            <pc:sldMk cId="4094501722" sldId="903"/>
            <ac:picMk id="4" creationId="{FBDBDB1C-2C2D-2F0A-6AAD-00A3C146B9E1}"/>
          </ac:picMkLst>
        </pc:picChg>
      </pc:sldChg>
      <pc:sldChg chg="delSp modSp add ord setBg delDesignElem">
        <pc:chgData name="Damian Gordon" userId="796278f3-970d-4a3b-8137-dc597a054133" providerId="ADAL" clId="{AAB4CF93-E0CC-4ABB-92F2-67728DBDA28A}" dt="2024-11-16T16:48:22.519" v="5665" actId="20577"/>
        <pc:sldMkLst>
          <pc:docMk/>
          <pc:sldMk cId="2742550764" sldId="904"/>
        </pc:sldMkLst>
        <pc:spChg chg="mod">
          <ac:chgData name="Damian Gordon" userId="796278f3-970d-4a3b-8137-dc597a054133" providerId="ADAL" clId="{AAB4CF93-E0CC-4ABB-92F2-67728DBDA28A}" dt="2024-11-16T16:48:22.519" v="5665" actId="20577"/>
          <ac:spMkLst>
            <pc:docMk/>
            <pc:sldMk cId="2742550764" sldId="904"/>
            <ac:spMk id="2" creationId="{A3ED53AE-6EE2-549E-82FD-83CF0C0149AA}"/>
          </ac:spMkLst>
        </pc:spChg>
        <pc:spChg chg="del">
          <ac:chgData name="Damian Gordon" userId="796278f3-970d-4a3b-8137-dc597a054133" providerId="ADAL" clId="{AAB4CF93-E0CC-4ABB-92F2-67728DBDA28A}" dt="2024-11-16T16:47:58.726" v="5639"/>
          <ac:spMkLst>
            <pc:docMk/>
            <pc:sldMk cId="2742550764" sldId="904"/>
            <ac:spMk id="8" creationId="{0F9E3654-280C-53CA-8B20-55D13CE33454}"/>
          </ac:spMkLst>
        </pc:spChg>
        <pc:spChg chg="del">
          <ac:chgData name="Damian Gordon" userId="796278f3-970d-4a3b-8137-dc597a054133" providerId="ADAL" clId="{AAB4CF93-E0CC-4ABB-92F2-67728DBDA28A}" dt="2024-11-16T16:47:58.726" v="5639"/>
          <ac:spMkLst>
            <pc:docMk/>
            <pc:sldMk cId="2742550764" sldId="904"/>
            <ac:spMk id="10" creationId="{3A14A7C6-7D0A-4C00-D3B3-3C390CEC3D31}"/>
          </ac:spMkLst>
        </pc:spChg>
      </pc:sldChg>
      <pc:sldChg chg="addSp delSp modSp add mod ord">
        <pc:chgData name="Damian Gordon" userId="796278f3-970d-4a3b-8137-dc597a054133" providerId="ADAL" clId="{AAB4CF93-E0CC-4ABB-92F2-67728DBDA28A}" dt="2024-11-16T16:56:33.853" v="5822" actId="22"/>
        <pc:sldMkLst>
          <pc:docMk/>
          <pc:sldMk cId="679442247" sldId="905"/>
        </pc:sldMkLst>
        <pc:spChg chg="mod">
          <ac:chgData name="Damian Gordon" userId="796278f3-970d-4a3b-8137-dc597a054133" providerId="ADAL" clId="{AAB4CF93-E0CC-4ABB-92F2-67728DBDA28A}" dt="2024-11-16T16:50:40.097" v="5742" actId="20577"/>
          <ac:spMkLst>
            <pc:docMk/>
            <pc:sldMk cId="679442247" sldId="905"/>
            <ac:spMk id="2" creationId="{184B5060-9825-F251-0E9B-40F67C6E1AEC}"/>
          </ac:spMkLst>
        </pc:spChg>
        <pc:spChg chg="mod">
          <ac:chgData name="Damian Gordon" userId="796278f3-970d-4a3b-8137-dc597a054133" providerId="ADAL" clId="{AAB4CF93-E0CC-4ABB-92F2-67728DBDA28A}" dt="2024-11-16T16:55:26.368" v="5807" actId="20577"/>
          <ac:spMkLst>
            <pc:docMk/>
            <pc:sldMk cId="679442247" sldId="905"/>
            <ac:spMk id="3" creationId="{1396DFD0-532B-7830-6C31-6E8AC129320F}"/>
          </ac:spMkLst>
        </pc:spChg>
        <pc:spChg chg="add del">
          <ac:chgData name="Damian Gordon" userId="796278f3-970d-4a3b-8137-dc597a054133" providerId="ADAL" clId="{AAB4CF93-E0CC-4ABB-92F2-67728DBDA28A}" dt="2024-11-16T16:56:33.853" v="5822" actId="22"/>
          <ac:spMkLst>
            <pc:docMk/>
            <pc:sldMk cId="679442247" sldId="905"/>
            <ac:spMk id="5" creationId="{05EFCF8D-A4F8-48CB-C925-D46F89D001B1}"/>
          </ac:spMkLst>
        </pc:spChg>
      </pc:sldChg>
      <pc:sldChg chg="modSp add">
        <pc:chgData name="Damian Gordon" userId="796278f3-970d-4a3b-8137-dc597a054133" providerId="ADAL" clId="{AAB4CF93-E0CC-4ABB-92F2-67728DBDA28A}" dt="2024-11-16T16:49:21.104" v="5687" actId="20577"/>
        <pc:sldMkLst>
          <pc:docMk/>
          <pc:sldMk cId="900137530" sldId="906"/>
        </pc:sldMkLst>
        <pc:spChg chg="mod">
          <ac:chgData name="Damian Gordon" userId="796278f3-970d-4a3b-8137-dc597a054133" providerId="ADAL" clId="{AAB4CF93-E0CC-4ABB-92F2-67728DBDA28A}" dt="2024-11-16T16:49:21.104" v="5687" actId="20577"/>
          <ac:spMkLst>
            <pc:docMk/>
            <pc:sldMk cId="900137530" sldId="906"/>
            <ac:spMk id="2" creationId="{7A30BEC5-2BFA-98B4-AD57-59D59AD1C41B}"/>
          </ac:spMkLst>
        </pc:spChg>
      </pc:sldChg>
      <pc:sldChg chg="modSp add modAnim">
        <pc:chgData name="Damian Gordon" userId="796278f3-970d-4a3b-8137-dc597a054133" providerId="ADAL" clId="{AAB4CF93-E0CC-4ABB-92F2-67728DBDA28A}" dt="2024-11-16T16:49:38.716" v="5716" actId="20577"/>
        <pc:sldMkLst>
          <pc:docMk/>
          <pc:sldMk cId="2390216124" sldId="907"/>
        </pc:sldMkLst>
        <pc:spChg chg="mod">
          <ac:chgData name="Damian Gordon" userId="796278f3-970d-4a3b-8137-dc597a054133" providerId="ADAL" clId="{AAB4CF93-E0CC-4ABB-92F2-67728DBDA28A}" dt="2024-11-16T16:49:38.716" v="5716" actId="20577"/>
          <ac:spMkLst>
            <pc:docMk/>
            <pc:sldMk cId="2390216124" sldId="907"/>
            <ac:spMk id="2" creationId="{A4E97797-E41F-CC6F-2176-9DAC0D62D9A4}"/>
          </ac:spMkLst>
        </pc:spChg>
      </pc:sldChg>
      <pc:sldChg chg="modSp add mod">
        <pc:chgData name="Damian Gordon" userId="796278f3-970d-4a3b-8137-dc597a054133" providerId="ADAL" clId="{AAB4CF93-E0CC-4ABB-92F2-67728DBDA28A}" dt="2024-11-16T16:51:13.766" v="5774" actId="20577"/>
        <pc:sldMkLst>
          <pc:docMk/>
          <pc:sldMk cId="1356605963" sldId="908"/>
        </pc:sldMkLst>
        <pc:spChg chg="mod">
          <ac:chgData name="Damian Gordon" userId="796278f3-970d-4a3b-8137-dc597a054133" providerId="ADAL" clId="{AAB4CF93-E0CC-4ABB-92F2-67728DBDA28A}" dt="2024-11-16T16:51:13.766" v="5774" actId="20577"/>
          <ac:spMkLst>
            <pc:docMk/>
            <pc:sldMk cId="1356605963" sldId="908"/>
            <ac:spMk id="2" creationId="{43B21A34-2960-67E3-A927-93BF882160CA}"/>
          </ac:spMkLst>
        </pc:spChg>
      </pc:sldChg>
      <pc:sldChg chg="modSp add mod ord">
        <pc:chgData name="Damian Gordon" userId="796278f3-970d-4a3b-8137-dc597a054133" providerId="ADAL" clId="{AAB4CF93-E0CC-4ABB-92F2-67728DBDA28A}" dt="2024-11-16T16:59:04.147" v="5844"/>
        <pc:sldMkLst>
          <pc:docMk/>
          <pc:sldMk cId="2638494807" sldId="909"/>
        </pc:sldMkLst>
        <pc:spChg chg="mod">
          <ac:chgData name="Damian Gordon" userId="796278f3-970d-4a3b-8137-dc597a054133" providerId="ADAL" clId="{AAB4CF93-E0CC-4ABB-92F2-67728DBDA28A}" dt="2024-11-16T16:59:04.147" v="5844"/>
          <ac:spMkLst>
            <pc:docMk/>
            <pc:sldMk cId="2638494807" sldId="909"/>
            <ac:spMk id="2" creationId="{CE234498-ED23-7E44-5566-1C0EB309A846}"/>
          </ac:spMkLst>
        </pc:spChg>
        <pc:spChg chg="mod">
          <ac:chgData name="Damian Gordon" userId="796278f3-970d-4a3b-8137-dc597a054133" providerId="ADAL" clId="{AAB4CF93-E0CC-4ABB-92F2-67728DBDA28A}" dt="2024-11-16T16:55:01.070" v="5805" actId="20577"/>
          <ac:spMkLst>
            <pc:docMk/>
            <pc:sldMk cId="2638494807" sldId="909"/>
            <ac:spMk id="3" creationId="{F35A46E8-D86F-B96B-3533-74C6E72BF5DF}"/>
          </ac:spMkLst>
        </pc:spChg>
      </pc:sldChg>
      <pc:sldChg chg="modSp add mod ord">
        <pc:chgData name="Damian Gordon" userId="796278f3-970d-4a3b-8137-dc597a054133" providerId="ADAL" clId="{AAB4CF93-E0CC-4ABB-92F2-67728DBDA28A}" dt="2024-11-16T16:59:08.106" v="5845"/>
        <pc:sldMkLst>
          <pc:docMk/>
          <pc:sldMk cId="900353641" sldId="910"/>
        </pc:sldMkLst>
        <pc:spChg chg="mod">
          <ac:chgData name="Damian Gordon" userId="796278f3-970d-4a3b-8137-dc597a054133" providerId="ADAL" clId="{AAB4CF93-E0CC-4ABB-92F2-67728DBDA28A}" dt="2024-11-16T16:59:08.106" v="5845"/>
          <ac:spMkLst>
            <pc:docMk/>
            <pc:sldMk cId="900353641" sldId="910"/>
            <ac:spMk id="2" creationId="{6D252917-6F80-832F-8797-63050BE822BB}"/>
          </ac:spMkLst>
        </pc:spChg>
        <pc:spChg chg="mod">
          <ac:chgData name="Damian Gordon" userId="796278f3-970d-4a3b-8137-dc597a054133" providerId="ADAL" clId="{AAB4CF93-E0CC-4ABB-92F2-67728DBDA28A}" dt="2024-11-16T16:56:26.893" v="5820" actId="113"/>
          <ac:spMkLst>
            <pc:docMk/>
            <pc:sldMk cId="900353641" sldId="910"/>
            <ac:spMk id="3" creationId="{0F012EBC-F6D5-52FA-4A01-D344EFA2FF2D}"/>
          </ac:spMkLst>
        </pc:spChg>
      </pc:sldChg>
      <pc:sldChg chg="modSp add mod ord">
        <pc:chgData name="Damian Gordon" userId="796278f3-970d-4a3b-8137-dc597a054133" providerId="ADAL" clId="{AAB4CF93-E0CC-4ABB-92F2-67728DBDA28A}" dt="2024-11-16T16:59:13.043" v="5846"/>
        <pc:sldMkLst>
          <pc:docMk/>
          <pc:sldMk cId="1140170168" sldId="911"/>
        </pc:sldMkLst>
        <pc:spChg chg="mod">
          <ac:chgData name="Damian Gordon" userId="796278f3-970d-4a3b-8137-dc597a054133" providerId="ADAL" clId="{AAB4CF93-E0CC-4ABB-92F2-67728DBDA28A}" dt="2024-11-16T16:59:13.043" v="5846"/>
          <ac:spMkLst>
            <pc:docMk/>
            <pc:sldMk cId="1140170168" sldId="911"/>
            <ac:spMk id="2" creationId="{3A70B1AD-0BAC-D0FA-3718-A2C49EB5FC09}"/>
          </ac:spMkLst>
        </pc:spChg>
        <pc:spChg chg="mod">
          <ac:chgData name="Damian Gordon" userId="796278f3-970d-4a3b-8137-dc597a054133" providerId="ADAL" clId="{AAB4CF93-E0CC-4ABB-92F2-67728DBDA28A}" dt="2024-11-16T16:57:26.958" v="5840" actId="20577"/>
          <ac:spMkLst>
            <pc:docMk/>
            <pc:sldMk cId="1140170168" sldId="911"/>
            <ac:spMk id="3" creationId="{187484AD-44A6-43CD-CDB1-6FC4816DCCC0}"/>
          </ac:spMkLst>
        </pc:spChg>
      </pc:sldChg>
    </pc:docChg>
  </pc:docChgLst>
  <pc:docChgLst>
    <pc:chgData name="Damian Gordon" userId="796278f3-970d-4a3b-8137-dc597a054133" providerId="ADAL" clId="{AF51A19B-0571-4438-8CE9-771ACA5D5360}"/>
    <pc:docChg chg="custSel modSld">
      <pc:chgData name="Damian Gordon" userId="796278f3-970d-4a3b-8137-dc597a054133" providerId="ADAL" clId="{AF51A19B-0571-4438-8CE9-771ACA5D5360}" dt="2024-07-05T00:45:26.830" v="25" actId="20577"/>
      <pc:docMkLst>
        <pc:docMk/>
      </pc:docMkLst>
      <pc:sldChg chg="addSp delSp modSp mod">
        <pc:chgData name="Damian Gordon" userId="796278f3-970d-4a3b-8137-dc597a054133" providerId="ADAL" clId="{AF51A19B-0571-4438-8CE9-771ACA5D5360}" dt="2024-07-05T00:45:26.830" v="25" actId="20577"/>
        <pc:sldMkLst>
          <pc:docMk/>
          <pc:sldMk cId="321388942" sldId="259"/>
        </pc:sldMkLst>
        <pc:spChg chg="add del">
          <ac:chgData name="Damian Gordon" userId="796278f3-970d-4a3b-8137-dc597a054133" providerId="ADAL" clId="{AF51A19B-0571-4438-8CE9-771ACA5D5360}" dt="2024-07-05T00:44:57.139" v="6" actId="478"/>
          <ac:spMkLst>
            <pc:docMk/>
            <pc:sldMk cId="321388942" sldId="259"/>
            <ac:spMk id="4" creationId="{8FCDDDC6-3EFB-DB9A-4421-45BB9775372F}"/>
          </ac:spMkLst>
        </pc:spChg>
        <pc:spChg chg="add mod">
          <ac:chgData name="Damian Gordon" userId="796278f3-970d-4a3b-8137-dc597a054133" providerId="ADAL" clId="{AF51A19B-0571-4438-8CE9-771ACA5D5360}" dt="2024-07-05T00:44:53.682" v="4" actId="1582"/>
          <ac:spMkLst>
            <pc:docMk/>
            <pc:sldMk cId="321388942" sldId="259"/>
            <ac:spMk id="5" creationId="{CEF7BEFE-0603-5FF2-773A-B112123B792F}"/>
          </ac:spMkLst>
        </pc:spChg>
        <pc:spChg chg="add mod">
          <ac:chgData name="Damian Gordon" userId="796278f3-970d-4a3b-8137-dc597a054133" providerId="ADAL" clId="{AF51A19B-0571-4438-8CE9-771ACA5D5360}" dt="2024-07-05T00:45:01.899" v="7" actId="1076"/>
          <ac:spMkLst>
            <pc:docMk/>
            <pc:sldMk cId="321388942" sldId="259"/>
            <ac:spMk id="6" creationId="{5361FEC8-B7EA-1491-91C5-ED95B63BBB59}"/>
          </ac:spMkLst>
        </pc:spChg>
        <pc:spChg chg="add mod">
          <ac:chgData name="Damian Gordon" userId="796278f3-970d-4a3b-8137-dc597a054133" providerId="ADAL" clId="{AF51A19B-0571-4438-8CE9-771ACA5D5360}" dt="2024-07-05T00:45:21.203" v="21" actId="1076"/>
          <ac:spMkLst>
            <pc:docMk/>
            <pc:sldMk cId="321388942" sldId="259"/>
            <ac:spMk id="8" creationId="{0B974AFD-0EF0-0275-AA4E-EE4A6AD4C71B}"/>
          </ac:spMkLst>
        </pc:spChg>
        <pc:spChg chg="add mod">
          <ac:chgData name="Damian Gordon" userId="796278f3-970d-4a3b-8137-dc597a054133" providerId="ADAL" clId="{AF51A19B-0571-4438-8CE9-771ACA5D5360}" dt="2024-07-05T00:45:26.830" v="25" actId="20577"/>
          <ac:spMkLst>
            <pc:docMk/>
            <pc:sldMk cId="321388942" sldId="259"/>
            <ac:spMk id="9" creationId="{05729A67-5B1F-53D4-7D38-B8C68B19F81C}"/>
          </ac:spMkLst>
        </pc:spChg>
      </pc:sldChg>
    </pc:docChg>
  </pc:docChgLst>
  <pc:docChgLst>
    <pc:chgData name="Damian Gordon" userId="796278f3-970d-4a3b-8137-dc597a054133" providerId="ADAL" clId="{B03D9205-DA14-4078-A5CE-E20AA991F75E}"/>
    <pc:docChg chg="undo custSel addSld delSld modSld sldOrd">
      <pc:chgData name="Damian Gordon" userId="796278f3-970d-4a3b-8137-dc597a054133" providerId="ADAL" clId="{B03D9205-DA14-4078-A5CE-E20AA991F75E}" dt="2024-11-09T12:19:01.855" v="5574" actId="47"/>
      <pc:docMkLst>
        <pc:docMk/>
      </pc:docMkLst>
      <pc:sldChg chg="modSp mod">
        <pc:chgData name="Damian Gordon" userId="796278f3-970d-4a3b-8137-dc597a054133" providerId="ADAL" clId="{B03D9205-DA14-4078-A5CE-E20AA991F75E}" dt="2024-11-06T11:38:56.093" v="15" actId="20577"/>
        <pc:sldMkLst>
          <pc:docMk/>
          <pc:sldMk cId="1941464876" sldId="256"/>
        </pc:sldMkLst>
        <pc:spChg chg="mod">
          <ac:chgData name="Damian Gordon" userId="796278f3-970d-4a3b-8137-dc597a054133" providerId="ADAL" clId="{B03D9205-DA14-4078-A5CE-E20AA991F75E}" dt="2024-11-06T11:38:56.093" v="15" actId="20577"/>
          <ac:spMkLst>
            <pc:docMk/>
            <pc:sldMk cId="1941464876" sldId="256"/>
            <ac:spMk id="2" creationId="{2AFAF802-1FD5-1E70-940A-2DF641692805}"/>
          </ac:spMkLst>
        </pc:spChg>
      </pc:sldChg>
      <pc:sldChg chg="modSp mod">
        <pc:chgData name="Damian Gordon" userId="796278f3-970d-4a3b-8137-dc597a054133" providerId="ADAL" clId="{B03D9205-DA14-4078-A5CE-E20AA991F75E}" dt="2024-11-09T12:18:12.596" v="5573" actId="114"/>
        <pc:sldMkLst>
          <pc:docMk/>
          <pc:sldMk cId="321388942" sldId="259"/>
        </pc:sldMkLst>
        <pc:spChg chg="mod">
          <ac:chgData name="Damian Gordon" userId="796278f3-970d-4a3b-8137-dc597a054133" providerId="ADAL" clId="{B03D9205-DA14-4078-A5CE-E20AA991F75E}" dt="2024-11-09T12:18:12.596" v="5573" actId="114"/>
          <ac:spMkLst>
            <pc:docMk/>
            <pc:sldMk cId="321388942" sldId="259"/>
            <ac:spMk id="3" creationId="{65FB7804-9015-5659-EC51-9C9121E7260E}"/>
          </ac:spMkLst>
        </pc:spChg>
      </pc:sldChg>
      <pc:sldChg chg="add">
        <pc:chgData name="Damian Gordon" userId="796278f3-970d-4a3b-8137-dc597a054133" providerId="ADAL" clId="{B03D9205-DA14-4078-A5CE-E20AA991F75E}" dt="2024-11-09T00:35:00.555" v="4091"/>
        <pc:sldMkLst>
          <pc:docMk/>
          <pc:sldMk cId="4264191264" sldId="264"/>
        </pc:sldMkLst>
      </pc:sldChg>
      <pc:sldChg chg="add">
        <pc:chgData name="Damian Gordon" userId="796278f3-970d-4a3b-8137-dc597a054133" providerId="ADAL" clId="{B03D9205-DA14-4078-A5CE-E20AA991F75E}" dt="2024-11-09T00:35:00.555" v="4091"/>
        <pc:sldMkLst>
          <pc:docMk/>
          <pc:sldMk cId="2935145388" sldId="265"/>
        </pc:sldMkLst>
      </pc:sldChg>
      <pc:sldChg chg="add">
        <pc:chgData name="Damian Gordon" userId="796278f3-970d-4a3b-8137-dc597a054133" providerId="ADAL" clId="{B03D9205-DA14-4078-A5CE-E20AA991F75E}" dt="2024-11-09T00:35:00.555" v="4091"/>
        <pc:sldMkLst>
          <pc:docMk/>
          <pc:sldMk cId="760847146" sldId="266"/>
        </pc:sldMkLst>
      </pc:sldChg>
      <pc:sldChg chg="add">
        <pc:chgData name="Damian Gordon" userId="796278f3-970d-4a3b-8137-dc597a054133" providerId="ADAL" clId="{B03D9205-DA14-4078-A5CE-E20AA991F75E}" dt="2024-11-09T00:35:00.555" v="4091"/>
        <pc:sldMkLst>
          <pc:docMk/>
          <pc:sldMk cId="2677635908" sldId="267"/>
        </pc:sldMkLst>
      </pc:sldChg>
      <pc:sldChg chg="add del">
        <pc:chgData name="Damian Gordon" userId="796278f3-970d-4a3b-8137-dc597a054133" providerId="ADAL" clId="{B03D9205-DA14-4078-A5CE-E20AA991F75E}" dt="2024-11-09T12:14:46.674" v="5410" actId="47"/>
        <pc:sldMkLst>
          <pc:docMk/>
          <pc:sldMk cId="1396707144" sldId="268"/>
        </pc:sldMkLst>
      </pc:sldChg>
      <pc:sldChg chg="addSp delSp modSp add mod">
        <pc:chgData name="Damian Gordon" userId="796278f3-970d-4a3b-8137-dc597a054133" providerId="ADAL" clId="{B03D9205-DA14-4078-A5CE-E20AA991F75E}" dt="2024-11-09T12:14:58.322" v="5412" actId="478"/>
        <pc:sldMkLst>
          <pc:docMk/>
          <pc:sldMk cId="2284073980" sldId="270"/>
        </pc:sldMkLst>
        <pc:spChg chg="del">
          <ac:chgData name="Damian Gordon" userId="796278f3-970d-4a3b-8137-dc597a054133" providerId="ADAL" clId="{B03D9205-DA14-4078-A5CE-E20AA991F75E}" dt="2024-11-09T12:14:56.317" v="5411" actId="478"/>
          <ac:spMkLst>
            <pc:docMk/>
            <pc:sldMk cId="2284073980" sldId="270"/>
            <ac:spMk id="2" creationId="{AF67B47C-F269-BF5F-7B56-E23161AA07D6}"/>
          </ac:spMkLst>
        </pc:spChg>
        <pc:spChg chg="add del mod">
          <ac:chgData name="Damian Gordon" userId="796278f3-970d-4a3b-8137-dc597a054133" providerId="ADAL" clId="{B03D9205-DA14-4078-A5CE-E20AA991F75E}" dt="2024-11-09T12:14:58.322" v="5412" actId="478"/>
          <ac:spMkLst>
            <pc:docMk/>
            <pc:sldMk cId="2284073980" sldId="270"/>
            <ac:spMk id="6" creationId="{C33882A6-BD3D-A03B-47B7-CC550047B84A}"/>
          </ac:spMkLst>
        </pc:spChg>
      </pc:sldChg>
      <pc:sldChg chg="add">
        <pc:chgData name="Damian Gordon" userId="796278f3-970d-4a3b-8137-dc597a054133" providerId="ADAL" clId="{B03D9205-DA14-4078-A5CE-E20AA991F75E}" dt="2024-11-09T00:35:00.555" v="4091"/>
        <pc:sldMkLst>
          <pc:docMk/>
          <pc:sldMk cId="1604030470" sldId="271"/>
        </pc:sldMkLst>
      </pc:sldChg>
      <pc:sldChg chg="add">
        <pc:chgData name="Damian Gordon" userId="796278f3-970d-4a3b-8137-dc597a054133" providerId="ADAL" clId="{B03D9205-DA14-4078-A5CE-E20AA991F75E}" dt="2024-11-09T00:35:00.555" v="4091"/>
        <pc:sldMkLst>
          <pc:docMk/>
          <pc:sldMk cId="1706688863" sldId="272"/>
        </pc:sldMkLst>
      </pc:sldChg>
      <pc:sldChg chg="add">
        <pc:chgData name="Damian Gordon" userId="796278f3-970d-4a3b-8137-dc597a054133" providerId="ADAL" clId="{B03D9205-DA14-4078-A5CE-E20AA991F75E}" dt="2024-11-09T00:35:00.555" v="4091"/>
        <pc:sldMkLst>
          <pc:docMk/>
          <pc:sldMk cId="3522946370" sldId="273"/>
        </pc:sldMkLst>
      </pc:sldChg>
      <pc:sldChg chg="add del">
        <pc:chgData name="Damian Gordon" userId="796278f3-970d-4a3b-8137-dc597a054133" providerId="ADAL" clId="{B03D9205-DA14-4078-A5CE-E20AA991F75E}" dt="2024-11-09T12:14:43.905" v="5409" actId="47"/>
        <pc:sldMkLst>
          <pc:docMk/>
          <pc:sldMk cId="3255971817" sldId="274"/>
        </pc:sldMkLst>
      </pc:sldChg>
      <pc:sldChg chg="add del ord">
        <pc:chgData name="Damian Gordon" userId="796278f3-970d-4a3b-8137-dc597a054133" providerId="ADAL" clId="{B03D9205-DA14-4078-A5CE-E20AA991F75E}" dt="2024-11-09T12:19:01.855" v="5574" actId="47"/>
        <pc:sldMkLst>
          <pc:docMk/>
          <pc:sldMk cId="3521442847" sldId="278"/>
        </pc:sldMkLst>
      </pc:sldChg>
      <pc:sldChg chg="add ord">
        <pc:chgData name="Damian Gordon" userId="796278f3-970d-4a3b-8137-dc597a054133" providerId="ADAL" clId="{B03D9205-DA14-4078-A5CE-E20AA991F75E}" dt="2024-11-09T10:45:39.846" v="4312"/>
        <pc:sldMkLst>
          <pc:docMk/>
          <pc:sldMk cId="3828416891" sldId="280"/>
        </pc:sldMkLst>
      </pc:sldChg>
      <pc:sldChg chg="addSp delSp modSp add mod ord">
        <pc:chgData name="Damian Gordon" userId="796278f3-970d-4a3b-8137-dc597a054133" providerId="ADAL" clId="{B03D9205-DA14-4078-A5CE-E20AA991F75E}" dt="2024-11-09T10:45:53.286" v="4314"/>
        <pc:sldMkLst>
          <pc:docMk/>
          <pc:sldMk cId="1223393082" sldId="282"/>
        </pc:sldMkLst>
        <pc:spChg chg="add del">
          <ac:chgData name="Damian Gordon" userId="796278f3-970d-4a3b-8137-dc597a054133" providerId="ADAL" clId="{B03D9205-DA14-4078-A5CE-E20AA991F75E}" dt="2024-11-09T00:38:23.416" v="4097" actId="478"/>
          <ac:spMkLst>
            <pc:docMk/>
            <pc:sldMk cId="1223393082" sldId="282"/>
            <ac:spMk id="3" creationId="{E849D9CA-7787-7AAF-E229-6330B808071B}"/>
          </ac:spMkLst>
        </pc:spChg>
        <pc:spChg chg="add mod ord">
          <ac:chgData name="Damian Gordon" userId="796278f3-970d-4a3b-8137-dc597a054133" providerId="ADAL" clId="{B03D9205-DA14-4078-A5CE-E20AA991F75E}" dt="2024-11-09T00:38:48.735" v="4102" actId="167"/>
          <ac:spMkLst>
            <pc:docMk/>
            <pc:sldMk cId="1223393082" sldId="282"/>
            <ac:spMk id="4" creationId="{9D3AFE5D-BCD2-853D-7F32-0030239D154F}"/>
          </ac:spMkLst>
        </pc:spChg>
        <pc:spChg chg="ord">
          <ac:chgData name="Damian Gordon" userId="796278f3-970d-4a3b-8137-dc597a054133" providerId="ADAL" clId="{B03D9205-DA14-4078-A5CE-E20AA991F75E}" dt="2024-11-09T00:38:53.286" v="4103" actId="167"/>
          <ac:spMkLst>
            <pc:docMk/>
            <pc:sldMk cId="1223393082" sldId="282"/>
            <ac:spMk id="5" creationId="{4494FFAA-E29A-CB45-6E2F-B6F435951B97}"/>
          </ac:spMkLst>
        </pc:spChg>
        <pc:picChg chg="add del">
          <ac:chgData name="Damian Gordon" userId="796278f3-970d-4a3b-8137-dc597a054133" providerId="ADAL" clId="{B03D9205-DA14-4078-A5CE-E20AA991F75E}" dt="2024-11-09T00:38:55.786" v="4104" actId="478"/>
          <ac:picMkLst>
            <pc:docMk/>
            <pc:sldMk cId="1223393082" sldId="282"/>
            <ac:picMk id="9" creationId="{5826CF4A-C05B-AF24-19A2-653C680ACD27}"/>
          </ac:picMkLst>
        </pc:picChg>
        <pc:picChg chg="add del mod">
          <ac:chgData name="Damian Gordon" userId="796278f3-970d-4a3b-8137-dc597a054133" providerId="ADAL" clId="{B03D9205-DA14-4078-A5CE-E20AA991F75E}" dt="2024-11-09T00:42:00.514" v="4108" actId="478"/>
          <ac:picMkLst>
            <pc:docMk/>
            <pc:sldMk cId="1223393082" sldId="282"/>
            <ac:picMk id="1026" creationId="{9F127ED4-8A9F-3940-A54D-FDE970673B3E}"/>
          </ac:picMkLst>
        </pc:picChg>
        <pc:picChg chg="add del mod">
          <ac:chgData name="Damian Gordon" userId="796278f3-970d-4a3b-8137-dc597a054133" providerId="ADAL" clId="{B03D9205-DA14-4078-A5CE-E20AA991F75E}" dt="2024-11-09T00:38:35.896" v="4099" actId="478"/>
          <ac:picMkLst>
            <pc:docMk/>
            <pc:sldMk cId="1223393082" sldId="282"/>
            <ac:picMk id="1028" creationId="{660F9306-242C-A53E-6ADB-B27599BD9C2F}"/>
          </ac:picMkLst>
        </pc:picChg>
        <pc:picChg chg="add mod">
          <ac:chgData name="Damian Gordon" userId="796278f3-970d-4a3b-8137-dc597a054133" providerId="ADAL" clId="{B03D9205-DA14-4078-A5CE-E20AA991F75E}" dt="2024-11-09T00:42:11.006" v="4112" actId="1076"/>
          <ac:picMkLst>
            <pc:docMk/>
            <pc:sldMk cId="1223393082" sldId="282"/>
            <ac:picMk id="1030" creationId="{ECC7C2C4-6632-990B-A762-408C106A04F5}"/>
          </ac:picMkLst>
        </pc:picChg>
      </pc:sldChg>
      <pc:sldChg chg="add ord">
        <pc:chgData name="Damian Gordon" userId="796278f3-970d-4a3b-8137-dc597a054133" providerId="ADAL" clId="{B03D9205-DA14-4078-A5CE-E20AA991F75E}" dt="2024-11-09T10:45:53.286" v="4314"/>
        <pc:sldMkLst>
          <pc:docMk/>
          <pc:sldMk cId="1368553055" sldId="283"/>
        </pc:sldMkLst>
      </pc:sldChg>
      <pc:sldChg chg="add">
        <pc:chgData name="Damian Gordon" userId="796278f3-970d-4a3b-8137-dc597a054133" providerId="ADAL" clId="{B03D9205-DA14-4078-A5CE-E20AA991F75E}" dt="2024-11-06T11:58:11.710" v="145"/>
        <pc:sldMkLst>
          <pc:docMk/>
          <pc:sldMk cId="1622898926" sldId="284"/>
        </pc:sldMkLst>
      </pc:sldChg>
      <pc:sldChg chg="add">
        <pc:chgData name="Damian Gordon" userId="796278f3-970d-4a3b-8137-dc597a054133" providerId="ADAL" clId="{B03D9205-DA14-4078-A5CE-E20AA991F75E}" dt="2024-11-06T11:58:11.710" v="145"/>
        <pc:sldMkLst>
          <pc:docMk/>
          <pc:sldMk cId="2975598866" sldId="287"/>
        </pc:sldMkLst>
      </pc:sldChg>
      <pc:sldChg chg="add">
        <pc:chgData name="Damian Gordon" userId="796278f3-970d-4a3b-8137-dc597a054133" providerId="ADAL" clId="{B03D9205-DA14-4078-A5CE-E20AA991F75E}" dt="2024-11-09T00:35:00.555" v="4091"/>
        <pc:sldMkLst>
          <pc:docMk/>
          <pc:sldMk cId="3602336174" sldId="289"/>
        </pc:sldMkLst>
      </pc:sldChg>
      <pc:sldChg chg="add">
        <pc:chgData name="Damian Gordon" userId="796278f3-970d-4a3b-8137-dc597a054133" providerId="ADAL" clId="{B03D9205-DA14-4078-A5CE-E20AA991F75E}" dt="2024-11-09T00:35:00.555" v="4091"/>
        <pc:sldMkLst>
          <pc:docMk/>
          <pc:sldMk cId="3122087359" sldId="290"/>
        </pc:sldMkLst>
      </pc:sldChg>
      <pc:sldChg chg="add">
        <pc:chgData name="Damian Gordon" userId="796278f3-970d-4a3b-8137-dc597a054133" providerId="ADAL" clId="{B03D9205-DA14-4078-A5CE-E20AA991F75E}" dt="2024-11-09T00:35:00.555" v="4091"/>
        <pc:sldMkLst>
          <pc:docMk/>
          <pc:sldMk cId="3560771847" sldId="291"/>
        </pc:sldMkLst>
      </pc:sldChg>
      <pc:sldChg chg="add">
        <pc:chgData name="Damian Gordon" userId="796278f3-970d-4a3b-8137-dc597a054133" providerId="ADAL" clId="{B03D9205-DA14-4078-A5CE-E20AA991F75E}" dt="2024-11-09T00:35:00.555" v="4091"/>
        <pc:sldMkLst>
          <pc:docMk/>
          <pc:sldMk cId="324187716" sldId="292"/>
        </pc:sldMkLst>
      </pc:sldChg>
      <pc:sldChg chg="add">
        <pc:chgData name="Damian Gordon" userId="796278f3-970d-4a3b-8137-dc597a054133" providerId="ADAL" clId="{B03D9205-DA14-4078-A5CE-E20AA991F75E}" dt="2024-11-09T00:35:00.555" v="4091"/>
        <pc:sldMkLst>
          <pc:docMk/>
          <pc:sldMk cId="3410735174" sldId="293"/>
        </pc:sldMkLst>
      </pc:sldChg>
      <pc:sldChg chg="add ord">
        <pc:chgData name="Damian Gordon" userId="796278f3-970d-4a3b-8137-dc597a054133" providerId="ADAL" clId="{B03D9205-DA14-4078-A5CE-E20AA991F75E}" dt="2024-11-09T11:07:57.854" v="4543"/>
        <pc:sldMkLst>
          <pc:docMk/>
          <pc:sldMk cId="3656399508" sldId="294"/>
        </pc:sldMkLst>
      </pc:sldChg>
      <pc:sldChg chg="add del">
        <pc:chgData name="Damian Gordon" userId="796278f3-970d-4a3b-8137-dc597a054133" providerId="ADAL" clId="{B03D9205-DA14-4078-A5CE-E20AA991F75E}" dt="2024-11-09T11:09:06.524" v="4549" actId="47"/>
        <pc:sldMkLst>
          <pc:docMk/>
          <pc:sldMk cId="1902908356" sldId="295"/>
        </pc:sldMkLst>
      </pc:sldChg>
      <pc:sldChg chg="add">
        <pc:chgData name="Damian Gordon" userId="796278f3-970d-4a3b-8137-dc597a054133" providerId="ADAL" clId="{B03D9205-DA14-4078-A5CE-E20AA991F75E}" dt="2024-11-06T11:58:11.710" v="145"/>
        <pc:sldMkLst>
          <pc:docMk/>
          <pc:sldMk cId="3430019511" sldId="296"/>
        </pc:sldMkLst>
      </pc:sldChg>
      <pc:sldChg chg="add ord">
        <pc:chgData name="Damian Gordon" userId="796278f3-970d-4a3b-8137-dc597a054133" providerId="ADAL" clId="{B03D9205-DA14-4078-A5CE-E20AA991F75E}" dt="2024-11-09T10:51:22.236" v="4472"/>
        <pc:sldMkLst>
          <pc:docMk/>
          <pc:sldMk cId="1515287571" sldId="297"/>
        </pc:sldMkLst>
      </pc:sldChg>
      <pc:sldChg chg="add">
        <pc:chgData name="Damian Gordon" userId="796278f3-970d-4a3b-8137-dc597a054133" providerId="ADAL" clId="{B03D9205-DA14-4078-A5CE-E20AA991F75E}" dt="2024-11-09T00:35:00.555" v="4091"/>
        <pc:sldMkLst>
          <pc:docMk/>
          <pc:sldMk cId="2231063822" sldId="299"/>
        </pc:sldMkLst>
      </pc:sldChg>
      <pc:sldChg chg="add">
        <pc:chgData name="Damian Gordon" userId="796278f3-970d-4a3b-8137-dc597a054133" providerId="ADAL" clId="{B03D9205-DA14-4078-A5CE-E20AA991F75E}" dt="2024-11-09T00:35:00.555" v="4091"/>
        <pc:sldMkLst>
          <pc:docMk/>
          <pc:sldMk cId="981647358" sldId="300"/>
        </pc:sldMkLst>
      </pc:sldChg>
      <pc:sldChg chg="add del">
        <pc:chgData name="Damian Gordon" userId="796278f3-970d-4a3b-8137-dc597a054133" providerId="ADAL" clId="{B03D9205-DA14-4078-A5CE-E20AA991F75E}" dt="2024-11-09T11:09:56.848" v="4551" actId="47"/>
        <pc:sldMkLst>
          <pc:docMk/>
          <pc:sldMk cId="3598169111" sldId="304"/>
        </pc:sldMkLst>
      </pc:sldChg>
      <pc:sldChg chg="add">
        <pc:chgData name="Damian Gordon" userId="796278f3-970d-4a3b-8137-dc597a054133" providerId="ADAL" clId="{B03D9205-DA14-4078-A5CE-E20AA991F75E}" dt="2024-11-09T00:35:00.555" v="4091"/>
        <pc:sldMkLst>
          <pc:docMk/>
          <pc:sldMk cId="2519412864" sldId="305"/>
        </pc:sldMkLst>
      </pc:sldChg>
      <pc:sldChg chg="add">
        <pc:chgData name="Damian Gordon" userId="796278f3-970d-4a3b-8137-dc597a054133" providerId="ADAL" clId="{B03D9205-DA14-4078-A5CE-E20AA991F75E}" dt="2024-11-09T00:35:00.555" v="4091"/>
        <pc:sldMkLst>
          <pc:docMk/>
          <pc:sldMk cId="182597241" sldId="306"/>
        </pc:sldMkLst>
      </pc:sldChg>
      <pc:sldChg chg="modSp add mod">
        <pc:chgData name="Damian Gordon" userId="796278f3-970d-4a3b-8137-dc597a054133" providerId="ADAL" clId="{B03D9205-DA14-4078-A5CE-E20AA991F75E}" dt="2024-11-09T11:22:27.701" v="4602" actId="20577"/>
        <pc:sldMkLst>
          <pc:docMk/>
          <pc:sldMk cId="681738568" sldId="307"/>
        </pc:sldMkLst>
        <pc:spChg chg="mod">
          <ac:chgData name="Damian Gordon" userId="796278f3-970d-4a3b-8137-dc597a054133" providerId="ADAL" clId="{B03D9205-DA14-4078-A5CE-E20AA991F75E}" dt="2024-11-09T11:22:27.701" v="4602" actId="20577"/>
          <ac:spMkLst>
            <pc:docMk/>
            <pc:sldMk cId="681738568" sldId="307"/>
            <ac:spMk id="7" creationId="{F39149C3-44CB-592B-6E03-AADF7A22461E}"/>
          </ac:spMkLst>
        </pc:spChg>
      </pc:sldChg>
      <pc:sldChg chg="add">
        <pc:chgData name="Damian Gordon" userId="796278f3-970d-4a3b-8137-dc597a054133" providerId="ADAL" clId="{B03D9205-DA14-4078-A5CE-E20AA991F75E}" dt="2024-11-09T00:35:00.555" v="4091"/>
        <pc:sldMkLst>
          <pc:docMk/>
          <pc:sldMk cId="618022670" sldId="308"/>
        </pc:sldMkLst>
      </pc:sldChg>
      <pc:sldChg chg="add">
        <pc:chgData name="Damian Gordon" userId="796278f3-970d-4a3b-8137-dc597a054133" providerId="ADAL" clId="{B03D9205-DA14-4078-A5CE-E20AA991F75E}" dt="2024-11-09T00:35:00.555" v="4091"/>
        <pc:sldMkLst>
          <pc:docMk/>
          <pc:sldMk cId="2772052564" sldId="309"/>
        </pc:sldMkLst>
      </pc:sldChg>
      <pc:sldChg chg="add">
        <pc:chgData name="Damian Gordon" userId="796278f3-970d-4a3b-8137-dc597a054133" providerId="ADAL" clId="{B03D9205-DA14-4078-A5CE-E20AA991F75E}" dt="2024-11-09T00:35:00.555" v="4091"/>
        <pc:sldMkLst>
          <pc:docMk/>
          <pc:sldMk cId="180361547" sldId="310"/>
        </pc:sldMkLst>
      </pc:sldChg>
      <pc:sldChg chg="add">
        <pc:chgData name="Damian Gordon" userId="796278f3-970d-4a3b-8137-dc597a054133" providerId="ADAL" clId="{B03D9205-DA14-4078-A5CE-E20AA991F75E}" dt="2024-11-09T00:35:00.555" v="4091"/>
        <pc:sldMkLst>
          <pc:docMk/>
          <pc:sldMk cId="1433632183" sldId="311"/>
        </pc:sldMkLst>
      </pc:sldChg>
      <pc:sldChg chg="add">
        <pc:chgData name="Damian Gordon" userId="796278f3-970d-4a3b-8137-dc597a054133" providerId="ADAL" clId="{B03D9205-DA14-4078-A5CE-E20AA991F75E}" dt="2024-11-09T00:35:00.555" v="4091"/>
        <pc:sldMkLst>
          <pc:docMk/>
          <pc:sldMk cId="1929996403" sldId="312"/>
        </pc:sldMkLst>
      </pc:sldChg>
      <pc:sldChg chg="add">
        <pc:chgData name="Damian Gordon" userId="796278f3-970d-4a3b-8137-dc597a054133" providerId="ADAL" clId="{B03D9205-DA14-4078-A5CE-E20AA991F75E}" dt="2024-11-09T00:35:00.555" v="4091"/>
        <pc:sldMkLst>
          <pc:docMk/>
          <pc:sldMk cId="3199487289" sldId="313"/>
        </pc:sldMkLst>
      </pc:sldChg>
      <pc:sldChg chg="add">
        <pc:chgData name="Damian Gordon" userId="796278f3-970d-4a3b-8137-dc597a054133" providerId="ADAL" clId="{B03D9205-DA14-4078-A5CE-E20AA991F75E}" dt="2024-11-09T00:35:00.555" v="4091"/>
        <pc:sldMkLst>
          <pc:docMk/>
          <pc:sldMk cId="3487355407" sldId="314"/>
        </pc:sldMkLst>
      </pc:sldChg>
      <pc:sldChg chg="add ord">
        <pc:chgData name="Damian Gordon" userId="796278f3-970d-4a3b-8137-dc597a054133" providerId="ADAL" clId="{B03D9205-DA14-4078-A5CE-E20AA991F75E}" dt="2024-11-09T10:46:28.290" v="4316"/>
        <pc:sldMkLst>
          <pc:docMk/>
          <pc:sldMk cId="3994376177" sldId="315"/>
        </pc:sldMkLst>
      </pc:sldChg>
      <pc:sldChg chg="add del">
        <pc:chgData name="Damian Gordon" userId="796278f3-970d-4a3b-8137-dc597a054133" providerId="ADAL" clId="{B03D9205-DA14-4078-A5CE-E20AA991F75E}" dt="2024-11-09T11:08:24.988" v="4545" actId="47"/>
        <pc:sldMkLst>
          <pc:docMk/>
          <pc:sldMk cId="3069628137" sldId="316"/>
        </pc:sldMkLst>
      </pc:sldChg>
      <pc:sldChg chg="add del">
        <pc:chgData name="Damian Gordon" userId="796278f3-970d-4a3b-8137-dc597a054133" providerId="ADAL" clId="{B03D9205-DA14-4078-A5CE-E20AA991F75E}" dt="2024-11-09T11:08:29.338" v="4546" actId="47"/>
        <pc:sldMkLst>
          <pc:docMk/>
          <pc:sldMk cId="653339999" sldId="317"/>
        </pc:sldMkLst>
      </pc:sldChg>
      <pc:sldChg chg="add">
        <pc:chgData name="Damian Gordon" userId="796278f3-970d-4a3b-8137-dc597a054133" providerId="ADAL" clId="{B03D9205-DA14-4078-A5CE-E20AA991F75E}" dt="2024-11-09T00:35:00.555" v="4091"/>
        <pc:sldMkLst>
          <pc:docMk/>
          <pc:sldMk cId="155481950" sldId="318"/>
        </pc:sldMkLst>
      </pc:sldChg>
      <pc:sldChg chg="add del">
        <pc:chgData name="Damian Gordon" userId="796278f3-970d-4a3b-8137-dc597a054133" providerId="ADAL" clId="{B03D9205-DA14-4078-A5CE-E20AA991F75E}" dt="2024-11-09T11:09:55.191" v="4550" actId="47"/>
        <pc:sldMkLst>
          <pc:docMk/>
          <pc:sldMk cId="188009787" sldId="319"/>
        </pc:sldMkLst>
      </pc:sldChg>
      <pc:sldChg chg="add">
        <pc:chgData name="Damian Gordon" userId="796278f3-970d-4a3b-8137-dc597a054133" providerId="ADAL" clId="{B03D9205-DA14-4078-A5CE-E20AA991F75E}" dt="2024-11-09T00:35:00.555" v="4091"/>
        <pc:sldMkLst>
          <pc:docMk/>
          <pc:sldMk cId="2757924572" sldId="320"/>
        </pc:sldMkLst>
      </pc:sldChg>
      <pc:sldChg chg="add">
        <pc:chgData name="Damian Gordon" userId="796278f3-970d-4a3b-8137-dc597a054133" providerId="ADAL" clId="{B03D9205-DA14-4078-A5CE-E20AA991F75E}" dt="2024-11-09T00:35:00.555" v="4091"/>
        <pc:sldMkLst>
          <pc:docMk/>
          <pc:sldMk cId="1579959290" sldId="321"/>
        </pc:sldMkLst>
      </pc:sldChg>
      <pc:sldChg chg="add del">
        <pc:chgData name="Damian Gordon" userId="796278f3-970d-4a3b-8137-dc597a054133" providerId="ADAL" clId="{B03D9205-DA14-4078-A5CE-E20AA991F75E}" dt="2024-11-09T12:15:08.123" v="5413" actId="47"/>
        <pc:sldMkLst>
          <pc:docMk/>
          <pc:sldMk cId="3149306056" sldId="322"/>
        </pc:sldMkLst>
      </pc:sldChg>
      <pc:sldChg chg="add">
        <pc:chgData name="Damian Gordon" userId="796278f3-970d-4a3b-8137-dc597a054133" providerId="ADAL" clId="{B03D9205-DA14-4078-A5CE-E20AA991F75E}" dt="2024-11-09T00:35:00.555" v="4091"/>
        <pc:sldMkLst>
          <pc:docMk/>
          <pc:sldMk cId="4216699550" sldId="323"/>
        </pc:sldMkLst>
      </pc:sldChg>
      <pc:sldChg chg="del">
        <pc:chgData name="Damian Gordon" userId="796278f3-970d-4a3b-8137-dc597a054133" providerId="ADAL" clId="{B03D9205-DA14-4078-A5CE-E20AA991F75E}" dt="2024-11-08T22:02:02.376" v="2170" actId="47"/>
        <pc:sldMkLst>
          <pc:docMk/>
          <pc:sldMk cId="3735875418" sldId="430"/>
        </pc:sldMkLst>
      </pc:sldChg>
      <pc:sldChg chg="del">
        <pc:chgData name="Damian Gordon" userId="796278f3-970d-4a3b-8137-dc597a054133" providerId="ADAL" clId="{B03D9205-DA14-4078-A5CE-E20AA991F75E}" dt="2024-11-08T22:02:02.376" v="2170" actId="47"/>
        <pc:sldMkLst>
          <pc:docMk/>
          <pc:sldMk cId="1250634738" sldId="478"/>
        </pc:sldMkLst>
      </pc:sldChg>
      <pc:sldChg chg="del">
        <pc:chgData name="Damian Gordon" userId="796278f3-970d-4a3b-8137-dc597a054133" providerId="ADAL" clId="{B03D9205-DA14-4078-A5CE-E20AA991F75E}" dt="2024-11-08T23:48:17.194" v="4090" actId="47"/>
        <pc:sldMkLst>
          <pc:docMk/>
          <pc:sldMk cId="2307912514" sldId="485"/>
        </pc:sldMkLst>
      </pc:sldChg>
      <pc:sldChg chg="modSp add mod">
        <pc:chgData name="Damian Gordon" userId="796278f3-970d-4a3b-8137-dc597a054133" providerId="ADAL" clId="{B03D9205-DA14-4078-A5CE-E20AA991F75E}" dt="2024-11-09T10:40:32.711" v="4295"/>
        <pc:sldMkLst>
          <pc:docMk/>
          <pc:sldMk cId="848709099" sldId="486"/>
        </pc:sldMkLst>
        <pc:spChg chg="mod">
          <ac:chgData name="Damian Gordon" userId="796278f3-970d-4a3b-8137-dc597a054133" providerId="ADAL" clId="{B03D9205-DA14-4078-A5CE-E20AA991F75E}" dt="2024-11-09T10:40:32.711" v="4295"/>
          <ac:spMkLst>
            <pc:docMk/>
            <pc:sldMk cId="848709099" sldId="486"/>
            <ac:spMk id="2" creationId="{2056AC5A-A420-53B3-5ABB-786AD7D29E8B}"/>
          </ac:spMkLst>
        </pc:spChg>
      </pc:sldChg>
      <pc:sldChg chg="addSp delSp del">
        <pc:chgData name="Damian Gordon" userId="796278f3-970d-4a3b-8137-dc597a054133" providerId="ADAL" clId="{B03D9205-DA14-4078-A5CE-E20AA991F75E}" dt="2024-11-09T11:23:48.633" v="4611" actId="47"/>
        <pc:sldMkLst>
          <pc:docMk/>
          <pc:sldMk cId="2776212791" sldId="489"/>
        </pc:sldMkLst>
        <pc:picChg chg="add del">
          <ac:chgData name="Damian Gordon" userId="796278f3-970d-4a3b-8137-dc597a054133" providerId="ADAL" clId="{B03D9205-DA14-4078-A5CE-E20AA991F75E}" dt="2024-11-08T14:59:45.412" v="276" actId="21"/>
          <ac:picMkLst>
            <pc:docMk/>
            <pc:sldMk cId="2776212791" sldId="489"/>
            <ac:picMk id="1026" creationId="{3A266A49-A3D2-B2E9-7738-52477B3ED660}"/>
          </ac:picMkLst>
        </pc:picChg>
      </pc:sldChg>
      <pc:sldChg chg="del">
        <pc:chgData name="Damian Gordon" userId="796278f3-970d-4a3b-8137-dc597a054133" providerId="ADAL" clId="{B03D9205-DA14-4078-A5CE-E20AA991F75E}" dt="2024-11-08T23:46:26.624" v="4059" actId="47"/>
        <pc:sldMkLst>
          <pc:docMk/>
          <pc:sldMk cId="604262449" sldId="492"/>
        </pc:sldMkLst>
      </pc:sldChg>
      <pc:sldChg chg="modSp add mod">
        <pc:chgData name="Damian Gordon" userId="796278f3-970d-4a3b-8137-dc597a054133" providerId="ADAL" clId="{B03D9205-DA14-4078-A5CE-E20AA991F75E}" dt="2024-11-09T10:40:42.324" v="4297"/>
        <pc:sldMkLst>
          <pc:docMk/>
          <pc:sldMk cId="1973658102" sldId="493"/>
        </pc:sldMkLst>
        <pc:spChg chg="mod">
          <ac:chgData name="Damian Gordon" userId="796278f3-970d-4a3b-8137-dc597a054133" providerId="ADAL" clId="{B03D9205-DA14-4078-A5CE-E20AA991F75E}" dt="2024-11-09T10:40:42.324" v="4297"/>
          <ac:spMkLst>
            <pc:docMk/>
            <pc:sldMk cId="1973658102" sldId="493"/>
            <ac:spMk id="2" creationId="{2056AC5A-A420-53B3-5ABB-786AD7D29E8B}"/>
          </ac:spMkLst>
        </pc:spChg>
        <pc:spChg chg="mod">
          <ac:chgData name="Damian Gordon" userId="796278f3-970d-4a3b-8137-dc597a054133" providerId="ADAL" clId="{B03D9205-DA14-4078-A5CE-E20AA991F75E}" dt="2024-11-09T10:34:08.926" v="4144" actId="20577"/>
          <ac:spMkLst>
            <pc:docMk/>
            <pc:sldMk cId="1973658102" sldId="493"/>
            <ac:spMk id="3" creationId="{4EF63B6F-2500-95FF-4D92-A2DE8F5B5B33}"/>
          </ac:spMkLst>
        </pc:spChg>
      </pc:sldChg>
      <pc:sldChg chg="del">
        <pc:chgData name="Damian Gordon" userId="796278f3-970d-4a3b-8137-dc597a054133" providerId="ADAL" clId="{B03D9205-DA14-4078-A5CE-E20AA991F75E}" dt="2024-11-08T23:46:26.624" v="4059" actId="47"/>
        <pc:sldMkLst>
          <pc:docMk/>
          <pc:sldMk cId="3013569237" sldId="494"/>
        </pc:sldMkLst>
      </pc:sldChg>
      <pc:sldChg chg="modSp add mod ord">
        <pc:chgData name="Damian Gordon" userId="796278f3-970d-4a3b-8137-dc597a054133" providerId="ADAL" clId="{B03D9205-DA14-4078-A5CE-E20AA991F75E}" dt="2024-11-08T21:54:10.509" v="2117" actId="20577"/>
        <pc:sldMkLst>
          <pc:docMk/>
          <pc:sldMk cId="3503270740" sldId="498"/>
        </pc:sldMkLst>
        <pc:spChg chg="mod">
          <ac:chgData name="Damian Gordon" userId="796278f3-970d-4a3b-8137-dc597a054133" providerId="ADAL" clId="{B03D9205-DA14-4078-A5CE-E20AA991F75E}" dt="2024-11-08T21:54:10.509" v="2117" actId="20577"/>
          <ac:spMkLst>
            <pc:docMk/>
            <pc:sldMk cId="3503270740" sldId="498"/>
            <ac:spMk id="2" creationId="{2056AC5A-A420-53B3-5ABB-786AD7D29E8B}"/>
          </ac:spMkLst>
        </pc:spChg>
        <pc:spChg chg="mod">
          <ac:chgData name="Damian Gordon" userId="796278f3-970d-4a3b-8137-dc597a054133" providerId="ADAL" clId="{B03D9205-DA14-4078-A5CE-E20AA991F75E}" dt="2024-11-08T21:51:29.252" v="2034" actId="20577"/>
          <ac:spMkLst>
            <pc:docMk/>
            <pc:sldMk cId="3503270740" sldId="498"/>
            <ac:spMk id="11" creationId="{4A39A5CF-A551-D041-9247-154101991F6E}"/>
          </ac:spMkLst>
        </pc:spChg>
        <pc:spChg chg="mod">
          <ac:chgData name="Damian Gordon" userId="796278f3-970d-4a3b-8137-dc597a054133" providerId="ADAL" clId="{B03D9205-DA14-4078-A5CE-E20AA991F75E}" dt="2024-11-08T21:52:19.251" v="2066" actId="20577"/>
          <ac:spMkLst>
            <pc:docMk/>
            <pc:sldMk cId="3503270740" sldId="498"/>
            <ac:spMk id="13" creationId="{A9062AB0-6CA5-F091-C564-92C3220CD0B5}"/>
          </ac:spMkLst>
        </pc:spChg>
        <pc:spChg chg="mod">
          <ac:chgData name="Damian Gordon" userId="796278f3-970d-4a3b-8137-dc597a054133" providerId="ADAL" clId="{B03D9205-DA14-4078-A5CE-E20AA991F75E}" dt="2024-11-08T21:51:38.432" v="2038" actId="20577"/>
          <ac:spMkLst>
            <pc:docMk/>
            <pc:sldMk cId="3503270740" sldId="498"/>
            <ac:spMk id="16" creationId="{6E15B7BF-1DA4-44FD-CF58-5821E12F0E25}"/>
          </ac:spMkLst>
        </pc:spChg>
        <pc:spChg chg="mod">
          <ac:chgData name="Damian Gordon" userId="796278f3-970d-4a3b-8137-dc597a054133" providerId="ADAL" clId="{B03D9205-DA14-4078-A5CE-E20AA991F75E}" dt="2024-11-08T21:52:35.792" v="2074" actId="20577"/>
          <ac:spMkLst>
            <pc:docMk/>
            <pc:sldMk cId="3503270740" sldId="498"/>
            <ac:spMk id="18" creationId="{F48B5508-EDDF-0A60-9C35-12B2171DE5AA}"/>
          </ac:spMkLst>
        </pc:spChg>
        <pc:spChg chg="mod">
          <ac:chgData name="Damian Gordon" userId="796278f3-970d-4a3b-8137-dc597a054133" providerId="ADAL" clId="{B03D9205-DA14-4078-A5CE-E20AA991F75E}" dt="2024-11-08T21:51:51.235" v="2042" actId="20577"/>
          <ac:spMkLst>
            <pc:docMk/>
            <pc:sldMk cId="3503270740" sldId="498"/>
            <ac:spMk id="21" creationId="{6C83C9E9-0BF3-8613-9FDB-E1AEF098B274}"/>
          </ac:spMkLst>
        </pc:spChg>
        <pc:spChg chg="mod">
          <ac:chgData name="Damian Gordon" userId="796278f3-970d-4a3b-8137-dc597a054133" providerId="ADAL" clId="{B03D9205-DA14-4078-A5CE-E20AA991F75E}" dt="2024-11-08T21:53:11.600" v="2091" actId="20577"/>
          <ac:spMkLst>
            <pc:docMk/>
            <pc:sldMk cId="3503270740" sldId="498"/>
            <ac:spMk id="23" creationId="{764BCDA7-743A-B525-88BA-04D5CEC6CBD9}"/>
          </ac:spMkLst>
        </pc:spChg>
        <pc:spChg chg="mod">
          <ac:chgData name="Damian Gordon" userId="796278f3-970d-4a3b-8137-dc597a054133" providerId="ADAL" clId="{B03D9205-DA14-4078-A5CE-E20AA991F75E}" dt="2024-11-08T21:52:03.109" v="2046" actId="20577"/>
          <ac:spMkLst>
            <pc:docMk/>
            <pc:sldMk cId="3503270740" sldId="498"/>
            <ac:spMk id="26" creationId="{8962E56C-D193-6578-2FDB-6D19D5EB17C3}"/>
          </ac:spMkLst>
        </pc:spChg>
        <pc:spChg chg="mod">
          <ac:chgData name="Damian Gordon" userId="796278f3-970d-4a3b-8137-dc597a054133" providerId="ADAL" clId="{B03D9205-DA14-4078-A5CE-E20AA991F75E}" dt="2024-11-08T21:53:55.111" v="2106"/>
          <ac:spMkLst>
            <pc:docMk/>
            <pc:sldMk cId="3503270740" sldId="498"/>
            <ac:spMk id="28" creationId="{BDE70474-5226-150B-4033-DF55BE0F8435}"/>
          </ac:spMkLst>
        </pc:spChg>
        <pc:spChg chg="mod">
          <ac:chgData name="Damian Gordon" userId="796278f3-970d-4a3b-8137-dc597a054133" providerId="ADAL" clId="{B03D9205-DA14-4078-A5CE-E20AA991F75E}" dt="2024-11-08T21:52:09.140" v="2058" actId="20577"/>
          <ac:spMkLst>
            <pc:docMk/>
            <pc:sldMk cId="3503270740" sldId="498"/>
            <ac:spMk id="31" creationId="{F816FB59-4255-B72A-3BFC-F4398190B5B9}"/>
          </ac:spMkLst>
        </pc:spChg>
        <pc:spChg chg="mod">
          <ac:chgData name="Damian Gordon" userId="796278f3-970d-4a3b-8137-dc597a054133" providerId="ADAL" clId="{B03D9205-DA14-4078-A5CE-E20AA991F75E}" dt="2024-11-08T21:53:44.146" v="2105" actId="20577"/>
          <ac:spMkLst>
            <pc:docMk/>
            <pc:sldMk cId="3503270740" sldId="498"/>
            <ac:spMk id="33" creationId="{E07A16B4-3FCD-F778-217E-C53A464F818A}"/>
          </ac:spMkLst>
        </pc:spChg>
      </pc:sldChg>
      <pc:sldChg chg="addSp delSp modSp add mod ord">
        <pc:chgData name="Damian Gordon" userId="796278f3-970d-4a3b-8137-dc597a054133" providerId="ADAL" clId="{B03D9205-DA14-4078-A5CE-E20AA991F75E}" dt="2024-11-08T22:01:36.211" v="2169"/>
        <pc:sldMkLst>
          <pc:docMk/>
          <pc:sldMk cId="840763792" sldId="499"/>
        </pc:sldMkLst>
        <pc:spChg chg="mod">
          <ac:chgData name="Damian Gordon" userId="796278f3-970d-4a3b-8137-dc597a054133" providerId="ADAL" clId="{B03D9205-DA14-4078-A5CE-E20AA991F75E}" dt="2024-11-08T21:58:59.825" v="2138" actId="113"/>
          <ac:spMkLst>
            <pc:docMk/>
            <pc:sldMk cId="840763792" sldId="499"/>
            <ac:spMk id="5" creationId="{2BD2EC67-CE5C-DBEB-82DB-79D2DAC9B228}"/>
          </ac:spMkLst>
        </pc:spChg>
        <pc:spChg chg="mod">
          <ac:chgData name="Damian Gordon" userId="796278f3-970d-4a3b-8137-dc597a054133" providerId="ADAL" clId="{B03D9205-DA14-4078-A5CE-E20AA991F75E}" dt="2024-11-08T22:00:34.234" v="2152"/>
          <ac:spMkLst>
            <pc:docMk/>
            <pc:sldMk cId="840763792" sldId="499"/>
            <ac:spMk id="11" creationId="{D9C6C27C-F6E9-0EEC-1FA6-0E7A8E95B226}"/>
          </ac:spMkLst>
        </pc:spChg>
        <pc:spChg chg="mod">
          <ac:chgData name="Damian Gordon" userId="796278f3-970d-4a3b-8137-dc597a054133" providerId="ADAL" clId="{B03D9205-DA14-4078-A5CE-E20AA991F75E}" dt="2024-11-08T21:56:54.108" v="2128"/>
          <ac:spMkLst>
            <pc:docMk/>
            <pc:sldMk cId="840763792" sldId="499"/>
            <ac:spMk id="12" creationId="{2A56721C-B472-DECC-F19A-BDF012289C98}"/>
          </ac:spMkLst>
        </pc:spChg>
        <pc:spChg chg="mod">
          <ac:chgData name="Damian Gordon" userId="796278f3-970d-4a3b-8137-dc597a054133" providerId="ADAL" clId="{B03D9205-DA14-4078-A5CE-E20AA991F75E}" dt="2024-11-08T22:01:02.213" v="2163"/>
          <ac:spMkLst>
            <pc:docMk/>
            <pc:sldMk cId="840763792" sldId="499"/>
            <ac:spMk id="15" creationId="{3850B39B-0128-D594-6ADF-4364B613531C}"/>
          </ac:spMkLst>
        </pc:spChg>
        <pc:spChg chg="mod">
          <ac:chgData name="Damian Gordon" userId="796278f3-970d-4a3b-8137-dc597a054133" providerId="ADAL" clId="{B03D9205-DA14-4078-A5CE-E20AA991F75E}" dt="2024-11-08T21:57:52.570" v="2136"/>
          <ac:spMkLst>
            <pc:docMk/>
            <pc:sldMk cId="840763792" sldId="499"/>
            <ac:spMk id="16" creationId="{DDED93D8-B178-2D3F-5458-09DA0E96F35D}"/>
          </ac:spMkLst>
        </pc:spChg>
        <pc:spChg chg="mod">
          <ac:chgData name="Damian Gordon" userId="796278f3-970d-4a3b-8137-dc597a054133" providerId="ADAL" clId="{B03D9205-DA14-4078-A5CE-E20AA991F75E}" dt="2024-11-08T22:00:43.939" v="2162" actId="20577"/>
          <ac:spMkLst>
            <pc:docMk/>
            <pc:sldMk cId="840763792" sldId="499"/>
            <ac:spMk id="17" creationId="{A3098C08-474B-6D96-A15A-77C34449CDB4}"/>
          </ac:spMkLst>
        </pc:spChg>
        <pc:picChg chg="add del mod">
          <ac:chgData name="Damian Gordon" userId="796278f3-970d-4a3b-8137-dc597a054133" providerId="ADAL" clId="{B03D9205-DA14-4078-A5CE-E20AA991F75E}" dt="2024-11-08T21:55:50.899" v="2121" actId="478"/>
          <ac:picMkLst>
            <pc:docMk/>
            <pc:sldMk cId="840763792" sldId="499"/>
            <ac:picMk id="2" creationId="{E9939C2F-D126-27BB-AED8-1350F2D4C3D4}"/>
          </ac:picMkLst>
        </pc:picChg>
        <pc:picChg chg="del">
          <ac:chgData name="Damian Gordon" userId="796278f3-970d-4a3b-8137-dc597a054133" providerId="ADAL" clId="{B03D9205-DA14-4078-A5CE-E20AA991F75E}" dt="2024-11-08T22:01:20.480" v="2167" actId="478"/>
          <ac:picMkLst>
            <pc:docMk/>
            <pc:sldMk cId="840763792" sldId="499"/>
            <ac:picMk id="3" creationId="{3EE96524-9A0A-5679-4C61-4ED33F551802}"/>
          </ac:picMkLst>
        </pc:picChg>
        <pc:picChg chg="add mod ord">
          <ac:chgData name="Damian Gordon" userId="796278f3-970d-4a3b-8137-dc597a054133" providerId="ADAL" clId="{B03D9205-DA14-4078-A5CE-E20AA991F75E}" dt="2024-11-08T21:57:10.378" v="2130" actId="1076"/>
          <ac:picMkLst>
            <pc:docMk/>
            <pc:sldMk cId="840763792" sldId="499"/>
            <ac:picMk id="6" creationId="{3A55D897-980D-1BA0-BD24-E96A86F35A81}"/>
          </ac:picMkLst>
        </pc:picChg>
        <pc:picChg chg="add mod">
          <ac:chgData name="Damian Gordon" userId="796278f3-970d-4a3b-8137-dc597a054133" providerId="ADAL" clId="{B03D9205-DA14-4078-A5CE-E20AA991F75E}" dt="2024-11-08T21:57:33.193" v="2135" actId="1076"/>
          <ac:picMkLst>
            <pc:docMk/>
            <pc:sldMk cId="840763792" sldId="499"/>
            <ac:picMk id="7" creationId="{B9F6A3C2-F6FA-E87E-88AC-9398B0F66903}"/>
          </ac:picMkLst>
        </pc:picChg>
        <pc:picChg chg="del">
          <ac:chgData name="Damian Gordon" userId="796278f3-970d-4a3b-8137-dc597a054133" providerId="ADAL" clId="{B03D9205-DA14-4078-A5CE-E20AA991F75E}" dt="2024-11-08T21:59:07.342" v="2140" actId="478"/>
          <ac:picMkLst>
            <pc:docMk/>
            <pc:sldMk cId="840763792" sldId="499"/>
            <ac:picMk id="10" creationId="{8E3A3ED4-CB7D-7B3B-EFF6-1490114E46A1}"/>
          </ac:picMkLst>
        </pc:picChg>
        <pc:picChg chg="del">
          <ac:chgData name="Damian Gordon" userId="796278f3-970d-4a3b-8137-dc597a054133" providerId="ADAL" clId="{B03D9205-DA14-4078-A5CE-E20AA991F75E}" dt="2024-11-08T21:57:30.290" v="2134" actId="478"/>
          <ac:picMkLst>
            <pc:docMk/>
            <pc:sldMk cId="840763792" sldId="499"/>
            <ac:picMk id="1026" creationId="{284B5526-4D37-48DB-FB71-3323B8F1CEBD}"/>
          </ac:picMkLst>
        </pc:picChg>
        <pc:picChg chg="del">
          <ac:chgData name="Damian Gordon" userId="796278f3-970d-4a3b-8137-dc597a054133" providerId="ADAL" clId="{B03D9205-DA14-4078-A5CE-E20AA991F75E}" dt="2024-11-08T21:56:33.181" v="2126" actId="478"/>
          <ac:picMkLst>
            <pc:docMk/>
            <pc:sldMk cId="840763792" sldId="499"/>
            <ac:picMk id="1028" creationId="{71860FBC-692F-E64D-9168-EBA7BA3AC600}"/>
          </ac:picMkLst>
        </pc:picChg>
        <pc:picChg chg="del">
          <ac:chgData name="Damian Gordon" userId="796278f3-970d-4a3b-8137-dc597a054133" providerId="ADAL" clId="{B03D9205-DA14-4078-A5CE-E20AA991F75E}" dt="2024-11-08T22:00:07.354" v="2146" actId="478"/>
          <ac:picMkLst>
            <pc:docMk/>
            <pc:sldMk cId="840763792" sldId="499"/>
            <ac:picMk id="1034" creationId="{13EEB05B-6A69-3999-CD5A-5B7B380C363E}"/>
          </ac:picMkLst>
        </pc:picChg>
        <pc:picChg chg="add mod">
          <ac:chgData name="Damian Gordon" userId="796278f3-970d-4a3b-8137-dc597a054133" providerId="ADAL" clId="{B03D9205-DA14-4078-A5CE-E20AA991F75E}" dt="2024-11-08T21:59:17.145" v="2143" actId="1076"/>
          <ac:picMkLst>
            <pc:docMk/>
            <pc:sldMk cId="840763792" sldId="499"/>
            <ac:picMk id="7170" creationId="{9ED4F6AA-E54E-EECB-6AFA-94CC1E84F8DB}"/>
          </ac:picMkLst>
        </pc:picChg>
        <pc:picChg chg="add mod">
          <ac:chgData name="Damian Gordon" userId="796278f3-970d-4a3b-8137-dc597a054133" providerId="ADAL" clId="{B03D9205-DA14-4078-A5CE-E20AA991F75E}" dt="2024-11-08T22:00:21.175" v="2151" actId="167"/>
          <ac:picMkLst>
            <pc:docMk/>
            <pc:sldMk cId="840763792" sldId="499"/>
            <ac:picMk id="7172" creationId="{B62597F1-3E66-E760-B872-8BF8386244D8}"/>
          </ac:picMkLst>
        </pc:picChg>
        <pc:picChg chg="add mod">
          <ac:chgData name="Damian Gordon" userId="796278f3-970d-4a3b-8137-dc597a054133" providerId="ADAL" clId="{B03D9205-DA14-4078-A5CE-E20AA991F75E}" dt="2024-11-08T22:01:19.164" v="2166" actId="167"/>
          <ac:picMkLst>
            <pc:docMk/>
            <pc:sldMk cId="840763792" sldId="499"/>
            <ac:picMk id="7174" creationId="{5383A169-2312-3725-5B7B-4397F368065A}"/>
          </ac:picMkLst>
        </pc:picChg>
      </pc:sldChg>
      <pc:sldChg chg="add del">
        <pc:chgData name="Damian Gordon" userId="796278f3-970d-4a3b-8137-dc597a054133" providerId="ADAL" clId="{B03D9205-DA14-4078-A5CE-E20AA991F75E}" dt="2024-11-08T21:55:37.484" v="2118" actId="2696"/>
        <pc:sldMkLst>
          <pc:docMk/>
          <pc:sldMk cId="1287606445" sldId="499"/>
        </pc:sldMkLst>
      </pc:sldChg>
      <pc:sldChg chg="add del">
        <pc:chgData name="Damian Gordon" userId="796278f3-970d-4a3b-8137-dc597a054133" providerId="ADAL" clId="{B03D9205-DA14-4078-A5CE-E20AA991F75E}" dt="2024-11-09T11:07:07.390" v="4541" actId="47"/>
        <pc:sldMkLst>
          <pc:docMk/>
          <pc:sldMk cId="2805823568" sldId="513"/>
        </pc:sldMkLst>
      </pc:sldChg>
      <pc:sldChg chg="modSp add del mod">
        <pc:chgData name="Damian Gordon" userId="796278f3-970d-4a3b-8137-dc597a054133" providerId="ADAL" clId="{B03D9205-DA14-4078-A5CE-E20AA991F75E}" dt="2024-11-08T18:17:03.698" v="795" actId="47"/>
        <pc:sldMkLst>
          <pc:docMk/>
          <pc:sldMk cId="1224993290" sldId="550"/>
        </pc:sldMkLst>
        <pc:spChg chg="mod">
          <ac:chgData name="Damian Gordon" userId="796278f3-970d-4a3b-8137-dc597a054133" providerId="ADAL" clId="{B03D9205-DA14-4078-A5CE-E20AA991F75E}" dt="2024-11-08T14:51:40.256" v="188" actId="404"/>
          <ac:spMkLst>
            <pc:docMk/>
            <pc:sldMk cId="1224993290" sldId="550"/>
            <ac:spMk id="2" creationId="{4BFD6A3D-797F-0257-39A5-EFE913E569B8}"/>
          </ac:spMkLst>
        </pc:spChg>
      </pc:sldChg>
      <pc:sldChg chg="modSp mod">
        <pc:chgData name="Damian Gordon" userId="796278f3-970d-4a3b-8137-dc597a054133" providerId="ADAL" clId="{B03D9205-DA14-4078-A5CE-E20AA991F75E}" dt="2024-11-09T10:40:01.593" v="4294" actId="20577"/>
        <pc:sldMkLst>
          <pc:docMk/>
          <pc:sldMk cId="2594675155" sldId="553"/>
        </pc:sldMkLst>
        <pc:spChg chg="mod">
          <ac:chgData name="Damian Gordon" userId="796278f3-970d-4a3b-8137-dc597a054133" providerId="ADAL" clId="{B03D9205-DA14-4078-A5CE-E20AA991F75E}" dt="2024-11-09T10:40:01.593" v="4294" actId="20577"/>
          <ac:spMkLst>
            <pc:docMk/>
            <pc:sldMk cId="2594675155" sldId="553"/>
            <ac:spMk id="2" creationId="{2056AC5A-A420-53B3-5ABB-786AD7D29E8B}"/>
          </ac:spMkLst>
        </pc:spChg>
        <pc:spChg chg="mod">
          <ac:chgData name="Damian Gordon" userId="796278f3-970d-4a3b-8137-dc597a054133" providerId="ADAL" clId="{B03D9205-DA14-4078-A5CE-E20AA991F75E}" dt="2024-11-06T11:48:10.692" v="135" actId="255"/>
          <ac:spMkLst>
            <pc:docMk/>
            <pc:sldMk cId="2594675155" sldId="553"/>
            <ac:spMk id="3" creationId="{4EF63B6F-2500-95FF-4D92-A2DE8F5B5B33}"/>
          </ac:spMkLst>
        </pc:spChg>
      </pc:sldChg>
      <pc:sldChg chg="del">
        <pc:chgData name="Damian Gordon" userId="796278f3-970d-4a3b-8137-dc597a054133" providerId="ADAL" clId="{B03D9205-DA14-4078-A5CE-E20AA991F75E}" dt="2024-11-08T23:27:47.205" v="3813" actId="47"/>
        <pc:sldMkLst>
          <pc:docMk/>
          <pc:sldMk cId="500370295" sldId="640"/>
        </pc:sldMkLst>
      </pc:sldChg>
      <pc:sldChg chg="del">
        <pc:chgData name="Damian Gordon" userId="796278f3-970d-4a3b-8137-dc597a054133" providerId="ADAL" clId="{B03D9205-DA14-4078-A5CE-E20AA991F75E}" dt="2024-11-08T23:27:47.205" v="3813" actId="47"/>
        <pc:sldMkLst>
          <pc:docMk/>
          <pc:sldMk cId="2739927211" sldId="641"/>
        </pc:sldMkLst>
      </pc:sldChg>
      <pc:sldChg chg="del">
        <pc:chgData name="Damian Gordon" userId="796278f3-970d-4a3b-8137-dc597a054133" providerId="ADAL" clId="{B03D9205-DA14-4078-A5CE-E20AA991F75E}" dt="2024-11-08T23:27:47.205" v="3813" actId="47"/>
        <pc:sldMkLst>
          <pc:docMk/>
          <pc:sldMk cId="2814604538" sldId="642"/>
        </pc:sldMkLst>
      </pc:sldChg>
      <pc:sldChg chg="del">
        <pc:chgData name="Damian Gordon" userId="796278f3-970d-4a3b-8137-dc597a054133" providerId="ADAL" clId="{B03D9205-DA14-4078-A5CE-E20AA991F75E}" dt="2024-11-08T23:27:47.205" v="3813" actId="47"/>
        <pc:sldMkLst>
          <pc:docMk/>
          <pc:sldMk cId="3587822540" sldId="643"/>
        </pc:sldMkLst>
      </pc:sldChg>
      <pc:sldChg chg="del">
        <pc:chgData name="Damian Gordon" userId="796278f3-970d-4a3b-8137-dc597a054133" providerId="ADAL" clId="{B03D9205-DA14-4078-A5CE-E20AA991F75E}" dt="2024-11-08T23:27:47.205" v="3813" actId="47"/>
        <pc:sldMkLst>
          <pc:docMk/>
          <pc:sldMk cId="3167794066" sldId="644"/>
        </pc:sldMkLst>
      </pc:sldChg>
      <pc:sldChg chg="modSp mod">
        <pc:chgData name="Damian Gordon" userId="796278f3-970d-4a3b-8137-dc597a054133" providerId="ADAL" clId="{B03D9205-DA14-4078-A5CE-E20AA991F75E}" dt="2024-11-08T22:35:55.155" v="2193" actId="20577"/>
        <pc:sldMkLst>
          <pc:docMk/>
          <pc:sldMk cId="2304768768" sldId="645"/>
        </pc:sldMkLst>
        <pc:spChg chg="mod">
          <ac:chgData name="Damian Gordon" userId="796278f3-970d-4a3b-8137-dc597a054133" providerId="ADAL" clId="{B03D9205-DA14-4078-A5CE-E20AA991F75E}" dt="2024-11-08T22:35:55.155" v="2193" actId="20577"/>
          <ac:spMkLst>
            <pc:docMk/>
            <pc:sldMk cId="2304768768" sldId="645"/>
            <ac:spMk id="2" creationId="{CAFD1CBB-5365-555B-5DAA-8001B6B8C9FA}"/>
          </ac:spMkLst>
        </pc:spChg>
        <pc:spChg chg="mod">
          <ac:chgData name="Damian Gordon" userId="796278f3-970d-4a3b-8137-dc597a054133" providerId="ADAL" clId="{B03D9205-DA14-4078-A5CE-E20AA991F75E}" dt="2024-11-08T22:35:38.717" v="2183"/>
          <ac:spMkLst>
            <pc:docMk/>
            <pc:sldMk cId="2304768768" sldId="645"/>
            <ac:spMk id="3" creationId="{A8299DBA-A949-AD09-714C-23B309DC2E19}"/>
          </ac:spMkLst>
        </pc:spChg>
      </pc:sldChg>
      <pc:sldChg chg="del">
        <pc:chgData name="Damian Gordon" userId="796278f3-970d-4a3b-8137-dc597a054133" providerId="ADAL" clId="{B03D9205-DA14-4078-A5CE-E20AA991F75E}" dt="2024-11-08T23:27:47.205" v="3813" actId="47"/>
        <pc:sldMkLst>
          <pc:docMk/>
          <pc:sldMk cId="2941779782" sldId="646"/>
        </pc:sldMkLst>
      </pc:sldChg>
      <pc:sldChg chg="del">
        <pc:chgData name="Damian Gordon" userId="796278f3-970d-4a3b-8137-dc597a054133" providerId="ADAL" clId="{B03D9205-DA14-4078-A5CE-E20AA991F75E}" dt="2024-11-08T23:27:47.205" v="3813" actId="47"/>
        <pc:sldMkLst>
          <pc:docMk/>
          <pc:sldMk cId="157803537" sldId="647"/>
        </pc:sldMkLst>
      </pc:sldChg>
      <pc:sldChg chg="del">
        <pc:chgData name="Damian Gordon" userId="796278f3-970d-4a3b-8137-dc597a054133" providerId="ADAL" clId="{B03D9205-DA14-4078-A5CE-E20AA991F75E}" dt="2024-11-08T23:27:47.205" v="3813" actId="47"/>
        <pc:sldMkLst>
          <pc:docMk/>
          <pc:sldMk cId="1645815381" sldId="648"/>
        </pc:sldMkLst>
      </pc:sldChg>
      <pc:sldChg chg="del">
        <pc:chgData name="Damian Gordon" userId="796278f3-970d-4a3b-8137-dc597a054133" providerId="ADAL" clId="{B03D9205-DA14-4078-A5CE-E20AA991F75E}" dt="2024-11-08T23:27:47.205" v="3813" actId="47"/>
        <pc:sldMkLst>
          <pc:docMk/>
          <pc:sldMk cId="2553764562" sldId="649"/>
        </pc:sldMkLst>
      </pc:sldChg>
      <pc:sldChg chg="del">
        <pc:chgData name="Damian Gordon" userId="796278f3-970d-4a3b-8137-dc597a054133" providerId="ADAL" clId="{B03D9205-DA14-4078-A5CE-E20AA991F75E}" dt="2024-11-08T23:27:47.205" v="3813" actId="47"/>
        <pc:sldMkLst>
          <pc:docMk/>
          <pc:sldMk cId="81605662" sldId="650"/>
        </pc:sldMkLst>
      </pc:sldChg>
      <pc:sldChg chg="del">
        <pc:chgData name="Damian Gordon" userId="796278f3-970d-4a3b-8137-dc597a054133" providerId="ADAL" clId="{B03D9205-DA14-4078-A5CE-E20AA991F75E}" dt="2024-11-08T23:27:47.205" v="3813" actId="47"/>
        <pc:sldMkLst>
          <pc:docMk/>
          <pc:sldMk cId="3479307202" sldId="651"/>
        </pc:sldMkLst>
      </pc:sldChg>
      <pc:sldChg chg="del">
        <pc:chgData name="Damian Gordon" userId="796278f3-970d-4a3b-8137-dc597a054133" providerId="ADAL" clId="{B03D9205-DA14-4078-A5CE-E20AA991F75E}" dt="2024-11-08T23:46:26.624" v="4059" actId="47"/>
        <pc:sldMkLst>
          <pc:docMk/>
          <pc:sldMk cId="548446927" sldId="652"/>
        </pc:sldMkLst>
      </pc:sldChg>
      <pc:sldChg chg="del">
        <pc:chgData name="Damian Gordon" userId="796278f3-970d-4a3b-8137-dc597a054133" providerId="ADAL" clId="{B03D9205-DA14-4078-A5CE-E20AA991F75E}" dt="2024-11-08T23:46:26.624" v="4059" actId="47"/>
        <pc:sldMkLst>
          <pc:docMk/>
          <pc:sldMk cId="3226883154" sldId="653"/>
        </pc:sldMkLst>
      </pc:sldChg>
      <pc:sldChg chg="del">
        <pc:chgData name="Damian Gordon" userId="796278f3-970d-4a3b-8137-dc597a054133" providerId="ADAL" clId="{B03D9205-DA14-4078-A5CE-E20AA991F75E}" dt="2024-11-08T23:46:26.624" v="4059" actId="47"/>
        <pc:sldMkLst>
          <pc:docMk/>
          <pc:sldMk cId="478379076" sldId="654"/>
        </pc:sldMkLst>
      </pc:sldChg>
      <pc:sldChg chg="del">
        <pc:chgData name="Damian Gordon" userId="796278f3-970d-4a3b-8137-dc597a054133" providerId="ADAL" clId="{B03D9205-DA14-4078-A5CE-E20AA991F75E}" dt="2024-11-08T23:46:26.624" v="4059" actId="47"/>
        <pc:sldMkLst>
          <pc:docMk/>
          <pc:sldMk cId="3284633779" sldId="655"/>
        </pc:sldMkLst>
      </pc:sldChg>
      <pc:sldChg chg="del">
        <pc:chgData name="Damian Gordon" userId="796278f3-970d-4a3b-8137-dc597a054133" providerId="ADAL" clId="{B03D9205-DA14-4078-A5CE-E20AA991F75E}" dt="2024-11-08T23:46:26.624" v="4059" actId="47"/>
        <pc:sldMkLst>
          <pc:docMk/>
          <pc:sldMk cId="2585751148" sldId="656"/>
        </pc:sldMkLst>
      </pc:sldChg>
      <pc:sldChg chg="del">
        <pc:chgData name="Damian Gordon" userId="796278f3-970d-4a3b-8137-dc597a054133" providerId="ADAL" clId="{B03D9205-DA14-4078-A5CE-E20AA991F75E}" dt="2024-11-08T23:46:26.624" v="4059" actId="47"/>
        <pc:sldMkLst>
          <pc:docMk/>
          <pc:sldMk cId="2723572040" sldId="657"/>
        </pc:sldMkLst>
      </pc:sldChg>
      <pc:sldChg chg="del">
        <pc:chgData name="Damian Gordon" userId="796278f3-970d-4a3b-8137-dc597a054133" providerId="ADAL" clId="{B03D9205-DA14-4078-A5CE-E20AA991F75E}" dt="2024-11-08T23:46:26.624" v="4059" actId="47"/>
        <pc:sldMkLst>
          <pc:docMk/>
          <pc:sldMk cId="3893562540" sldId="658"/>
        </pc:sldMkLst>
      </pc:sldChg>
      <pc:sldChg chg="del">
        <pc:chgData name="Damian Gordon" userId="796278f3-970d-4a3b-8137-dc597a054133" providerId="ADAL" clId="{B03D9205-DA14-4078-A5CE-E20AA991F75E}" dt="2024-11-08T23:46:26.624" v="4059" actId="47"/>
        <pc:sldMkLst>
          <pc:docMk/>
          <pc:sldMk cId="4290007679" sldId="660"/>
        </pc:sldMkLst>
      </pc:sldChg>
      <pc:sldChg chg="del">
        <pc:chgData name="Damian Gordon" userId="796278f3-970d-4a3b-8137-dc597a054133" providerId="ADAL" clId="{B03D9205-DA14-4078-A5CE-E20AA991F75E}" dt="2024-11-08T23:46:26.624" v="4059" actId="47"/>
        <pc:sldMkLst>
          <pc:docMk/>
          <pc:sldMk cId="2015398259" sldId="661"/>
        </pc:sldMkLst>
      </pc:sldChg>
      <pc:sldChg chg="del">
        <pc:chgData name="Damian Gordon" userId="796278f3-970d-4a3b-8137-dc597a054133" providerId="ADAL" clId="{B03D9205-DA14-4078-A5CE-E20AA991F75E}" dt="2024-11-08T22:02:02.376" v="2170" actId="47"/>
        <pc:sldMkLst>
          <pc:docMk/>
          <pc:sldMk cId="260823557" sldId="663"/>
        </pc:sldMkLst>
      </pc:sldChg>
      <pc:sldChg chg="addSp delSp modSp mod">
        <pc:chgData name="Damian Gordon" userId="796278f3-970d-4a3b-8137-dc597a054133" providerId="ADAL" clId="{B03D9205-DA14-4078-A5CE-E20AA991F75E}" dt="2024-11-08T20:50:48.582" v="1831"/>
        <pc:sldMkLst>
          <pc:docMk/>
          <pc:sldMk cId="2221610386" sldId="664"/>
        </pc:sldMkLst>
        <pc:spChg chg="mod">
          <ac:chgData name="Damian Gordon" userId="796278f3-970d-4a3b-8137-dc597a054133" providerId="ADAL" clId="{B03D9205-DA14-4078-A5CE-E20AA991F75E}" dt="2024-11-08T14:53:49.375" v="224" actId="20577"/>
          <ac:spMkLst>
            <pc:docMk/>
            <pc:sldMk cId="2221610386" sldId="664"/>
            <ac:spMk id="2" creationId="{7C1F2AE9-2E40-9697-C423-B5F43077ECC7}"/>
          </ac:spMkLst>
        </pc:spChg>
        <pc:spChg chg="mod">
          <ac:chgData name="Damian Gordon" userId="796278f3-970d-4a3b-8137-dc597a054133" providerId="ADAL" clId="{B03D9205-DA14-4078-A5CE-E20AA991F75E}" dt="2024-11-08T16:25:17.116" v="679" actId="20577"/>
          <ac:spMkLst>
            <pc:docMk/>
            <pc:sldMk cId="2221610386" sldId="664"/>
            <ac:spMk id="3" creationId="{7F4F10F0-0698-0420-2990-EC42A0D5DF68}"/>
          </ac:spMkLst>
        </pc:spChg>
        <pc:spChg chg="add mod">
          <ac:chgData name="Damian Gordon" userId="796278f3-970d-4a3b-8137-dc597a054133" providerId="ADAL" clId="{B03D9205-DA14-4078-A5CE-E20AA991F75E}" dt="2024-11-08T14:52:55.248" v="209" actId="14100"/>
          <ac:spMkLst>
            <pc:docMk/>
            <pc:sldMk cId="2221610386" sldId="664"/>
            <ac:spMk id="6" creationId="{6EBDACE9-95DD-C260-C5FF-70744563F31C}"/>
          </ac:spMkLst>
        </pc:spChg>
        <pc:spChg chg="add del mod">
          <ac:chgData name="Damian Gordon" userId="796278f3-970d-4a3b-8137-dc597a054133" providerId="ADAL" clId="{B03D9205-DA14-4078-A5CE-E20AA991F75E}" dt="2024-11-08T20:46:32.845" v="1559" actId="478"/>
          <ac:spMkLst>
            <pc:docMk/>
            <pc:sldMk cId="2221610386" sldId="664"/>
            <ac:spMk id="8" creationId="{D560F1CF-5834-15BA-8F14-F0210E9D64A2}"/>
          </ac:spMkLst>
        </pc:spChg>
        <pc:spChg chg="add del mod">
          <ac:chgData name="Damian Gordon" userId="796278f3-970d-4a3b-8137-dc597a054133" providerId="ADAL" clId="{B03D9205-DA14-4078-A5CE-E20AA991F75E}" dt="2024-11-08T20:50:48.241" v="1830" actId="478"/>
          <ac:spMkLst>
            <pc:docMk/>
            <pc:sldMk cId="2221610386" sldId="664"/>
            <ac:spMk id="11" creationId="{2E39E4A7-C714-AEF1-259C-28E18056AAD9}"/>
          </ac:spMkLst>
        </pc:spChg>
        <pc:spChg chg="add mod">
          <ac:chgData name="Damian Gordon" userId="796278f3-970d-4a3b-8137-dc597a054133" providerId="ADAL" clId="{B03D9205-DA14-4078-A5CE-E20AA991F75E}" dt="2024-11-08T20:50:48.582" v="1831"/>
          <ac:spMkLst>
            <pc:docMk/>
            <pc:sldMk cId="2221610386" sldId="664"/>
            <ac:spMk id="15" creationId="{CE34C3DD-F54F-24E2-4BC7-93B2F2552560}"/>
          </ac:spMkLst>
        </pc:spChg>
        <pc:picChg chg="add del mod">
          <ac:chgData name="Damian Gordon" userId="796278f3-970d-4a3b-8137-dc597a054133" providerId="ADAL" clId="{B03D9205-DA14-4078-A5CE-E20AA991F75E}" dt="2024-11-08T20:45:24.760" v="1536" actId="21"/>
          <ac:picMkLst>
            <pc:docMk/>
            <pc:sldMk cId="2221610386" sldId="664"/>
            <ac:picMk id="4" creationId="{0D246A16-680B-C283-D0CD-BE7C4B4B6864}"/>
          </ac:picMkLst>
        </pc:picChg>
        <pc:picChg chg="add del mod">
          <ac:chgData name="Damian Gordon" userId="796278f3-970d-4a3b-8137-dc597a054133" providerId="ADAL" clId="{B03D9205-DA14-4078-A5CE-E20AA991F75E}" dt="2024-11-08T20:46:32.845" v="1559" actId="478"/>
          <ac:picMkLst>
            <pc:docMk/>
            <pc:sldMk cId="2221610386" sldId="664"/>
            <ac:picMk id="5" creationId="{D33FAF46-E304-0D82-838A-02B3E6F4CB01}"/>
          </ac:picMkLst>
        </pc:picChg>
        <pc:picChg chg="add del mod">
          <ac:chgData name="Damian Gordon" userId="796278f3-970d-4a3b-8137-dc597a054133" providerId="ADAL" clId="{B03D9205-DA14-4078-A5CE-E20AA991F75E}" dt="2024-11-08T14:54:01.039" v="227" actId="478"/>
          <ac:picMkLst>
            <pc:docMk/>
            <pc:sldMk cId="2221610386" sldId="664"/>
            <ac:picMk id="8" creationId="{9F6BDC38-2874-8192-7193-3FC5F87AB7C2}"/>
          </ac:picMkLst>
        </pc:picChg>
        <pc:picChg chg="add del mod">
          <ac:chgData name="Damian Gordon" userId="796278f3-970d-4a3b-8137-dc597a054133" providerId="ADAL" clId="{B03D9205-DA14-4078-A5CE-E20AA991F75E}" dt="2024-11-08T20:46:32.845" v="1559" actId="478"/>
          <ac:picMkLst>
            <pc:docMk/>
            <pc:sldMk cId="2221610386" sldId="664"/>
            <ac:picMk id="9" creationId="{6AAFCF33-1006-91C3-C5DA-2CBC2B722DE5}"/>
          </ac:picMkLst>
        </pc:picChg>
        <pc:picChg chg="add del mod">
          <ac:chgData name="Damian Gordon" userId="796278f3-970d-4a3b-8137-dc597a054133" providerId="ADAL" clId="{B03D9205-DA14-4078-A5CE-E20AA991F75E}" dt="2024-11-08T20:50:48.241" v="1830" actId="478"/>
          <ac:picMkLst>
            <pc:docMk/>
            <pc:sldMk cId="2221610386" sldId="664"/>
            <ac:picMk id="10" creationId="{D01B3223-D0C6-74F8-2988-221B3CAFE3F8}"/>
          </ac:picMkLst>
        </pc:picChg>
        <pc:picChg chg="add del mod">
          <ac:chgData name="Damian Gordon" userId="796278f3-970d-4a3b-8137-dc597a054133" providerId="ADAL" clId="{B03D9205-DA14-4078-A5CE-E20AA991F75E}" dt="2024-11-08T20:50:48.241" v="1830" actId="478"/>
          <ac:picMkLst>
            <pc:docMk/>
            <pc:sldMk cId="2221610386" sldId="664"/>
            <ac:picMk id="12" creationId="{A961810F-2D6B-E8DC-A032-6CB800743734}"/>
          </ac:picMkLst>
        </pc:picChg>
        <pc:picChg chg="add mod">
          <ac:chgData name="Damian Gordon" userId="796278f3-970d-4a3b-8137-dc597a054133" providerId="ADAL" clId="{B03D9205-DA14-4078-A5CE-E20AA991F75E}" dt="2024-11-08T20:50:48.582" v="1831"/>
          <ac:picMkLst>
            <pc:docMk/>
            <pc:sldMk cId="2221610386" sldId="664"/>
            <ac:picMk id="13" creationId="{10088646-0D7C-BC16-4187-11099EB04B44}"/>
          </ac:picMkLst>
        </pc:picChg>
        <pc:picChg chg="add mod">
          <ac:chgData name="Damian Gordon" userId="796278f3-970d-4a3b-8137-dc597a054133" providerId="ADAL" clId="{B03D9205-DA14-4078-A5CE-E20AA991F75E}" dt="2024-11-08T20:50:48.582" v="1831"/>
          <ac:picMkLst>
            <pc:docMk/>
            <pc:sldMk cId="2221610386" sldId="664"/>
            <ac:picMk id="14" creationId="{F998CD68-D729-7256-39B3-B9D6E416A64B}"/>
          </ac:picMkLst>
        </pc:picChg>
        <pc:picChg chg="del mod">
          <ac:chgData name="Damian Gordon" userId="796278f3-970d-4a3b-8137-dc597a054133" providerId="ADAL" clId="{B03D9205-DA14-4078-A5CE-E20AA991F75E}" dt="2024-11-08T14:52:34.165" v="201" actId="478"/>
          <ac:picMkLst>
            <pc:docMk/>
            <pc:sldMk cId="2221610386" sldId="664"/>
            <ac:picMk id="2050" creationId="{6BA89D1B-A7B0-4550-469A-B87DBA6793B7}"/>
          </ac:picMkLst>
        </pc:picChg>
        <pc:picChg chg="del">
          <ac:chgData name="Damian Gordon" userId="796278f3-970d-4a3b-8137-dc597a054133" providerId="ADAL" clId="{B03D9205-DA14-4078-A5CE-E20AA991F75E}" dt="2024-11-08T14:51:08.710" v="178" actId="478"/>
          <ac:picMkLst>
            <pc:docMk/>
            <pc:sldMk cId="2221610386" sldId="664"/>
            <ac:picMk id="2052" creationId="{6B5E076B-2D23-DFC9-0382-A8FAF6951987}"/>
          </ac:picMkLst>
        </pc:picChg>
      </pc:sldChg>
      <pc:sldChg chg="del">
        <pc:chgData name="Damian Gordon" userId="796278f3-970d-4a3b-8137-dc597a054133" providerId="ADAL" clId="{B03D9205-DA14-4078-A5CE-E20AA991F75E}" dt="2024-11-08T23:48:17.194" v="4090" actId="47"/>
        <pc:sldMkLst>
          <pc:docMk/>
          <pc:sldMk cId="1307098878" sldId="666"/>
        </pc:sldMkLst>
      </pc:sldChg>
      <pc:sldChg chg="del">
        <pc:chgData name="Damian Gordon" userId="796278f3-970d-4a3b-8137-dc597a054133" providerId="ADAL" clId="{B03D9205-DA14-4078-A5CE-E20AA991F75E}" dt="2024-11-08T23:48:17.194" v="4090" actId="47"/>
        <pc:sldMkLst>
          <pc:docMk/>
          <pc:sldMk cId="1574798373" sldId="667"/>
        </pc:sldMkLst>
      </pc:sldChg>
      <pc:sldChg chg="del ord">
        <pc:chgData name="Damian Gordon" userId="796278f3-970d-4a3b-8137-dc597a054133" providerId="ADAL" clId="{B03D9205-DA14-4078-A5CE-E20AA991F75E}" dt="2024-11-08T23:48:17.194" v="4090" actId="47"/>
        <pc:sldMkLst>
          <pc:docMk/>
          <pc:sldMk cId="4241132793" sldId="668"/>
        </pc:sldMkLst>
      </pc:sldChg>
      <pc:sldChg chg="del">
        <pc:chgData name="Damian Gordon" userId="796278f3-970d-4a3b-8137-dc597a054133" providerId="ADAL" clId="{B03D9205-DA14-4078-A5CE-E20AA991F75E}" dt="2024-11-08T23:48:17.194" v="4090" actId="47"/>
        <pc:sldMkLst>
          <pc:docMk/>
          <pc:sldMk cId="3892139638" sldId="669"/>
        </pc:sldMkLst>
      </pc:sldChg>
      <pc:sldChg chg="del">
        <pc:chgData name="Damian Gordon" userId="796278f3-970d-4a3b-8137-dc597a054133" providerId="ADAL" clId="{B03D9205-DA14-4078-A5CE-E20AA991F75E}" dt="2024-11-08T23:48:17.194" v="4090" actId="47"/>
        <pc:sldMkLst>
          <pc:docMk/>
          <pc:sldMk cId="2557096355" sldId="670"/>
        </pc:sldMkLst>
      </pc:sldChg>
      <pc:sldChg chg="del">
        <pc:chgData name="Damian Gordon" userId="796278f3-970d-4a3b-8137-dc597a054133" providerId="ADAL" clId="{B03D9205-DA14-4078-A5CE-E20AA991F75E}" dt="2024-11-08T23:48:17.194" v="4090" actId="47"/>
        <pc:sldMkLst>
          <pc:docMk/>
          <pc:sldMk cId="2420368151" sldId="671"/>
        </pc:sldMkLst>
      </pc:sldChg>
      <pc:sldChg chg="modSp mod">
        <pc:chgData name="Damian Gordon" userId="796278f3-970d-4a3b-8137-dc597a054133" providerId="ADAL" clId="{B03D9205-DA14-4078-A5CE-E20AA991F75E}" dt="2024-11-06T11:39:13.334" v="25" actId="20577"/>
        <pc:sldMkLst>
          <pc:docMk/>
          <pc:sldMk cId="1814876306" sldId="672"/>
        </pc:sldMkLst>
        <pc:spChg chg="mod">
          <ac:chgData name="Damian Gordon" userId="796278f3-970d-4a3b-8137-dc597a054133" providerId="ADAL" clId="{B03D9205-DA14-4078-A5CE-E20AA991F75E}" dt="2024-11-06T11:39:13.334" v="25" actId="20577"/>
          <ac:spMkLst>
            <pc:docMk/>
            <pc:sldMk cId="1814876306" sldId="672"/>
            <ac:spMk id="2" creationId="{8FE056DA-5D2F-7F3D-C27F-DA19F576C0F7}"/>
          </ac:spMkLst>
        </pc:spChg>
      </pc:sldChg>
      <pc:sldChg chg="modSp mod">
        <pc:chgData name="Damian Gordon" userId="796278f3-970d-4a3b-8137-dc597a054133" providerId="ADAL" clId="{B03D9205-DA14-4078-A5CE-E20AA991F75E}" dt="2024-11-08T23:46:58.807" v="4086" actId="1076"/>
        <pc:sldMkLst>
          <pc:docMk/>
          <pc:sldMk cId="1505531879" sldId="673"/>
        </pc:sldMkLst>
        <pc:spChg chg="mod">
          <ac:chgData name="Damian Gordon" userId="796278f3-970d-4a3b-8137-dc597a054133" providerId="ADAL" clId="{B03D9205-DA14-4078-A5CE-E20AA991F75E}" dt="2024-11-08T23:46:58.807" v="4086" actId="1076"/>
          <ac:spMkLst>
            <pc:docMk/>
            <pc:sldMk cId="1505531879" sldId="673"/>
            <ac:spMk id="2" creationId="{26D7CB9F-9238-B4B6-1310-DFF9FEC37598}"/>
          </ac:spMkLst>
        </pc:spChg>
      </pc:sldChg>
      <pc:sldChg chg="del">
        <pc:chgData name="Damian Gordon" userId="796278f3-970d-4a3b-8137-dc597a054133" providerId="ADAL" clId="{B03D9205-DA14-4078-A5CE-E20AA991F75E}" dt="2024-11-08T23:46:26.624" v="4059" actId="47"/>
        <pc:sldMkLst>
          <pc:docMk/>
          <pc:sldMk cId="4181301380" sldId="674"/>
        </pc:sldMkLst>
      </pc:sldChg>
      <pc:sldChg chg="del">
        <pc:chgData name="Damian Gordon" userId="796278f3-970d-4a3b-8137-dc597a054133" providerId="ADAL" clId="{B03D9205-DA14-4078-A5CE-E20AA991F75E}" dt="2024-11-08T23:48:17.194" v="4090" actId="47"/>
        <pc:sldMkLst>
          <pc:docMk/>
          <pc:sldMk cId="4001440301" sldId="675"/>
        </pc:sldMkLst>
      </pc:sldChg>
      <pc:sldChg chg="del">
        <pc:chgData name="Damian Gordon" userId="796278f3-970d-4a3b-8137-dc597a054133" providerId="ADAL" clId="{B03D9205-DA14-4078-A5CE-E20AA991F75E}" dt="2024-11-08T23:48:17.194" v="4090" actId="47"/>
        <pc:sldMkLst>
          <pc:docMk/>
          <pc:sldMk cId="1212316520" sldId="676"/>
        </pc:sldMkLst>
      </pc:sldChg>
      <pc:sldChg chg="del">
        <pc:chgData name="Damian Gordon" userId="796278f3-970d-4a3b-8137-dc597a054133" providerId="ADAL" clId="{B03D9205-DA14-4078-A5CE-E20AA991F75E}" dt="2024-11-08T23:46:26.624" v="4059" actId="47"/>
        <pc:sldMkLst>
          <pc:docMk/>
          <pc:sldMk cId="2642139919" sldId="677"/>
        </pc:sldMkLst>
      </pc:sldChg>
      <pc:sldChg chg="del">
        <pc:chgData name="Damian Gordon" userId="796278f3-970d-4a3b-8137-dc597a054133" providerId="ADAL" clId="{B03D9205-DA14-4078-A5CE-E20AA991F75E}" dt="2024-11-08T23:46:26.624" v="4059" actId="47"/>
        <pc:sldMkLst>
          <pc:docMk/>
          <pc:sldMk cId="2010074743" sldId="678"/>
        </pc:sldMkLst>
      </pc:sldChg>
      <pc:sldChg chg="del">
        <pc:chgData name="Damian Gordon" userId="796278f3-970d-4a3b-8137-dc597a054133" providerId="ADAL" clId="{B03D9205-DA14-4078-A5CE-E20AA991F75E}" dt="2024-11-08T23:46:26.624" v="4059" actId="47"/>
        <pc:sldMkLst>
          <pc:docMk/>
          <pc:sldMk cId="1257953897" sldId="679"/>
        </pc:sldMkLst>
      </pc:sldChg>
      <pc:sldChg chg="del">
        <pc:chgData name="Damian Gordon" userId="796278f3-970d-4a3b-8137-dc597a054133" providerId="ADAL" clId="{B03D9205-DA14-4078-A5CE-E20AA991F75E}" dt="2024-11-08T23:46:26.624" v="4059" actId="47"/>
        <pc:sldMkLst>
          <pc:docMk/>
          <pc:sldMk cId="2078360145" sldId="680"/>
        </pc:sldMkLst>
      </pc:sldChg>
      <pc:sldChg chg="del">
        <pc:chgData name="Damian Gordon" userId="796278f3-970d-4a3b-8137-dc597a054133" providerId="ADAL" clId="{B03D9205-DA14-4078-A5CE-E20AA991F75E}" dt="2024-11-08T23:46:26.624" v="4059" actId="47"/>
        <pc:sldMkLst>
          <pc:docMk/>
          <pc:sldMk cId="1415322877" sldId="681"/>
        </pc:sldMkLst>
      </pc:sldChg>
      <pc:sldChg chg="del">
        <pc:chgData name="Damian Gordon" userId="796278f3-970d-4a3b-8137-dc597a054133" providerId="ADAL" clId="{B03D9205-DA14-4078-A5CE-E20AA991F75E}" dt="2024-11-08T23:46:26.624" v="4059" actId="47"/>
        <pc:sldMkLst>
          <pc:docMk/>
          <pc:sldMk cId="1873594642" sldId="682"/>
        </pc:sldMkLst>
      </pc:sldChg>
      <pc:sldChg chg="del">
        <pc:chgData name="Damian Gordon" userId="796278f3-970d-4a3b-8137-dc597a054133" providerId="ADAL" clId="{B03D9205-DA14-4078-A5CE-E20AA991F75E}" dt="2024-11-08T23:46:26.624" v="4059" actId="47"/>
        <pc:sldMkLst>
          <pc:docMk/>
          <pc:sldMk cId="1275535071" sldId="683"/>
        </pc:sldMkLst>
      </pc:sldChg>
      <pc:sldChg chg="del">
        <pc:chgData name="Damian Gordon" userId="796278f3-970d-4a3b-8137-dc597a054133" providerId="ADAL" clId="{B03D9205-DA14-4078-A5CE-E20AA991F75E}" dt="2024-11-08T23:46:26.624" v="4059" actId="47"/>
        <pc:sldMkLst>
          <pc:docMk/>
          <pc:sldMk cId="2139756814" sldId="684"/>
        </pc:sldMkLst>
      </pc:sldChg>
      <pc:sldChg chg="del">
        <pc:chgData name="Damian Gordon" userId="796278f3-970d-4a3b-8137-dc597a054133" providerId="ADAL" clId="{B03D9205-DA14-4078-A5CE-E20AA991F75E}" dt="2024-11-08T23:46:26.624" v="4059" actId="47"/>
        <pc:sldMkLst>
          <pc:docMk/>
          <pc:sldMk cId="378114471" sldId="685"/>
        </pc:sldMkLst>
      </pc:sldChg>
      <pc:sldChg chg="del">
        <pc:chgData name="Damian Gordon" userId="796278f3-970d-4a3b-8137-dc597a054133" providerId="ADAL" clId="{B03D9205-DA14-4078-A5CE-E20AA991F75E}" dt="2024-11-08T23:46:26.624" v="4059" actId="47"/>
        <pc:sldMkLst>
          <pc:docMk/>
          <pc:sldMk cId="245661914" sldId="686"/>
        </pc:sldMkLst>
      </pc:sldChg>
      <pc:sldChg chg="del">
        <pc:chgData name="Damian Gordon" userId="796278f3-970d-4a3b-8137-dc597a054133" providerId="ADAL" clId="{B03D9205-DA14-4078-A5CE-E20AA991F75E}" dt="2024-11-08T23:46:26.624" v="4059" actId="47"/>
        <pc:sldMkLst>
          <pc:docMk/>
          <pc:sldMk cId="2754685051" sldId="687"/>
        </pc:sldMkLst>
      </pc:sldChg>
      <pc:sldChg chg="del">
        <pc:chgData name="Damian Gordon" userId="796278f3-970d-4a3b-8137-dc597a054133" providerId="ADAL" clId="{B03D9205-DA14-4078-A5CE-E20AA991F75E}" dt="2024-11-08T23:46:26.624" v="4059" actId="47"/>
        <pc:sldMkLst>
          <pc:docMk/>
          <pc:sldMk cId="3179686466" sldId="688"/>
        </pc:sldMkLst>
      </pc:sldChg>
      <pc:sldChg chg="del">
        <pc:chgData name="Damian Gordon" userId="796278f3-970d-4a3b-8137-dc597a054133" providerId="ADAL" clId="{B03D9205-DA14-4078-A5CE-E20AA991F75E}" dt="2024-11-08T23:46:26.624" v="4059" actId="47"/>
        <pc:sldMkLst>
          <pc:docMk/>
          <pc:sldMk cId="1945392958" sldId="689"/>
        </pc:sldMkLst>
      </pc:sldChg>
      <pc:sldChg chg="del">
        <pc:chgData name="Damian Gordon" userId="796278f3-970d-4a3b-8137-dc597a054133" providerId="ADAL" clId="{B03D9205-DA14-4078-A5CE-E20AA991F75E}" dt="2024-11-08T23:46:26.624" v="4059" actId="47"/>
        <pc:sldMkLst>
          <pc:docMk/>
          <pc:sldMk cId="2792110109" sldId="690"/>
        </pc:sldMkLst>
      </pc:sldChg>
      <pc:sldChg chg="del">
        <pc:chgData name="Damian Gordon" userId="796278f3-970d-4a3b-8137-dc597a054133" providerId="ADAL" clId="{B03D9205-DA14-4078-A5CE-E20AA991F75E}" dt="2024-11-08T23:46:26.624" v="4059" actId="47"/>
        <pc:sldMkLst>
          <pc:docMk/>
          <pc:sldMk cId="2142891650" sldId="691"/>
        </pc:sldMkLst>
      </pc:sldChg>
      <pc:sldChg chg="del">
        <pc:chgData name="Damian Gordon" userId="796278f3-970d-4a3b-8137-dc597a054133" providerId="ADAL" clId="{B03D9205-DA14-4078-A5CE-E20AA991F75E}" dt="2024-11-08T23:46:26.624" v="4059" actId="47"/>
        <pc:sldMkLst>
          <pc:docMk/>
          <pc:sldMk cId="215251731" sldId="692"/>
        </pc:sldMkLst>
      </pc:sldChg>
      <pc:sldChg chg="del">
        <pc:chgData name="Damian Gordon" userId="796278f3-970d-4a3b-8137-dc597a054133" providerId="ADAL" clId="{B03D9205-DA14-4078-A5CE-E20AA991F75E}" dt="2024-11-08T23:46:26.624" v="4059" actId="47"/>
        <pc:sldMkLst>
          <pc:docMk/>
          <pc:sldMk cId="1788664305" sldId="693"/>
        </pc:sldMkLst>
      </pc:sldChg>
      <pc:sldChg chg="del">
        <pc:chgData name="Damian Gordon" userId="796278f3-970d-4a3b-8137-dc597a054133" providerId="ADAL" clId="{B03D9205-DA14-4078-A5CE-E20AA991F75E}" dt="2024-11-08T23:46:33.137" v="4060" actId="47"/>
        <pc:sldMkLst>
          <pc:docMk/>
          <pc:sldMk cId="1533998974" sldId="694"/>
        </pc:sldMkLst>
      </pc:sldChg>
      <pc:sldChg chg="del">
        <pc:chgData name="Damian Gordon" userId="796278f3-970d-4a3b-8137-dc597a054133" providerId="ADAL" clId="{B03D9205-DA14-4078-A5CE-E20AA991F75E}" dt="2024-11-08T23:46:26.624" v="4059" actId="47"/>
        <pc:sldMkLst>
          <pc:docMk/>
          <pc:sldMk cId="3107787632" sldId="695"/>
        </pc:sldMkLst>
      </pc:sldChg>
      <pc:sldChg chg="del">
        <pc:chgData name="Damian Gordon" userId="796278f3-970d-4a3b-8137-dc597a054133" providerId="ADAL" clId="{B03D9205-DA14-4078-A5CE-E20AA991F75E}" dt="2024-11-08T23:46:26.624" v="4059" actId="47"/>
        <pc:sldMkLst>
          <pc:docMk/>
          <pc:sldMk cId="1391204513" sldId="696"/>
        </pc:sldMkLst>
      </pc:sldChg>
      <pc:sldChg chg="del">
        <pc:chgData name="Damian Gordon" userId="796278f3-970d-4a3b-8137-dc597a054133" providerId="ADAL" clId="{B03D9205-DA14-4078-A5CE-E20AA991F75E}" dt="2024-11-08T23:46:26.624" v="4059" actId="47"/>
        <pc:sldMkLst>
          <pc:docMk/>
          <pc:sldMk cId="3286033112" sldId="697"/>
        </pc:sldMkLst>
      </pc:sldChg>
      <pc:sldChg chg="del">
        <pc:chgData name="Damian Gordon" userId="796278f3-970d-4a3b-8137-dc597a054133" providerId="ADAL" clId="{B03D9205-DA14-4078-A5CE-E20AA991F75E}" dt="2024-11-08T23:46:26.624" v="4059" actId="47"/>
        <pc:sldMkLst>
          <pc:docMk/>
          <pc:sldMk cId="1654740708" sldId="698"/>
        </pc:sldMkLst>
      </pc:sldChg>
      <pc:sldChg chg="del">
        <pc:chgData name="Damian Gordon" userId="796278f3-970d-4a3b-8137-dc597a054133" providerId="ADAL" clId="{B03D9205-DA14-4078-A5CE-E20AA991F75E}" dt="2024-11-08T23:46:26.624" v="4059" actId="47"/>
        <pc:sldMkLst>
          <pc:docMk/>
          <pc:sldMk cId="4245646987" sldId="699"/>
        </pc:sldMkLst>
      </pc:sldChg>
      <pc:sldChg chg="del">
        <pc:chgData name="Damian Gordon" userId="796278f3-970d-4a3b-8137-dc597a054133" providerId="ADAL" clId="{B03D9205-DA14-4078-A5CE-E20AA991F75E}" dt="2024-11-08T23:48:17.194" v="4090" actId="47"/>
        <pc:sldMkLst>
          <pc:docMk/>
          <pc:sldMk cId="2139729507" sldId="700"/>
        </pc:sldMkLst>
      </pc:sldChg>
      <pc:sldChg chg="del">
        <pc:chgData name="Damian Gordon" userId="796278f3-970d-4a3b-8137-dc597a054133" providerId="ADAL" clId="{B03D9205-DA14-4078-A5CE-E20AA991F75E}" dt="2024-11-08T23:27:49.790" v="3814" actId="47"/>
        <pc:sldMkLst>
          <pc:docMk/>
          <pc:sldMk cId="4157955489" sldId="702"/>
        </pc:sldMkLst>
      </pc:sldChg>
      <pc:sldChg chg="del">
        <pc:chgData name="Damian Gordon" userId="796278f3-970d-4a3b-8137-dc597a054133" providerId="ADAL" clId="{B03D9205-DA14-4078-A5CE-E20AA991F75E}" dt="2024-11-08T23:48:17.194" v="4090" actId="47"/>
        <pc:sldMkLst>
          <pc:docMk/>
          <pc:sldMk cId="2046565194" sldId="703"/>
        </pc:sldMkLst>
      </pc:sldChg>
      <pc:sldChg chg="del">
        <pc:chgData name="Damian Gordon" userId="796278f3-970d-4a3b-8137-dc597a054133" providerId="ADAL" clId="{B03D9205-DA14-4078-A5CE-E20AA991F75E}" dt="2024-11-08T23:46:26.624" v="4059" actId="47"/>
        <pc:sldMkLst>
          <pc:docMk/>
          <pc:sldMk cId="1370374683" sldId="704"/>
        </pc:sldMkLst>
      </pc:sldChg>
      <pc:sldChg chg="del">
        <pc:chgData name="Damian Gordon" userId="796278f3-970d-4a3b-8137-dc597a054133" providerId="ADAL" clId="{B03D9205-DA14-4078-A5CE-E20AA991F75E}" dt="2024-11-08T23:47:30.892" v="4087" actId="47"/>
        <pc:sldMkLst>
          <pc:docMk/>
          <pc:sldMk cId="1465811035" sldId="705"/>
        </pc:sldMkLst>
      </pc:sldChg>
      <pc:sldChg chg="del">
        <pc:chgData name="Damian Gordon" userId="796278f3-970d-4a3b-8137-dc597a054133" providerId="ADAL" clId="{B03D9205-DA14-4078-A5CE-E20AA991F75E}" dt="2024-11-08T23:47:30.892" v="4087" actId="47"/>
        <pc:sldMkLst>
          <pc:docMk/>
          <pc:sldMk cId="1394397798" sldId="706"/>
        </pc:sldMkLst>
      </pc:sldChg>
      <pc:sldChg chg="del">
        <pc:chgData name="Damian Gordon" userId="796278f3-970d-4a3b-8137-dc597a054133" providerId="ADAL" clId="{B03D9205-DA14-4078-A5CE-E20AA991F75E}" dt="2024-11-08T23:47:30.892" v="4087" actId="47"/>
        <pc:sldMkLst>
          <pc:docMk/>
          <pc:sldMk cId="3600936286" sldId="707"/>
        </pc:sldMkLst>
      </pc:sldChg>
      <pc:sldChg chg="del">
        <pc:chgData name="Damian Gordon" userId="796278f3-970d-4a3b-8137-dc597a054133" providerId="ADAL" clId="{B03D9205-DA14-4078-A5CE-E20AA991F75E}" dt="2024-11-08T23:47:30.892" v="4087" actId="47"/>
        <pc:sldMkLst>
          <pc:docMk/>
          <pc:sldMk cId="391446007" sldId="708"/>
        </pc:sldMkLst>
      </pc:sldChg>
      <pc:sldChg chg="del">
        <pc:chgData name="Damian Gordon" userId="796278f3-970d-4a3b-8137-dc597a054133" providerId="ADAL" clId="{B03D9205-DA14-4078-A5CE-E20AA991F75E}" dt="2024-11-08T23:47:30.892" v="4087" actId="47"/>
        <pc:sldMkLst>
          <pc:docMk/>
          <pc:sldMk cId="4088267421" sldId="709"/>
        </pc:sldMkLst>
      </pc:sldChg>
      <pc:sldChg chg="del">
        <pc:chgData name="Damian Gordon" userId="796278f3-970d-4a3b-8137-dc597a054133" providerId="ADAL" clId="{B03D9205-DA14-4078-A5CE-E20AA991F75E}" dt="2024-11-08T23:47:30.892" v="4087" actId="47"/>
        <pc:sldMkLst>
          <pc:docMk/>
          <pc:sldMk cId="2881318087" sldId="710"/>
        </pc:sldMkLst>
      </pc:sldChg>
      <pc:sldChg chg="del">
        <pc:chgData name="Damian Gordon" userId="796278f3-970d-4a3b-8137-dc597a054133" providerId="ADAL" clId="{B03D9205-DA14-4078-A5CE-E20AA991F75E}" dt="2024-11-08T23:47:30.892" v="4087" actId="47"/>
        <pc:sldMkLst>
          <pc:docMk/>
          <pc:sldMk cId="392086979" sldId="712"/>
        </pc:sldMkLst>
      </pc:sldChg>
      <pc:sldChg chg="del">
        <pc:chgData name="Damian Gordon" userId="796278f3-970d-4a3b-8137-dc597a054133" providerId="ADAL" clId="{B03D9205-DA14-4078-A5CE-E20AA991F75E}" dt="2024-11-08T23:47:30.892" v="4087" actId="47"/>
        <pc:sldMkLst>
          <pc:docMk/>
          <pc:sldMk cId="2966234553" sldId="713"/>
        </pc:sldMkLst>
      </pc:sldChg>
      <pc:sldChg chg="del">
        <pc:chgData name="Damian Gordon" userId="796278f3-970d-4a3b-8137-dc597a054133" providerId="ADAL" clId="{B03D9205-DA14-4078-A5CE-E20AA991F75E}" dt="2024-11-08T23:47:30.892" v="4087" actId="47"/>
        <pc:sldMkLst>
          <pc:docMk/>
          <pc:sldMk cId="1145315069" sldId="714"/>
        </pc:sldMkLst>
      </pc:sldChg>
      <pc:sldChg chg="del">
        <pc:chgData name="Damian Gordon" userId="796278f3-970d-4a3b-8137-dc597a054133" providerId="ADAL" clId="{B03D9205-DA14-4078-A5CE-E20AA991F75E}" dt="2024-11-08T23:47:30.892" v="4087" actId="47"/>
        <pc:sldMkLst>
          <pc:docMk/>
          <pc:sldMk cId="1971877005" sldId="715"/>
        </pc:sldMkLst>
      </pc:sldChg>
      <pc:sldChg chg="del">
        <pc:chgData name="Damian Gordon" userId="796278f3-970d-4a3b-8137-dc597a054133" providerId="ADAL" clId="{B03D9205-DA14-4078-A5CE-E20AA991F75E}" dt="2024-11-08T23:47:30.892" v="4087" actId="47"/>
        <pc:sldMkLst>
          <pc:docMk/>
          <pc:sldMk cId="1264344965" sldId="716"/>
        </pc:sldMkLst>
      </pc:sldChg>
      <pc:sldChg chg="del">
        <pc:chgData name="Damian Gordon" userId="796278f3-970d-4a3b-8137-dc597a054133" providerId="ADAL" clId="{B03D9205-DA14-4078-A5CE-E20AA991F75E}" dt="2024-11-08T23:47:30.892" v="4087" actId="47"/>
        <pc:sldMkLst>
          <pc:docMk/>
          <pc:sldMk cId="2570414941" sldId="717"/>
        </pc:sldMkLst>
      </pc:sldChg>
      <pc:sldChg chg="del">
        <pc:chgData name="Damian Gordon" userId="796278f3-970d-4a3b-8137-dc597a054133" providerId="ADAL" clId="{B03D9205-DA14-4078-A5CE-E20AA991F75E}" dt="2024-11-08T23:47:30.892" v="4087" actId="47"/>
        <pc:sldMkLst>
          <pc:docMk/>
          <pc:sldMk cId="743853068" sldId="718"/>
        </pc:sldMkLst>
      </pc:sldChg>
      <pc:sldChg chg="del">
        <pc:chgData name="Damian Gordon" userId="796278f3-970d-4a3b-8137-dc597a054133" providerId="ADAL" clId="{B03D9205-DA14-4078-A5CE-E20AA991F75E}" dt="2024-11-08T23:47:30.892" v="4087" actId="47"/>
        <pc:sldMkLst>
          <pc:docMk/>
          <pc:sldMk cId="2380218620" sldId="719"/>
        </pc:sldMkLst>
      </pc:sldChg>
      <pc:sldChg chg="del">
        <pc:chgData name="Damian Gordon" userId="796278f3-970d-4a3b-8137-dc597a054133" providerId="ADAL" clId="{B03D9205-DA14-4078-A5CE-E20AA991F75E}" dt="2024-11-08T23:47:30.892" v="4087" actId="47"/>
        <pc:sldMkLst>
          <pc:docMk/>
          <pc:sldMk cId="717447132" sldId="720"/>
        </pc:sldMkLst>
      </pc:sldChg>
      <pc:sldChg chg="del">
        <pc:chgData name="Damian Gordon" userId="796278f3-970d-4a3b-8137-dc597a054133" providerId="ADAL" clId="{B03D9205-DA14-4078-A5CE-E20AA991F75E}" dt="2024-11-08T23:47:30.892" v="4087" actId="47"/>
        <pc:sldMkLst>
          <pc:docMk/>
          <pc:sldMk cId="2626643392" sldId="721"/>
        </pc:sldMkLst>
      </pc:sldChg>
      <pc:sldChg chg="del">
        <pc:chgData name="Damian Gordon" userId="796278f3-970d-4a3b-8137-dc597a054133" providerId="ADAL" clId="{B03D9205-DA14-4078-A5CE-E20AA991F75E}" dt="2024-11-08T23:47:30.892" v="4087" actId="47"/>
        <pc:sldMkLst>
          <pc:docMk/>
          <pc:sldMk cId="2049118790" sldId="722"/>
        </pc:sldMkLst>
      </pc:sldChg>
      <pc:sldChg chg="del">
        <pc:chgData name="Damian Gordon" userId="796278f3-970d-4a3b-8137-dc597a054133" providerId="ADAL" clId="{B03D9205-DA14-4078-A5CE-E20AA991F75E}" dt="2024-11-08T23:47:30.892" v="4087" actId="47"/>
        <pc:sldMkLst>
          <pc:docMk/>
          <pc:sldMk cId="1144337560" sldId="723"/>
        </pc:sldMkLst>
      </pc:sldChg>
      <pc:sldChg chg="del">
        <pc:chgData name="Damian Gordon" userId="796278f3-970d-4a3b-8137-dc597a054133" providerId="ADAL" clId="{B03D9205-DA14-4078-A5CE-E20AA991F75E}" dt="2024-11-08T23:47:30.892" v="4087" actId="47"/>
        <pc:sldMkLst>
          <pc:docMk/>
          <pc:sldMk cId="4024808391" sldId="724"/>
        </pc:sldMkLst>
      </pc:sldChg>
      <pc:sldChg chg="del">
        <pc:chgData name="Damian Gordon" userId="796278f3-970d-4a3b-8137-dc597a054133" providerId="ADAL" clId="{B03D9205-DA14-4078-A5CE-E20AA991F75E}" dt="2024-11-08T23:47:30.892" v="4087" actId="47"/>
        <pc:sldMkLst>
          <pc:docMk/>
          <pc:sldMk cId="1418962274" sldId="725"/>
        </pc:sldMkLst>
      </pc:sldChg>
      <pc:sldChg chg="del">
        <pc:chgData name="Damian Gordon" userId="796278f3-970d-4a3b-8137-dc597a054133" providerId="ADAL" clId="{B03D9205-DA14-4078-A5CE-E20AA991F75E}" dt="2024-11-08T23:47:30.892" v="4087" actId="47"/>
        <pc:sldMkLst>
          <pc:docMk/>
          <pc:sldMk cId="3969788717" sldId="726"/>
        </pc:sldMkLst>
      </pc:sldChg>
      <pc:sldChg chg="modSp ord">
        <pc:chgData name="Damian Gordon" userId="796278f3-970d-4a3b-8137-dc597a054133" providerId="ADAL" clId="{B03D9205-DA14-4078-A5CE-E20AA991F75E}" dt="2024-11-08T16:27:08.925" v="685"/>
        <pc:sldMkLst>
          <pc:docMk/>
          <pc:sldMk cId="337636775" sldId="727"/>
        </pc:sldMkLst>
        <pc:spChg chg="mod">
          <ac:chgData name="Damian Gordon" userId="796278f3-970d-4a3b-8137-dc597a054133" providerId="ADAL" clId="{B03D9205-DA14-4078-A5CE-E20AA991F75E}" dt="2024-11-08T16:24:51.457" v="676" actId="20577"/>
          <ac:spMkLst>
            <pc:docMk/>
            <pc:sldMk cId="337636775" sldId="727"/>
            <ac:spMk id="2" creationId="{81137644-4545-DE99-35F7-1FE2A7BD4BB5}"/>
          </ac:spMkLst>
        </pc:spChg>
      </pc:sldChg>
      <pc:sldChg chg="del">
        <pc:chgData name="Damian Gordon" userId="796278f3-970d-4a3b-8137-dc597a054133" providerId="ADAL" clId="{B03D9205-DA14-4078-A5CE-E20AA991F75E}" dt="2024-11-09T11:23:48.633" v="4611" actId="47"/>
        <pc:sldMkLst>
          <pc:docMk/>
          <pc:sldMk cId="2932554033" sldId="728"/>
        </pc:sldMkLst>
      </pc:sldChg>
      <pc:sldChg chg="del">
        <pc:chgData name="Damian Gordon" userId="796278f3-970d-4a3b-8137-dc597a054133" providerId="ADAL" clId="{B03D9205-DA14-4078-A5CE-E20AA991F75E}" dt="2024-11-08T22:02:02.376" v="2170" actId="47"/>
        <pc:sldMkLst>
          <pc:docMk/>
          <pc:sldMk cId="3909325420" sldId="729"/>
        </pc:sldMkLst>
      </pc:sldChg>
      <pc:sldChg chg="del">
        <pc:chgData name="Damian Gordon" userId="796278f3-970d-4a3b-8137-dc597a054133" providerId="ADAL" clId="{B03D9205-DA14-4078-A5CE-E20AA991F75E}" dt="2024-11-08T22:02:02.376" v="2170" actId="47"/>
        <pc:sldMkLst>
          <pc:docMk/>
          <pc:sldMk cId="552204436" sldId="730"/>
        </pc:sldMkLst>
      </pc:sldChg>
      <pc:sldChg chg="del">
        <pc:chgData name="Damian Gordon" userId="796278f3-970d-4a3b-8137-dc597a054133" providerId="ADAL" clId="{B03D9205-DA14-4078-A5CE-E20AA991F75E}" dt="2024-11-08T22:02:02.376" v="2170" actId="47"/>
        <pc:sldMkLst>
          <pc:docMk/>
          <pc:sldMk cId="2206304953" sldId="732"/>
        </pc:sldMkLst>
      </pc:sldChg>
      <pc:sldChg chg="del">
        <pc:chgData name="Damian Gordon" userId="796278f3-970d-4a3b-8137-dc597a054133" providerId="ADAL" clId="{B03D9205-DA14-4078-A5CE-E20AA991F75E}" dt="2024-11-08T22:02:02.376" v="2170" actId="47"/>
        <pc:sldMkLst>
          <pc:docMk/>
          <pc:sldMk cId="43334539" sldId="733"/>
        </pc:sldMkLst>
      </pc:sldChg>
      <pc:sldChg chg="del">
        <pc:chgData name="Damian Gordon" userId="796278f3-970d-4a3b-8137-dc597a054133" providerId="ADAL" clId="{B03D9205-DA14-4078-A5CE-E20AA991F75E}" dt="2024-11-08T22:02:02.376" v="2170" actId="47"/>
        <pc:sldMkLst>
          <pc:docMk/>
          <pc:sldMk cId="99049904" sldId="734"/>
        </pc:sldMkLst>
      </pc:sldChg>
      <pc:sldChg chg="del">
        <pc:chgData name="Damian Gordon" userId="796278f3-970d-4a3b-8137-dc597a054133" providerId="ADAL" clId="{B03D9205-DA14-4078-A5CE-E20AA991F75E}" dt="2024-11-08T22:02:02.376" v="2170" actId="47"/>
        <pc:sldMkLst>
          <pc:docMk/>
          <pc:sldMk cId="351965085" sldId="735"/>
        </pc:sldMkLst>
      </pc:sldChg>
      <pc:sldChg chg="del">
        <pc:chgData name="Damian Gordon" userId="796278f3-970d-4a3b-8137-dc597a054133" providerId="ADAL" clId="{B03D9205-DA14-4078-A5CE-E20AA991F75E}" dt="2024-11-08T22:02:02.376" v="2170" actId="47"/>
        <pc:sldMkLst>
          <pc:docMk/>
          <pc:sldMk cId="1161093062" sldId="736"/>
        </pc:sldMkLst>
      </pc:sldChg>
      <pc:sldChg chg="addSp modSp add mod">
        <pc:chgData name="Damian Gordon" userId="796278f3-970d-4a3b-8137-dc597a054133" providerId="ADAL" clId="{B03D9205-DA14-4078-A5CE-E20AA991F75E}" dt="2024-11-09T10:40:38.597" v="4296"/>
        <pc:sldMkLst>
          <pc:docMk/>
          <pc:sldMk cId="3335339159" sldId="737"/>
        </pc:sldMkLst>
        <pc:spChg chg="mod">
          <ac:chgData name="Damian Gordon" userId="796278f3-970d-4a3b-8137-dc597a054133" providerId="ADAL" clId="{B03D9205-DA14-4078-A5CE-E20AA991F75E}" dt="2024-11-09T10:40:38.597" v="4296"/>
          <ac:spMkLst>
            <pc:docMk/>
            <pc:sldMk cId="3335339159" sldId="737"/>
            <ac:spMk id="2" creationId="{69CF715F-DD17-C200-3B69-73C27174D910}"/>
          </ac:spMkLst>
        </pc:spChg>
        <pc:spChg chg="add mod">
          <ac:chgData name="Damian Gordon" userId="796278f3-970d-4a3b-8137-dc597a054133" providerId="ADAL" clId="{B03D9205-DA14-4078-A5CE-E20AA991F75E}" dt="2024-11-06T11:48:37.560" v="140" actId="208"/>
          <ac:spMkLst>
            <pc:docMk/>
            <pc:sldMk cId="3335339159" sldId="737"/>
            <ac:spMk id="3" creationId="{0C7CF1EF-AFA4-46BF-703B-3563141F4E5B}"/>
          </ac:spMkLst>
        </pc:spChg>
      </pc:sldChg>
      <pc:sldChg chg="add del ord">
        <pc:chgData name="Damian Gordon" userId="796278f3-970d-4a3b-8137-dc597a054133" providerId="ADAL" clId="{B03D9205-DA14-4078-A5CE-E20AA991F75E}" dt="2024-11-09T10:34:20.488" v="4145" actId="47"/>
        <pc:sldMkLst>
          <pc:docMk/>
          <pc:sldMk cId="3604198689" sldId="738"/>
        </pc:sldMkLst>
      </pc:sldChg>
      <pc:sldChg chg="delSp add del setBg delDesignElem">
        <pc:chgData name="Damian Gordon" userId="796278f3-970d-4a3b-8137-dc597a054133" providerId="ADAL" clId="{B03D9205-DA14-4078-A5CE-E20AA991F75E}" dt="2024-11-08T22:02:02.376" v="2170" actId="47"/>
        <pc:sldMkLst>
          <pc:docMk/>
          <pc:sldMk cId="2778201178" sldId="739"/>
        </pc:sldMkLst>
        <pc:spChg chg="del">
          <ac:chgData name="Damian Gordon" userId="796278f3-970d-4a3b-8137-dc597a054133" providerId="ADAL" clId="{B03D9205-DA14-4078-A5CE-E20AA991F75E}" dt="2024-11-08T14:50:10.655" v="148"/>
          <ac:spMkLst>
            <pc:docMk/>
            <pc:sldMk cId="2778201178" sldId="739"/>
            <ac:spMk id="8" creationId="{63050172-7F34-6FE6-7892-E8903A5B3A29}"/>
          </ac:spMkLst>
        </pc:spChg>
      </pc:sldChg>
      <pc:sldChg chg="addSp delSp modSp add mod">
        <pc:chgData name="Damian Gordon" userId="796278f3-970d-4a3b-8137-dc597a054133" providerId="ADAL" clId="{B03D9205-DA14-4078-A5CE-E20AA991F75E}" dt="2024-11-08T20:50:36.625" v="1829" actId="14100"/>
        <pc:sldMkLst>
          <pc:docMk/>
          <pc:sldMk cId="3116750807" sldId="740"/>
        </pc:sldMkLst>
        <pc:spChg chg="mod">
          <ac:chgData name="Damian Gordon" userId="796278f3-970d-4a3b-8137-dc597a054133" providerId="ADAL" clId="{B03D9205-DA14-4078-A5CE-E20AA991F75E}" dt="2024-11-08T20:46:13.055" v="1545" actId="14100"/>
          <ac:spMkLst>
            <pc:docMk/>
            <pc:sldMk cId="3116750807" sldId="740"/>
            <ac:spMk id="3" creationId="{1EED13EB-9C6F-CBF8-4FE2-F99184E38A12}"/>
          </ac:spMkLst>
        </pc:spChg>
        <pc:spChg chg="add del mod">
          <ac:chgData name="Damian Gordon" userId="796278f3-970d-4a3b-8137-dc597a054133" providerId="ADAL" clId="{B03D9205-DA14-4078-A5CE-E20AA991F75E}" dt="2024-11-08T20:46:19.581" v="1558" actId="1035"/>
          <ac:spMkLst>
            <pc:docMk/>
            <pc:sldMk cId="3116750807" sldId="740"/>
            <ac:spMk id="11" creationId="{73F447D4-6955-FD6C-77D1-7ECB70A4FE20}"/>
          </ac:spMkLst>
        </pc:spChg>
        <pc:picChg chg="add del mod">
          <ac:chgData name="Damian Gordon" userId="796278f3-970d-4a3b-8137-dc597a054133" providerId="ADAL" clId="{B03D9205-DA14-4078-A5CE-E20AA991F75E}" dt="2024-11-08T20:50:36.625" v="1829" actId="14100"/>
          <ac:picMkLst>
            <pc:docMk/>
            <pc:sldMk cId="3116750807" sldId="740"/>
            <ac:picMk id="4" creationId="{0D246A16-680B-C283-D0CD-BE7C4B4B6864}"/>
          </ac:picMkLst>
        </pc:picChg>
        <pc:picChg chg="del">
          <ac:chgData name="Damian Gordon" userId="796278f3-970d-4a3b-8137-dc597a054133" providerId="ADAL" clId="{B03D9205-DA14-4078-A5CE-E20AA991F75E}" dt="2024-11-08T14:54:11.660" v="231" actId="478"/>
          <ac:picMkLst>
            <pc:docMk/>
            <pc:sldMk cId="3116750807" sldId="740"/>
            <ac:picMk id="4" creationId="{A9CB929E-78AB-8C38-7D85-EF518E496EDC}"/>
          </ac:picMkLst>
        </pc:picChg>
        <pc:picChg chg="add del mod">
          <ac:chgData name="Damian Gordon" userId="796278f3-970d-4a3b-8137-dc597a054133" providerId="ADAL" clId="{B03D9205-DA14-4078-A5CE-E20AA991F75E}" dt="2024-11-08T20:46:19.581" v="1558" actId="1035"/>
          <ac:picMkLst>
            <pc:docMk/>
            <pc:sldMk cId="3116750807" sldId="740"/>
            <ac:picMk id="5" creationId="{568D42AD-394F-6F5E-4EFA-D4AE1EC19702}"/>
          </ac:picMkLst>
        </pc:picChg>
        <pc:picChg chg="add del mod">
          <ac:chgData name="Damian Gordon" userId="796278f3-970d-4a3b-8137-dc597a054133" providerId="ADAL" clId="{B03D9205-DA14-4078-A5CE-E20AA991F75E}" dt="2024-11-08T15:01:12.720" v="285" actId="21"/>
          <ac:picMkLst>
            <pc:docMk/>
            <pc:sldMk cId="3116750807" sldId="740"/>
            <ac:picMk id="9" creationId="{9B49F0A3-FD83-3F8C-7B38-EF5E942943CE}"/>
          </ac:picMkLst>
        </pc:picChg>
      </pc:sldChg>
      <pc:sldChg chg="addSp delSp modSp add mod">
        <pc:chgData name="Damian Gordon" userId="796278f3-970d-4a3b-8137-dc597a054133" providerId="ADAL" clId="{B03D9205-DA14-4078-A5CE-E20AA991F75E}" dt="2024-11-08T19:11:34.457" v="1531" actId="1035"/>
        <pc:sldMkLst>
          <pc:docMk/>
          <pc:sldMk cId="2126157197" sldId="741"/>
        </pc:sldMkLst>
        <pc:spChg chg="del mod">
          <ac:chgData name="Damian Gordon" userId="796278f3-970d-4a3b-8137-dc597a054133" providerId="ADAL" clId="{B03D9205-DA14-4078-A5CE-E20AA991F75E}" dt="2024-11-08T18:21:28.622" v="808" actId="478"/>
          <ac:spMkLst>
            <pc:docMk/>
            <pc:sldMk cId="2126157197" sldId="741"/>
            <ac:spMk id="2" creationId="{383BFA1D-666F-E089-21E4-444A5EF9C956}"/>
          </ac:spMkLst>
        </pc:spChg>
        <pc:spChg chg="del mod">
          <ac:chgData name="Damian Gordon" userId="796278f3-970d-4a3b-8137-dc597a054133" providerId="ADAL" clId="{B03D9205-DA14-4078-A5CE-E20AA991F75E}" dt="2024-11-08T18:21:24.733" v="806" actId="478"/>
          <ac:spMkLst>
            <pc:docMk/>
            <pc:sldMk cId="2126157197" sldId="741"/>
            <ac:spMk id="3" creationId="{0DC72C62-28D8-B6C6-1B9E-AB77C9E87BEB}"/>
          </ac:spMkLst>
        </pc:spChg>
        <pc:spChg chg="del mod">
          <ac:chgData name="Damian Gordon" userId="796278f3-970d-4a3b-8137-dc597a054133" providerId="ADAL" clId="{B03D9205-DA14-4078-A5CE-E20AA991F75E}" dt="2024-11-08T18:21:28.622" v="808" actId="478"/>
          <ac:spMkLst>
            <pc:docMk/>
            <pc:sldMk cId="2126157197" sldId="741"/>
            <ac:spMk id="6" creationId="{1C4E024D-C6C8-DEEE-7C60-D9193D61147D}"/>
          </ac:spMkLst>
        </pc:spChg>
        <pc:spChg chg="add del mod">
          <ac:chgData name="Damian Gordon" userId="796278f3-970d-4a3b-8137-dc597a054133" providerId="ADAL" clId="{B03D9205-DA14-4078-A5CE-E20AA991F75E}" dt="2024-11-08T18:21:25.663" v="807" actId="478"/>
          <ac:spMkLst>
            <pc:docMk/>
            <pc:sldMk cId="2126157197" sldId="741"/>
            <ac:spMk id="8" creationId="{D1ABEDD2-F328-63B0-7EA4-64DB25ED19A8}"/>
          </ac:spMkLst>
        </pc:spChg>
        <pc:spChg chg="add del mod">
          <ac:chgData name="Damian Gordon" userId="796278f3-970d-4a3b-8137-dc597a054133" providerId="ADAL" clId="{B03D9205-DA14-4078-A5CE-E20AA991F75E}" dt="2024-11-08T18:21:32.406" v="809" actId="478"/>
          <ac:spMkLst>
            <pc:docMk/>
            <pc:sldMk cId="2126157197" sldId="741"/>
            <ac:spMk id="10" creationId="{B90ABB36-D9F7-A2B7-65A4-6FA8F0C3B793}"/>
          </ac:spMkLst>
        </pc:spChg>
        <pc:spChg chg="add">
          <ac:chgData name="Damian Gordon" userId="796278f3-970d-4a3b-8137-dc597a054133" providerId="ADAL" clId="{B03D9205-DA14-4078-A5CE-E20AA991F75E}" dt="2024-11-08T18:49:26.758" v="903"/>
          <ac:spMkLst>
            <pc:docMk/>
            <pc:sldMk cId="2126157197" sldId="741"/>
            <ac:spMk id="11" creationId="{494CEC22-4B9F-E35B-7054-C4F648AD4B73}"/>
          </ac:spMkLst>
        </pc:spChg>
        <pc:spChg chg="add">
          <ac:chgData name="Damian Gordon" userId="796278f3-970d-4a3b-8137-dc597a054133" providerId="ADAL" clId="{B03D9205-DA14-4078-A5CE-E20AA991F75E}" dt="2024-11-08T18:49:35.387" v="904"/>
          <ac:spMkLst>
            <pc:docMk/>
            <pc:sldMk cId="2126157197" sldId="741"/>
            <ac:spMk id="12" creationId="{7F7156DB-CD63-0F36-CE15-F1B897B26B62}"/>
          </ac:spMkLst>
        </pc:spChg>
        <pc:spChg chg="add mod ord">
          <ac:chgData name="Damian Gordon" userId="796278f3-970d-4a3b-8137-dc597a054133" providerId="ADAL" clId="{B03D9205-DA14-4078-A5CE-E20AA991F75E}" dt="2024-11-08T19:11:34.457" v="1531" actId="1035"/>
          <ac:spMkLst>
            <pc:docMk/>
            <pc:sldMk cId="2126157197" sldId="741"/>
            <ac:spMk id="15" creationId="{455D50FF-2CA8-978C-4F4B-043903418A73}"/>
          </ac:spMkLst>
        </pc:spChg>
        <pc:picChg chg="del">
          <ac:chgData name="Damian Gordon" userId="796278f3-970d-4a3b-8137-dc597a054133" providerId="ADAL" clId="{B03D9205-DA14-4078-A5CE-E20AA991F75E}" dt="2024-11-08T14:59:48.724" v="277" actId="478"/>
          <ac:picMkLst>
            <pc:docMk/>
            <pc:sldMk cId="2126157197" sldId="741"/>
            <ac:picMk id="5" creationId="{7E2B3C87-E608-111D-CD89-F3E11861C3E5}"/>
          </ac:picMkLst>
        </pc:picChg>
        <pc:picChg chg="del">
          <ac:chgData name="Damian Gordon" userId="796278f3-970d-4a3b-8137-dc597a054133" providerId="ADAL" clId="{B03D9205-DA14-4078-A5CE-E20AA991F75E}" dt="2024-11-08T18:21:28.622" v="808" actId="478"/>
          <ac:picMkLst>
            <pc:docMk/>
            <pc:sldMk cId="2126157197" sldId="741"/>
            <ac:picMk id="7" creationId="{79231066-65BB-4C47-11FC-CDD485B59515}"/>
          </ac:picMkLst>
        </pc:picChg>
        <pc:picChg chg="add del mod">
          <ac:chgData name="Damian Gordon" userId="796278f3-970d-4a3b-8137-dc597a054133" providerId="ADAL" clId="{B03D9205-DA14-4078-A5CE-E20AA991F75E}" dt="2024-11-08T15:02:16.281" v="320" actId="478"/>
          <ac:picMkLst>
            <pc:docMk/>
            <pc:sldMk cId="2126157197" sldId="741"/>
            <ac:picMk id="9" creationId="{9B49F0A3-FD83-3F8C-7B38-EF5E942943CE}"/>
          </ac:picMkLst>
        </pc:picChg>
        <pc:picChg chg="add mod">
          <ac:chgData name="Damian Gordon" userId="796278f3-970d-4a3b-8137-dc597a054133" providerId="ADAL" clId="{B03D9205-DA14-4078-A5CE-E20AA991F75E}" dt="2024-11-08T18:50:15.428" v="909" actId="1076"/>
          <ac:picMkLst>
            <pc:docMk/>
            <pc:sldMk cId="2126157197" sldId="741"/>
            <ac:picMk id="14" creationId="{B5630BB6-C7B5-6696-8616-5B02265E1387}"/>
          </ac:picMkLst>
        </pc:picChg>
        <pc:picChg chg="add del mod">
          <ac:chgData name="Damian Gordon" userId="796278f3-970d-4a3b-8137-dc597a054133" providerId="ADAL" clId="{B03D9205-DA14-4078-A5CE-E20AA991F75E}" dt="2024-11-08T18:56:42.118" v="1317" actId="478"/>
          <ac:picMkLst>
            <pc:docMk/>
            <pc:sldMk cId="2126157197" sldId="741"/>
            <ac:picMk id="1026" creationId="{3A266A49-A3D2-B2E9-7738-52477B3ED660}"/>
          </ac:picMkLst>
        </pc:picChg>
        <pc:picChg chg="add mod">
          <ac:chgData name="Damian Gordon" userId="796278f3-970d-4a3b-8137-dc597a054133" providerId="ADAL" clId="{B03D9205-DA14-4078-A5CE-E20AA991F75E}" dt="2024-11-08T18:51:47.765" v="918" actId="1076"/>
          <ac:picMkLst>
            <pc:docMk/>
            <pc:sldMk cId="2126157197" sldId="741"/>
            <ac:picMk id="4102" creationId="{0AD28877-86D1-F765-891C-FBA7B21709D3}"/>
          </ac:picMkLst>
        </pc:picChg>
        <pc:picChg chg="add mod">
          <ac:chgData name="Damian Gordon" userId="796278f3-970d-4a3b-8137-dc597a054133" providerId="ADAL" clId="{B03D9205-DA14-4078-A5CE-E20AA991F75E}" dt="2024-11-08T18:52:21.699" v="1011" actId="1076"/>
          <ac:picMkLst>
            <pc:docMk/>
            <pc:sldMk cId="2126157197" sldId="741"/>
            <ac:picMk id="4104" creationId="{A9095E6C-0A66-2A1B-26FC-87C1E59147F6}"/>
          </ac:picMkLst>
        </pc:picChg>
      </pc:sldChg>
      <pc:sldChg chg="addSp delSp modSp add mod">
        <pc:chgData name="Damian Gordon" userId="796278f3-970d-4a3b-8137-dc597a054133" providerId="ADAL" clId="{B03D9205-DA14-4078-A5CE-E20AA991F75E}" dt="2024-11-08T20:47:06.995" v="1604"/>
        <pc:sldMkLst>
          <pc:docMk/>
          <pc:sldMk cId="2100616338" sldId="742"/>
        </pc:sldMkLst>
        <pc:spChg chg="mod">
          <ac:chgData name="Damian Gordon" userId="796278f3-970d-4a3b-8137-dc597a054133" providerId="ADAL" clId="{B03D9205-DA14-4078-A5CE-E20AA991F75E}" dt="2024-11-08T15:11:05.947" v="516" actId="20577"/>
          <ac:spMkLst>
            <pc:docMk/>
            <pc:sldMk cId="2100616338" sldId="742"/>
            <ac:spMk id="3" creationId="{2A1C320D-4DB4-68FD-DA64-A63E7A2054C8}"/>
          </ac:spMkLst>
        </pc:spChg>
        <pc:spChg chg="add del mod">
          <ac:chgData name="Damian Gordon" userId="796278f3-970d-4a3b-8137-dc597a054133" providerId="ADAL" clId="{B03D9205-DA14-4078-A5CE-E20AA991F75E}" dt="2024-11-08T20:47:06.655" v="1603" actId="478"/>
          <ac:spMkLst>
            <pc:docMk/>
            <pc:sldMk cId="2100616338" sldId="742"/>
            <ac:spMk id="4" creationId="{0C323393-A37D-0BD3-7831-9AFF9572FDFA}"/>
          </ac:spMkLst>
        </pc:spChg>
        <pc:spChg chg="add mod">
          <ac:chgData name="Damian Gordon" userId="796278f3-970d-4a3b-8137-dc597a054133" providerId="ADAL" clId="{B03D9205-DA14-4078-A5CE-E20AA991F75E}" dt="2024-11-08T20:47:06.995" v="1604"/>
          <ac:spMkLst>
            <pc:docMk/>
            <pc:sldMk cId="2100616338" sldId="742"/>
            <ac:spMk id="8" creationId="{911F8817-9F35-CC8D-19FD-15D2632E39F9}"/>
          </ac:spMkLst>
        </pc:spChg>
        <pc:picChg chg="add mod">
          <ac:chgData name="Damian Gordon" userId="796278f3-970d-4a3b-8137-dc597a054133" providerId="ADAL" clId="{B03D9205-DA14-4078-A5CE-E20AA991F75E}" dt="2024-11-08T20:47:06.995" v="1604"/>
          <ac:picMkLst>
            <pc:docMk/>
            <pc:sldMk cId="2100616338" sldId="742"/>
            <ac:picMk id="5" creationId="{6FF98E8B-23BF-A222-AFDC-C83DE3675E51}"/>
          </ac:picMkLst>
        </pc:picChg>
        <pc:picChg chg="del mod">
          <ac:chgData name="Damian Gordon" userId="796278f3-970d-4a3b-8137-dc597a054133" providerId="ADAL" clId="{B03D9205-DA14-4078-A5CE-E20AA991F75E}" dt="2024-11-08T20:47:06.655" v="1603" actId="478"/>
          <ac:picMkLst>
            <pc:docMk/>
            <pc:sldMk cId="2100616338" sldId="742"/>
            <ac:picMk id="9" creationId="{3B739CCB-9DD4-08AB-3CDD-1BA95B791045}"/>
          </ac:picMkLst>
        </pc:picChg>
        <pc:picChg chg="add mod">
          <ac:chgData name="Damian Gordon" userId="796278f3-970d-4a3b-8137-dc597a054133" providerId="ADAL" clId="{B03D9205-DA14-4078-A5CE-E20AA991F75E}" dt="2024-11-08T20:47:06.995" v="1604"/>
          <ac:picMkLst>
            <pc:docMk/>
            <pc:sldMk cId="2100616338" sldId="742"/>
            <ac:picMk id="10" creationId="{E1BE6460-C9E9-3CC8-34BB-6CEB963D0689}"/>
          </ac:picMkLst>
        </pc:picChg>
        <pc:picChg chg="del">
          <ac:chgData name="Damian Gordon" userId="796278f3-970d-4a3b-8137-dc597a054133" providerId="ADAL" clId="{B03D9205-DA14-4078-A5CE-E20AA991F75E}" dt="2024-11-08T15:02:19.624" v="321" actId="478"/>
          <ac:picMkLst>
            <pc:docMk/>
            <pc:sldMk cId="2100616338" sldId="742"/>
            <ac:picMk id="1026" creationId="{B54B8025-4B37-DEB5-595B-4EB92E3D0DFE}"/>
          </ac:picMkLst>
        </pc:picChg>
        <pc:picChg chg="add del mod">
          <ac:chgData name="Damian Gordon" userId="796278f3-970d-4a3b-8137-dc597a054133" providerId="ADAL" clId="{B03D9205-DA14-4078-A5CE-E20AA991F75E}" dt="2024-11-08T20:47:06.655" v="1603" actId="478"/>
          <ac:picMkLst>
            <pc:docMk/>
            <pc:sldMk cId="2100616338" sldId="742"/>
            <ac:picMk id="1026" creationId="{EDF10E65-863C-56E7-AD92-8F78E33DB117}"/>
          </ac:picMkLst>
        </pc:picChg>
      </pc:sldChg>
      <pc:sldChg chg="addSp delSp modSp add mod">
        <pc:chgData name="Damian Gordon" userId="796278f3-970d-4a3b-8137-dc597a054133" providerId="ADAL" clId="{B03D9205-DA14-4078-A5CE-E20AA991F75E}" dt="2024-11-08T15:46:29.435" v="670" actId="20577"/>
        <pc:sldMkLst>
          <pc:docMk/>
          <pc:sldMk cId="1933395079" sldId="743"/>
        </pc:sldMkLst>
        <pc:spChg chg="mod">
          <ac:chgData name="Damian Gordon" userId="796278f3-970d-4a3b-8137-dc597a054133" providerId="ADAL" clId="{B03D9205-DA14-4078-A5CE-E20AA991F75E}" dt="2024-11-08T15:12:34.042" v="542" actId="20577"/>
          <ac:spMkLst>
            <pc:docMk/>
            <pc:sldMk cId="1933395079" sldId="743"/>
            <ac:spMk id="2" creationId="{0713FEDE-2DA4-5DF4-0070-A09414781030}"/>
          </ac:spMkLst>
        </pc:spChg>
        <pc:spChg chg="del">
          <ac:chgData name="Damian Gordon" userId="796278f3-970d-4a3b-8137-dc597a054133" providerId="ADAL" clId="{B03D9205-DA14-4078-A5CE-E20AA991F75E}" dt="2024-11-08T15:11:39.448" v="529" actId="478"/>
          <ac:spMkLst>
            <pc:docMk/>
            <pc:sldMk cId="1933395079" sldId="743"/>
            <ac:spMk id="3" creationId="{5FFC0F02-974F-AC0F-70D3-464C43B39D46}"/>
          </ac:spMkLst>
        </pc:spChg>
        <pc:spChg chg="add del mod">
          <ac:chgData name="Damian Gordon" userId="796278f3-970d-4a3b-8137-dc597a054133" providerId="ADAL" clId="{B03D9205-DA14-4078-A5CE-E20AA991F75E}" dt="2024-11-08T15:11:41.906" v="530" actId="478"/>
          <ac:spMkLst>
            <pc:docMk/>
            <pc:sldMk cId="1933395079" sldId="743"/>
            <ac:spMk id="5" creationId="{18BA9398-6FE4-1DF7-DAF8-3271BDAA0A9E}"/>
          </ac:spMkLst>
        </pc:spChg>
        <pc:spChg chg="mod">
          <ac:chgData name="Damian Gordon" userId="796278f3-970d-4a3b-8137-dc597a054133" providerId="ADAL" clId="{B03D9205-DA14-4078-A5CE-E20AA991F75E}" dt="2024-11-08T15:46:29.435" v="670" actId="20577"/>
          <ac:spMkLst>
            <pc:docMk/>
            <pc:sldMk cId="1933395079" sldId="743"/>
            <ac:spMk id="6" creationId="{D14F45E8-1F84-2BDD-6BB7-1576701EC071}"/>
          </ac:spMkLst>
        </pc:spChg>
        <pc:spChg chg="add del mod ord">
          <ac:chgData name="Damian Gordon" userId="796278f3-970d-4a3b-8137-dc597a054133" providerId="ADAL" clId="{B03D9205-DA14-4078-A5CE-E20AA991F75E}" dt="2024-11-08T15:17:18.364" v="573" actId="21"/>
          <ac:spMkLst>
            <pc:docMk/>
            <pc:sldMk cId="1933395079" sldId="743"/>
            <ac:spMk id="19" creationId="{9EBF5DFC-32D3-1D80-3500-1A9A7D1E4516}"/>
          </ac:spMkLst>
        </pc:spChg>
        <pc:spChg chg="add mod topLvl">
          <ac:chgData name="Damian Gordon" userId="796278f3-970d-4a3b-8137-dc597a054133" providerId="ADAL" clId="{B03D9205-DA14-4078-A5CE-E20AA991F75E}" dt="2024-11-08T15:22:37.512" v="668" actId="164"/>
          <ac:spMkLst>
            <pc:docMk/>
            <pc:sldMk cId="1933395079" sldId="743"/>
            <ac:spMk id="20" creationId="{61FA053F-5B79-BE75-7F1F-05DB84DD73A0}"/>
          </ac:spMkLst>
        </pc:spChg>
        <pc:spChg chg="add mod ord topLvl">
          <ac:chgData name="Damian Gordon" userId="796278f3-970d-4a3b-8137-dc597a054133" providerId="ADAL" clId="{B03D9205-DA14-4078-A5CE-E20AA991F75E}" dt="2024-11-08T15:22:37.512" v="668" actId="164"/>
          <ac:spMkLst>
            <pc:docMk/>
            <pc:sldMk cId="1933395079" sldId="743"/>
            <ac:spMk id="21" creationId="{9EBF5DFC-32D3-1D80-3500-1A9A7D1E4516}"/>
          </ac:spMkLst>
        </pc:spChg>
        <pc:grpChg chg="add del mod">
          <ac:chgData name="Damian Gordon" userId="796278f3-970d-4a3b-8137-dc597a054133" providerId="ADAL" clId="{B03D9205-DA14-4078-A5CE-E20AA991F75E}" dt="2024-11-08T15:22:01.984" v="636" actId="165"/>
          <ac:grpSpMkLst>
            <pc:docMk/>
            <pc:sldMk cId="1933395079" sldId="743"/>
            <ac:grpSpMk id="22" creationId="{1E7E9B69-89D2-2F7A-A67F-D2667D7CFC6D}"/>
          </ac:grpSpMkLst>
        </pc:grpChg>
        <pc:grpChg chg="add mod">
          <ac:chgData name="Damian Gordon" userId="796278f3-970d-4a3b-8137-dc597a054133" providerId="ADAL" clId="{B03D9205-DA14-4078-A5CE-E20AA991F75E}" dt="2024-11-08T15:22:37.512" v="668" actId="164"/>
          <ac:grpSpMkLst>
            <pc:docMk/>
            <pc:sldMk cId="1933395079" sldId="743"/>
            <ac:grpSpMk id="23" creationId="{D85ECB5A-8A67-330D-F565-349568DAACF0}"/>
          </ac:grpSpMkLst>
        </pc:grpChg>
        <pc:picChg chg="del">
          <ac:chgData name="Damian Gordon" userId="796278f3-970d-4a3b-8137-dc597a054133" providerId="ADAL" clId="{B03D9205-DA14-4078-A5CE-E20AA991F75E}" dt="2024-11-08T15:11:43.379" v="531" actId="478"/>
          <ac:picMkLst>
            <pc:docMk/>
            <pc:sldMk cId="1933395079" sldId="743"/>
            <ac:picMk id="9" creationId="{E68F2873-A182-9D96-EFE2-F71D6CF2AB5C}"/>
          </ac:picMkLst>
        </pc:picChg>
        <pc:picChg chg="add del mod">
          <ac:chgData name="Damian Gordon" userId="796278f3-970d-4a3b-8137-dc597a054133" providerId="ADAL" clId="{B03D9205-DA14-4078-A5CE-E20AA991F75E}" dt="2024-11-08T15:14:33.043" v="547" actId="478"/>
          <ac:picMkLst>
            <pc:docMk/>
            <pc:sldMk cId="1933395079" sldId="743"/>
            <ac:picMk id="10" creationId="{8D0A29A9-17CC-A893-8856-A676D858129F}"/>
          </ac:picMkLst>
        </pc:picChg>
        <pc:picChg chg="add del mod">
          <ac:chgData name="Damian Gordon" userId="796278f3-970d-4a3b-8137-dc597a054133" providerId="ADAL" clId="{B03D9205-DA14-4078-A5CE-E20AA991F75E}" dt="2024-11-08T15:14:33.967" v="548" actId="478"/>
          <ac:picMkLst>
            <pc:docMk/>
            <pc:sldMk cId="1933395079" sldId="743"/>
            <ac:picMk id="12" creationId="{D902275D-E7BF-6178-EB0F-24602D1C3DA4}"/>
          </ac:picMkLst>
        </pc:picChg>
        <pc:picChg chg="add mod topLvl">
          <ac:chgData name="Damian Gordon" userId="796278f3-970d-4a3b-8137-dc597a054133" providerId="ADAL" clId="{B03D9205-DA14-4078-A5CE-E20AA991F75E}" dt="2024-11-08T15:22:37.512" v="668" actId="164"/>
          <ac:picMkLst>
            <pc:docMk/>
            <pc:sldMk cId="1933395079" sldId="743"/>
            <ac:picMk id="14" creationId="{DCDC714C-268E-9C63-BED7-3C62C9F657B3}"/>
          </ac:picMkLst>
        </pc:picChg>
        <pc:picChg chg="add del mod">
          <ac:chgData name="Damian Gordon" userId="796278f3-970d-4a3b-8137-dc597a054133" providerId="ADAL" clId="{B03D9205-DA14-4078-A5CE-E20AA991F75E}" dt="2024-11-08T15:15:18.167" v="556" actId="478"/>
          <ac:picMkLst>
            <pc:docMk/>
            <pc:sldMk cId="1933395079" sldId="743"/>
            <ac:picMk id="16" creationId="{5CBFD495-DA9C-ABAA-27B7-DFBAAF6D501E}"/>
          </ac:picMkLst>
        </pc:picChg>
        <pc:picChg chg="add mod ord topLvl">
          <ac:chgData name="Damian Gordon" userId="796278f3-970d-4a3b-8137-dc597a054133" providerId="ADAL" clId="{B03D9205-DA14-4078-A5CE-E20AA991F75E}" dt="2024-11-08T15:22:37.512" v="668" actId="164"/>
          <ac:picMkLst>
            <pc:docMk/>
            <pc:sldMk cId="1933395079" sldId="743"/>
            <ac:picMk id="18" creationId="{89F8675B-C1AA-4422-9EB9-C4F25B0F9823}"/>
          </ac:picMkLst>
        </pc:picChg>
        <pc:picChg chg="add del mod">
          <ac:chgData name="Damian Gordon" userId="796278f3-970d-4a3b-8137-dc597a054133" providerId="ADAL" clId="{B03D9205-DA14-4078-A5CE-E20AA991F75E}" dt="2024-11-08T15:11:52.578" v="535" actId="478"/>
          <ac:picMkLst>
            <pc:docMk/>
            <pc:sldMk cId="1933395079" sldId="743"/>
            <ac:picMk id="2050" creationId="{3A140BCD-17E2-5772-F12E-CC93A0D52179}"/>
          </ac:picMkLst>
        </pc:picChg>
      </pc:sldChg>
      <pc:sldChg chg="addSp delSp modSp add mod ord">
        <pc:chgData name="Damian Gordon" userId="796278f3-970d-4a3b-8137-dc597a054133" providerId="ADAL" clId="{B03D9205-DA14-4078-A5CE-E20AA991F75E}" dt="2024-11-08T18:22:21.182" v="821" actId="1076"/>
        <pc:sldMkLst>
          <pc:docMk/>
          <pc:sldMk cId="1502667413" sldId="744"/>
        </pc:sldMkLst>
        <pc:spChg chg="del mod">
          <ac:chgData name="Damian Gordon" userId="796278f3-970d-4a3b-8137-dc597a054133" providerId="ADAL" clId="{B03D9205-DA14-4078-A5CE-E20AA991F75E}" dt="2024-11-08T18:21:57.063" v="816" actId="478"/>
          <ac:spMkLst>
            <pc:docMk/>
            <pc:sldMk cId="1502667413" sldId="744"/>
            <ac:spMk id="2" creationId="{48803038-8D67-8D7E-ACEB-E9DFF05E4F67}"/>
          </ac:spMkLst>
        </pc:spChg>
        <pc:spChg chg="del mod">
          <ac:chgData name="Damian Gordon" userId="796278f3-970d-4a3b-8137-dc597a054133" providerId="ADAL" clId="{B03D9205-DA14-4078-A5CE-E20AA991F75E}" dt="2024-11-08T18:21:53.065" v="814" actId="478"/>
          <ac:spMkLst>
            <pc:docMk/>
            <pc:sldMk cId="1502667413" sldId="744"/>
            <ac:spMk id="3" creationId="{96E856BB-340D-B867-39AE-35D0A6AD93E5}"/>
          </ac:spMkLst>
        </pc:spChg>
        <pc:spChg chg="add del mod">
          <ac:chgData name="Damian Gordon" userId="796278f3-970d-4a3b-8137-dc597a054133" providerId="ADAL" clId="{B03D9205-DA14-4078-A5CE-E20AA991F75E}" dt="2024-11-08T17:24:01.882" v="768" actId="478"/>
          <ac:spMkLst>
            <pc:docMk/>
            <pc:sldMk cId="1502667413" sldId="744"/>
            <ac:spMk id="5" creationId="{7D3F191B-4C55-B373-4B7F-EE2747CBED6F}"/>
          </ac:spMkLst>
        </pc:spChg>
        <pc:spChg chg="del mod">
          <ac:chgData name="Damian Gordon" userId="796278f3-970d-4a3b-8137-dc597a054133" providerId="ADAL" clId="{B03D9205-DA14-4078-A5CE-E20AA991F75E}" dt="2024-11-08T18:21:57.063" v="816" actId="478"/>
          <ac:spMkLst>
            <pc:docMk/>
            <pc:sldMk cId="1502667413" sldId="744"/>
            <ac:spMk id="6" creationId="{BCE77AC2-FA03-29CE-BF8A-736CACCB7B48}"/>
          </ac:spMkLst>
        </pc:spChg>
        <pc:spChg chg="add del mod">
          <ac:chgData name="Damian Gordon" userId="796278f3-970d-4a3b-8137-dc597a054133" providerId="ADAL" clId="{B03D9205-DA14-4078-A5CE-E20AA991F75E}" dt="2024-11-08T18:21:53.998" v="815" actId="478"/>
          <ac:spMkLst>
            <pc:docMk/>
            <pc:sldMk cId="1502667413" sldId="744"/>
            <ac:spMk id="10" creationId="{C1D05925-27FA-1308-99A0-7CD4557DC669}"/>
          </ac:spMkLst>
        </pc:spChg>
        <pc:spChg chg="add del mod">
          <ac:chgData name="Damian Gordon" userId="796278f3-970d-4a3b-8137-dc597a054133" providerId="ADAL" clId="{B03D9205-DA14-4078-A5CE-E20AA991F75E}" dt="2024-11-08T18:21:58.940" v="817" actId="478"/>
          <ac:spMkLst>
            <pc:docMk/>
            <pc:sldMk cId="1502667413" sldId="744"/>
            <ac:spMk id="11" creationId="{A8BCD0C1-F618-DB2E-B5B2-4D5D9407E472}"/>
          </ac:spMkLst>
        </pc:spChg>
        <pc:picChg chg="del">
          <ac:chgData name="Damian Gordon" userId="796278f3-970d-4a3b-8137-dc597a054133" providerId="ADAL" clId="{B03D9205-DA14-4078-A5CE-E20AA991F75E}" dt="2024-11-08T18:21:57.063" v="816" actId="478"/>
          <ac:picMkLst>
            <pc:docMk/>
            <pc:sldMk cId="1502667413" sldId="744"/>
            <ac:picMk id="7" creationId="{7CE9E581-9DBE-051F-8CC3-B7EA05BF7D15}"/>
          </ac:picMkLst>
        </pc:picChg>
        <pc:picChg chg="del">
          <ac:chgData name="Damian Gordon" userId="796278f3-970d-4a3b-8137-dc597a054133" providerId="ADAL" clId="{B03D9205-DA14-4078-A5CE-E20AA991F75E}" dt="2024-11-08T17:20:28.924" v="697" actId="478"/>
          <ac:picMkLst>
            <pc:docMk/>
            <pc:sldMk cId="1502667413" sldId="744"/>
            <ac:picMk id="9" creationId="{9BAACDD1-84FB-1E8D-763A-ED985A5EB31C}"/>
          </ac:picMkLst>
        </pc:picChg>
        <pc:picChg chg="add del mod">
          <ac:chgData name="Damian Gordon" userId="796278f3-970d-4a3b-8137-dc597a054133" providerId="ADAL" clId="{B03D9205-DA14-4078-A5CE-E20AA991F75E}" dt="2024-11-08T17:24:30.516" v="769" actId="478"/>
          <ac:picMkLst>
            <pc:docMk/>
            <pc:sldMk cId="1502667413" sldId="744"/>
            <ac:picMk id="6146" creationId="{89185126-4C6B-9DF8-8A71-27A540A184ED}"/>
          </ac:picMkLst>
        </pc:picChg>
        <pc:picChg chg="add mod">
          <ac:chgData name="Damian Gordon" userId="796278f3-970d-4a3b-8137-dc597a054133" providerId="ADAL" clId="{B03D9205-DA14-4078-A5CE-E20AA991F75E}" dt="2024-11-08T18:22:21.182" v="821" actId="1076"/>
          <ac:picMkLst>
            <pc:docMk/>
            <pc:sldMk cId="1502667413" sldId="744"/>
            <ac:picMk id="6148" creationId="{7B96BC18-4CAA-37B5-6D01-B1C782C5826E}"/>
          </ac:picMkLst>
        </pc:picChg>
      </pc:sldChg>
      <pc:sldChg chg="addSp delSp modSp add mod">
        <pc:chgData name="Damian Gordon" userId="796278f3-970d-4a3b-8137-dc597a054133" providerId="ADAL" clId="{B03D9205-DA14-4078-A5CE-E20AA991F75E}" dt="2024-11-08T16:27:41.354" v="692" actId="14100"/>
        <pc:sldMkLst>
          <pc:docMk/>
          <pc:sldMk cId="931328414" sldId="745"/>
        </pc:sldMkLst>
        <pc:spChg chg="del">
          <ac:chgData name="Damian Gordon" userId="796278f3-970d-4a3b-8137-dc597a054133" providerId="ADAL" clId="{B03D9205-DA14-4078-A5CE-E20AA991F75E}" dt="2024-11-08T16:27:13.723" v="687" actId="478"/>
          <ac:spMkLst>
            <pc:docMk/>
            <pc:sldMk cId="931328414" sldId="745"/>
            <ac:spMk id="2" creationId="{04C98C2D-C5B6-0338-79B8-D6DF5C9AF274}"/>
          </ac:spMkLst>
        </pc:spChg>
        <pc:picChg chg="del">
          <ac:chgData name="Damian Gordon" userId="796278f3-970d-4a3b-8137-dc597a054133" providerId="ADAL" clId="{B03D9205-DA14-4078-A5CE-E20AA991F75E}" dt="2024-11-08T16:27:11.018" v="686" actId="478"/>
          <ac:picMkLst>
            <pc:docMk/>
            <pc:sldMk cId="931328414" sldId="745"/>
            <ac:picMk id="3" creationId="{58AA0CFD-87EA-DF78-CA11-263EA2F16D3B}"/>
          </ac:picMkLst>
        </pc:picChg>
        <pc:picChg chg="del">
          <ac:chgData name="Damian Gordon" userId="796278f3-970d-4a3b-8137-dc597a054133" providerId="ADAL" clId="{B03D9205-DA14-4078-A5CE-E20AA991F75E}" dt="2024-11-08T16:27:27.024" v="689" actId="478"/>
          <ac:picMkLst>
            <pc:docMk/>
            <pc:sldMk cId="931328414" sldId="745"/>
            <ac:picMk id="4098" creationId="{8F71611A-3538-2489-E2C6-28E0FD5D852E}"/>
          </ac:picMkLst>
        </pc:picChg>
        <pc:picChg chg="add mod">
          <ac:chgData name="Damian Gordon" userId="796278f3-970d-4a3b-8137-dc597a054133" providerId="ADAL" clId="{B03D9205-DA14-4078-A5CE-E20AA991F75E}" dt="2024-11-08T16:27:41.354" v="692" actId="14100"/>
          <ac:picMkLst>
            <pc:docMk/>
            <pc:sldMk cId="931328414" sldId="745"/>
            <ac:picMk id="5122" creationId="{2CCD9E77-BF81-0C55-F2B9-7965D16771ED}"/>
          </ac:picMkLst>
        </pc:picChg>
      </pc:sldChg>
      <pc:sldChg chg="addSp modSp add mod">
        <pc:chgData name="Damian Gordon" userId="796278f3-970d-4a3b-8137-dc597a054133" providerId="ADAL" clId="{B03D9205-DA14-4078-A5CE-E20AA991F75E}" dt="2024-11-08T20:47:42.435" v="1748" actId="1035"/>
        <pc:sldMkLst>
          <pc:docMk/>
          <pc:sldMk cId="4241562838" sldId="746"/>
        </pc:sldMkLst>
        <pc:spChg chg="mod">
          <ac:chgData name="Damian Gordon" userId="796278f3-970d-4a3b-8137-dc597a054133" providerId="ADAL" clId="{B03D9205-DA14-4078-A5CE-E20AA991F75E}" dt="2024-11-08T17:27:24.883" v="794" actId="20577"/>
          <ac:spMkLst>
            <pc:docMk/>
            <pc:sldMk cId="4241562838" sldId="746"/>
            <ac:spMk id="3" creationId="{A6B12804-8532-464E-83EF-44C9F8022215}"/>
          </ac:spMkLst>
        </pc:spChg>
        <pc:spChg chg="mod">
          <ac:chgData name="Damian Gordon" userId="796278f3-970d-4a3b-8137-dc597a054133" providerId="ADAL" clId="{B03D9205-DA14-4078-A5CE-E20AA991F75E}" dt="2024-11-08T20:47:42.435" v="1748" actId="1035"/>
          <ac:spMkLst>
            <pc:docMk/>
            <pc:sldMk cId="4241562838" sldId="746"/>
            <ac:spMk id="5" creationId="{5759962B-FC06-ED14-4176-65CF06E39412}"/>
          </ac:spMkLst>
        </pc:spChg>
        <pc:picChg chg="mod">
          <ac:chgData name="Damian Gordon" userId="796278f3-970d-4a3b-8137-dc597a054133" providerId="ADAL" clId="{B03D9205-DA14-4078-A5CE-E20AA991F75E}" dt="2024-11-08T20:47:42.435" v="1748" actId="1035"/>
          <ac:picMkLst>
            <pc:docMk/>
            <pc:sldMk cId="4241562838" sldId="746"/>
            <ac:picMk id="6146" creationId="{0F1B52BF-66A0-C944-C880-B7AC952D176D}"/>
          </ac:picMkLst>
        </pc:picChg>
        <pc:picChg chg="add mod">
          <ac:chgData name="Damian Gordon" userId="796278f3-970d-4a3b-8137-dc597a054133" providerId="ADAL" clId="{B03D9205-DA14-4078-A5CE-E20AA991F75E}" dt="2024-11-08T20:47:42.435" v="1748" actId="1035"/>
          <ac:picMkLst>
            <pc:docMk/>
            <pc:sldMk cId="4241562838" sldId="746"/>
            <ac:picMk id="6148" creationId="{CE0D763E-9EC7-AC6A-2AB4-94C62708E920}"/>
          </ac:picMkLst>
        </pc:picChg>
      </pc:sldChg>
      <pc:sldChg chg="addSp delSp modSp add mod">
        <pc:chgData name="Damian Gordon" userId="796278f3-970d-4a3b-8137-dc597a054133" providerId="ADAL" clId="{B03D9205-DA14-4078-A5CE-E20AA991F75E}" dt="2024-11-08T18:23:06.076" v="831" actId="1076"/>
        <pc:sldMkLst>
          <pc:docMk/>
          <pc:sldMk cId="3432327591" sldId="747"/>
        </pc:sldMkLst>
        <pc:spChg chg="del">
          <ac:chgData name="Damian Gordon" userId="796278f3-970d-4a3b-8137-dc597a054133" providerId="ADAL" clId="{B03D9205-DA14-4078-A5CE-E20AA991F75E}" dt="2024-11-08T18:22:44.410" v="826" actId="478"/>
          <ac:spMkLst>
            <pc:docMk/>
            <pc:sldMk cId="3432327591" sldId="747"/>
            <ac:spMk id="2" creationId="{8ABCB12A-0B64-D7EE-A19A-76AE38E6FC42}"/>
          </ac:spMkLst>
        </pc:spChg>
        <pc:spChg chg="del mod">
          <ac:chgData name="Damian Gordon" userId="796278f3-970d-4a3b-8137-dc597a054133" providerId="ADAL" clId="{B03D9205-DA14-4078-A5CE-E20AA991F75E}" dt="2024-11-08T18:22:36.216" v="824" actId="478"/>
          <ac:spMkLst>
            <pc:docMk/>
            <pc:sldMk cId="3432327591" sldId="747"/>
            <ac:spMk id="3" creationId="{E8D9DB34-CF29-B381-2EB2-E4D5BC6B67FA}"/>
          </ac:spMkLst>
        </pc:spChg>
        <pc:spChg chg="del">
          <ac:chgData name="Damian Gordon" userId="796278f3-970d-4a3b-8137-dc597a054133" providerId="ADAL" clId="{B03D9205-DA14-4078-A5CE-E20AA991F75E}" dt="2024-11-08T18:20:43.640" v="800" actId="478"/>
          <ac:spMkLst>
            <pc:docMk/>
            <pc:sldMk cId="3432327591" sldId="747"/>
            <ac:spMk id="5" creationId="{2A1F8A79-47F7-3E97-0939-815D711B582C}"/>
          </ac:spMkLst>
        </pc:spChg>
        <pc:spChg chg="del">
          <ac:chgData name="Damian Gordon" userId="796278f3-970d-4a3b-8137-dc597a054133" providerId="ADAL" clId="{B03D9205-DA14-4078-A5CE-E20AA991F75E}" dt="2024-11-08T18:22:44.410" v="826" actId="478"/>
          <ac:spMkLst>
            <pc:docMk/>
            <pc:sldMk cId="3432327591" sldId="747"/>
            <ac:spMk id="6" creationId="{CBCB011A-706E-B34C-8CFE-5B2DC889C21B}"/>
          </ac:spMkLst>
        </pc:spChg>
        <pc:spChg chg="add del mod">
          <ac:chgData name="Damian Gordon" userId="796278f3-970d-4a3b-8137-dc597a054133" providerId="ADAL" clId="{B03D9205-DA14-4078-A5CE-E20AA991F75E}" dt="2024-11-08T18:22:37.106" v="825" actId="478"/>
          <ac:spMkLst>
            <pc:docMk/>
            <pc:sldMk cId="3432327591" sldId="747"/>
            <ac:spMk id="8" creationId="{90AF3FA4-ECEF-C781-C9BE-1CBC5F015383}"/>
          </ac:spMkLst>
        </pc:spChg>
        <pc:spChg chg="add del mod">
          <ac:chgData name="Damian Gordon" userId="796278f3-970d-4a3b-8137-dc597a054133" providerId="ADAL" clId="{B03D9205-DA14-4078-A5CE-E20AA991F75E}" dt="2024-11-08T18:22:46.414" v="827" actId="478"/>
          <ac:spMkLst>
            <pc:docMk/>
            <pc:sldMk cId="3432327591" sldId="747"/>
            <ac:spMk id="9" creationId="{062CEDDB-E619-9385-C2AE-0202F4665703}"/>
          </ac:spMkLst>
        </pc:spChg>
        <pc:picChg chg="del">
          <ac:chgData name="Damian Gordon" userId="796278f3-970d-4a3b-8137-dc597a054133" providerId="ADAL" clId="{B03D9205-DA14-4078-A5CE-E20AA991F75E}" dt="2024-11-08T18:22:44.410" v="826" actId="478"/>
          <ac:picMkLst>
            <pc:docMk/>
            <pc:sldMk cId="3432327591" sldId="747"/>
            <ac:picMk id="7" creationId="{473E946F-47B4-A882-F8F8-778803BDBA8A}"/>
          </ac:picMkLst>
        </pc:picChg>
        <pc:picChg chg="del">
          <ac:chgData name="Damian Gordon" userId="796278f3-970d-4a3b-8137-dc597a054133" providerId="ADAL" clId="{B03D9205-DA14-4078-A5CE-E20AA991F75E}" dt="2024-11-08T18:20:16.204" v="798" actId="478"/>
          <ac:picMkLst>
            <pc:docMk/>
            <pc:sldMk cId="3432327591" sldId="747"/>
            <ac:picMk id="6146" creationId="{AB563C38-A11E-343B-3813-3D04B76DEA26}"/>
          </ac:picMkLst>
        </pc:picChg>
        <pc:picChg chg="add mod">
          <ac:chgData name="Damian Gordon" userId="796278f3-970d-4a3b-8137-dc597a054133" providerId="ADAL" clId="{B03D9205-DA14-4078-A5CE-E20AA991F75E}" dt="2024-11-08T18:23:06.076" v="831" actId="1076"/>
          <ac:picMkLst>
            <pc:docMk/>
            <pc:sldMk cId="3432327591" sldId="747"/>
            <ac:picMk id="9218" creationId="{E1CC3384-F487-9000-D259-4468E443F411}"/>
          </ac:picMkLst>
        </pc:picChg>
      </pc:sldChg>
      <pc:sldChg chg="add del">
        <pc:chgData name="Damian Gordon" userId="796278f3-970d-4a3b-8137-dc597a054133" providerId="ADAL" clId="{B03D9205-DA14-4078-A5CE-E20AA991F75E}" dt="2024-11-08T18:58:24.270" v="1345" actId="47"/>
        <pc:sldMkLst>
          <pc:docMk/>
          <pc:sldMk cId="85250576" sldId="748"/>
        </pc:sldMkLst>
      </pc:sldChg>
      <pc:sldChg chg="addSp delSp modSp add">
        <pc:chgData name="Damian Gordon" userId="796278f3-970d-4a3b-8137-dc597a054133" providerId="ADAL" clId="{B03D9205-DA14-4078-A5CE-E20AA991F75E}" dt="2024-11-08T20:47:01.385" v="1602" actId="1035"/>
        <pc:sldMkLst>
          <pc:docMk/>
          <pc:sldMk cId="4012157166" sldId="749"/>
        </pc:sldMkLst>
        <pc:spChg chg="add mod">
          <ac:chgData name="Damian Gordon" userId="796278f3-970d-4a3b-8137-dc597a054133" providerId="ADAL" clId="{B03D9205-DA14-4078-A5CE-E20AA991F75E}" dt="2024-11-08T20:47:01.385" v="1602" actId="1035"/>
          <ac:spMkLst>
            <pc:docMk/>
            <pc:sldMk cId="4012157166" sldId="749"/>
            <ac:spMk id="5" creationId="{C56337B7-619C-F657-1726-769261BBC9A1}"/>
          </ac:spMkLst>
        </pc:spChg>
        <pc:picChg chg="add mod">
          <ac:chgData name="Damian Gordon" userId="796278f3-970d-4a3b-8137-dc597a054133" providerId="ADAL" clId="{B03D9205-DA14-4078-A5CE-E20AA991F75E}" dt="2024-11-08T20:47:01.385" v="1602" actId="1035"/>
          <ac:picMkLst>
            <pc:docMk/>
            <pc:sldMk cId="4012157166" sldId="749"/>
            <ac:picMk id="4" creationId="{19AD7AF5-60EF-4507-CDC1-A4999180CC45}"/>
          </ac:picMkLst>
        </pc:picChg>
        <pc:picChg chg="add mod">
          <ac:chgData name="Damian Gordon" userId="796278f3-970d-4a3b-8137-dc597a054133" providerId="ADAL" clId="{B03D9205-DA14-4078-A5CE-E20AA991F75E}" dt="2024-11-08T20:47:01.385" v="1602" actId="1035"/>
          <ac:picMkLst>
            <pc:docMk/>
            <pc:sldMk cId="4012157166" sldId="749"/>
            <ac:picMk id="8" creationId="{07221BDB-71FE-5BA1-4A43-494C0ED35B8D}"/>
          </ac:picMkLst>
        </pc:picChg>
        <pc:picChg chg="del">
          <ac:chgData name="Damian Gordon" userId="796278f3-970d-4a3b-8137-dc597a054133" providerId="ADAL" clId="{B03D9205-DA14-4078-A5CE-E20AA991F75E}" dt="2024-11-08T20:46:41.577" v="1561" actId="21"/>
          <ac:picMkLst>
            <pc:docMk/>
            <pc:sldMk cId="4012157166" sldId="749"/>
            <ac:picMk id="1026" creationId="{EDF10E65-863C-56E7-AD92-8F78E33DB117}"/>
          </ac:picMkLst>
        </pc:picChg>
      </pc:sldChg>
      <pc:sldChg chg="addSp delSp modSp add mod">
        <pc:chgData name="Damian Gordon" userId="796278f3-970d-4a3b-8137-dc597a054133" providerId="ADAL" clId="{B03D9205-DA14-4078-A5CE-E20AA991F75E}" dt="2024-11-08T20:47:45.535" v="1749"/>
        <pc:sldMkLst>
          <pc:docMk/>
          <pc:sldMk cId="3914347053" sldId="750"/>
        </pc:sldMkLst>
        <pc:spChg chg="mod">
          <ac:chgData name="Damian Gordon" userId="796278f3-970d-4a3b-8137-dc597a054133" providerId="ADAL" clId="{B03D9205-DA14-4078-A5CE-E20AA991F75E}" dt="2024-11-08T19:00:54.651" v="1366" actId="20577"/>
          <ac:spMkLst>
            <pc:docMk/>
            <pc:sldMk cId="3914347053" sldId="750"/>
            <ac:spMk id="3" creationId="{DBE4BC46-0E5C-4AB6-4C3C-9144125CA9AC}"/>
          </ac:spMkLst>
        </pc:spChg>
        <pc:spChg chg="add mod">
          <ac:chgData name="Damian Gordon" userId="796278f3-970d-4a3b-8137-dc597a054133" providerId="ADAL" clId="{B03D9205-DA14-4078-A5CE-E20AA991F75E}" dt="2024-11-08T20:47:45.535" v="1749"/>
          <ac:spMkLst>
            <pc:docMk/>
            <pc:sldMk cId="3914347053" sldId="750"/>
            <ac:spMk id="5" creationId="{040677BA-AC49-C913-F960-BB0D4E24A2FA}"/>
          </ac:spMkLst>
        </pc:spChg>
        <pc:picChg chg="add mod">
          <ac:chgData name="Damian Gordon" userId="796278f3-970d-4a3b-8137-dc597a054133" providerId="ADAL" clId="{B03D9205-DA14-4078-A5CE-E20AA991F75E}" dt="2024-11-08T20:47:45.535" v="1749"/>
          <ac:picMkLst>
            <pc:docMk/>
            <pc:sldMk cId="3914347053" sldId="750"/>
            <ac:picMk id="4" creationId="{D447735D-13D0-48DF-67DD-4A40C1AD850E}"/>
          </ac:picMkLst>
        </pc:picChg>
        <pc:picChg chg="add mod">
          <ac:chgData name="Damian Gordon" userId="796278f3-970d-4a3b-8137-dc597a054133" providerId="ADAL" clId="{B03D9205-DA14-4078-A5CE-E20AA991F75E}" dt="2024-11-08T20:47:45.535" v="1749"/>
          <ac:picMkLst>
            <pc:docMk/>
            <pc:sldMk cId="3914347053" sldId="750"/>
            <ac:picMk id="8" creationId="{BD5F47C0-C5DD-BCC5-57A4-EDFA12DE7B7C}"/>
          </ac:picMkLst>
        </pc:picChg>
        <pc:picChg chg="del mod">
          <ac:chgData name="Damian Gordon" userId="796278f3-970d-4a3b-8137-dc597a054133" providerId="ADAL" clId="{B03D9205-DA14-4078-A5CE-E20AA991F75E}" dt="2024-11-08T20:47:28.169" v="1640" actId="21"/>
          <ac:picMkLst>
            <pc:docMk/>
            <pc:sldMk cId="3914347053" sldId="750"/>
            <ac:picMk id="6148" creationId="{CE0D763E-9EC7-AC6A-2AB4-94C62708E920}"/>
          </ac:picMkLst>
        </pc:picChg>
      </pc:sldChg>
      <pc:sldChg chg="addSp delSp modSp add mod">
        <pc:chgData name="Damian Gordon" userId="796278f3-970d-4a3b-8137-dc597a054133" providerId="ADAL" clId="{B03D9205-DA14-4078-A5CE-E20AA991F75E}" dt="2024-11-08T20:48:14.435" v="1765" actId="1036"/>
        <pc:sldMkLst>
          <pc:docMk/>
          <pc:sldMk cId="2288994801" sldId="751"/>
        </pc:sldMkLst>
        <pc:spChg chg="mod">
          <ac:chgData name="Damian Gordon" userId="796278f3-970d-4a3b-8137-dc597a054133" providerId="ADAL" clId="{B03D9205-DA14-4078-A5CE-E20AA991F75E}" dt="2024-11-08T18:24:26.701" v="838"/>
          <ac:spMkLst>
            <pc:docMk/>
            <pc:sldMk cId="2288994801" sldId="751"/>
            <ac:spMk id="2" creationId="{8C970BA0-61EE-7A5F-C088-7AA167195B4E}"/>
          </ac:spMkLst>
        </pc:spChg>
        <pc:spChg chg="mod">
          <ac:chgData name="Damian Gordon" userId="796278f3-970d-4a3b-8137-dc597a054133" providerId="ADAL" clId="{B03D9205-DA14-4078-A5CE-E20AA991F75E}" dt="2024-11-08T19:01:21.863" v="1375" actId="114"/>
          <ac:spMkLst>
            <pc:docMk/>
            <pc:sldMk cId="2288994801" sldId="751"/>
            <ac:spMk id="3" creationId="{1CB6E68C-B219-593F-6042-6D9D2385EEBA}"/>
          </ac:spMkLst>
        </pc:spChg>
        <pc:spChg chg="add del mod">
          <ac:chgData name="Damian Gordon" userId="796278f3-970d-4a3b-8137-dc597a054133" providerId="ADAL" clId="{B03D9205-DA14-4078-A5CE-E20AA991F75E}" dt="2024-11-08T18:26:24.147" v="857" actId="478"/>
          <ac:spMkLst>
            <pc:docMk/>
            <pc:sldMk cId="2288994801" sldId="751"/>
            <ac:spMk id="5" creationId="{569D62F4-2B96-BB93-A86B-009FEDBA926B}"/>
          </ac:spMkLst>
        </pc:spChg>
        <pc:spChg chg="mod">
          <ac:chgData name="Damian Gordon" userId="796278f3-970d-4a3b-8137-dc597a054133" providerId="ADAL" clId="{B03D9205-DA14-4078-A5CE-E20AA991F75E}" dt="2024-11-08T18:23:24.500" v="837" actId="20577"/>
          <ac:spMkLst>
            <pc:docMk/>
            <pc:sldMk cId="2288994801" sldId="751"/>
            <ac:spMk id="6" creationId="{381E09CE-4C18-2261-FB7E-6F4E77D85A32}"/>
          </ac:spMkLst>
        </pc:spChg>
        <pc:spChg chg="add del">
          <ac:chgData name="Damian Gordon" userId="796278f3-970d-4a3b-8137-dc597a054133" providerId="ADAL" clId="{B03D9205-DA14-4078-A5CE-E20AA991F75E}" dt="2024-11-08T18:26:34.516" v="859" actId="478"/>
          <ac:spMkLst>
            <pc:docMk/>
            <pc:sldMk cId="2288994801" sldId="751"/>
            <ac:spMk id="9" creationId="{0AE55235-9F39-7884-F49F-40634980A12C}"/>
          </ac:spMkLst>
        </pc:spChg>
        <pc:picChg chg="mod">
          <ac:chgData name="Damian Gordon" userId="796278f3-970d-4a3b-8137-dc597a054133" providerId="ADAL" clId="{B03D9205-DA14-4078-A5CE-E20AA991F75E}" dt="2024-11-08T20:48:14.435" v="1765" actId="1036"/>
          <ac:picMkLst>
            <pc:docMk/>
            <pc:sldMk cId="2288994801" sldId="751"/>
            <ac:picMk id="9218" creationId="{847A30D1-C56D-A26F-6A14-DECA170DBCC9}"/>
          </ac:picMkLst>
        </pc:picChg>
        <pc:picChg chg="add mod">
          <ac:chgData name="Damian Gordon" userId="796278f3-970d-4a3b-8137-dc597a054133" providerId="ADAL" clId="{B03D9205-DA14-4078-A5CE-E20AA991F75E}" dt="2024-11-08T20:48:12.155" v="1755" actId="1076"/>
          <ac:picMkLst>
            <pc:docMk/>
            <pc:sldMk cId="2288994801" sldId="751"/>
            <ac:picMk id="10242" creationId="{065AE7FC-E336-EE6A-B2FF-704C82DAA7AC}"/>
          </ac:picMkLst>
        </pc:picChg>
      </pc:sldChg>
      <pc:sldChg chg="addSp delSp modSp add mod">
        <pc:chgData name="Damian Gordon" userId="796278f3-970d-4a3b-8137-dc597a054133" providerId="ADAL" clId="{B03D9205-DA14-4078-A5CE-E20AA991F75E}" dt="2024-11-08T20:48:20.355" v="1766"/>
        <pc:sldMkLst>
          <pc:docMk/>
          <pc:sldMk cId="1936188874" sldId="752"/>
        </pc:sldMkLst>
        <pc:spChg chg="mod">
          <ac:chgData name="Damian Gordon" userId="796278f3-970d-4a3b-8137-dc597a054133" providerId="ADAL" clId="{B03D9205-DA14-4078-A5CE-E20AA991F75E}" dt="2024-11-08T18:29:47.195" v="900" actId="27636"/>
          <ac:spMkLst>
            <pc:docMk/>
            <pc:sldMk cId="1936188874" sldId="752"/>
            <ac:spMk id="3" creationId="{D1FAA723-CF28-52DA-C395-CF119D1F5964}"/>
          </ac:spMkLst>
        </pc:spChg>
        <pc:picChg chg="add mod">
          <ac:chgData name="Damian Gordon" userId="796278f3-970d-4a3b-8137-dc597a054133" providerId="ADAL" clId="{B03D9205-DA14-4078-A5CE-E20AA991F75E}" dt="2024-11-08T20:48:20.355" v="1766"/>
          <ac:picMkLst>
            <pc:docMk/>
            <pc:sldMk cId="1936188874" sldId="752"/>
            <ac:picMk id="4" creationId="{3FD1010F-5B19-2C2A-CBCF-CB1F95E03C13}"/>
          </ac:picMkLst>
        </pc:picChg>
        <pc:picChg chg="add mod">
          <ac:chgData name="Damian Gordon" userId="796278f3-970d-4a3b-8137-dc597a054133" providerId="ADAL" clId="{B03D9205-DA14-4078-A5CE-E20AA991F75E}" dt="2024-11-08T20:48:20.355" v="1766"/>
          <ac:picMkLst>
            <pc:docMk/>
            <pc:sldMk cId="1936188874" sldId="752"/>
            <ac:picMk id="5" creationId="{35DADC6C-8154-B370-AA4D-EE1BFF6CE022}"/>
          </ac:picMkLst>
        </pc:picChg>
        <pc:picChg chg="del">
          <ac:chgData name="Damian Gordon" userId="796278f3-970d-4a3b-8137-dc597a054133" providerId="ADAL" clId="{B03D9205-DA14-4078-A5CE-E20AA991F75E}" dt="2024-11-08T18:27:29.968" v="867" actId="478"/>
          <ac:picMkLst>
            <pc:docMk/>
            <pc:sldMk cId="1936188874" sldId="752"/>
            <ac:picMk id="9218" creationId="{A88F3560-2997-F590-384E-6D60434C026E}"/>
          </ac:picMkLst>
        </pc:picChg>
        <pc:picChg chg="add del mod">
          <ac:chgData name="Damian Gordon" userId="796278f3-970d-4a3b-8137-dc597a054133" providerId="ADAL" clId="{B03D9205-DA14-4078-A5CE-E20AA991F75E}" dt="2024-11-08T20:47:59.675" v="1751" actId="21"/>
          <ac:picMkLst>
            <pc:docMk/>
            <pc:sldMk cId="1936188874" sldId="752"/>
            <ac:picMk id="10242" creationId="{065AE7FC-E336-EE6A-B2FF-704C82DAA7AC}"/>
          </ac:picMkLst>
        </pc:picChg>
      </pc:sldChg>
      <pc:sldChg chg="addSp delSp modSp add mod ord">
        <pc:chgData name="Damian Gordon" userId="796278f3-970d-4a3b-8137-dc597a054133" providerId="ADAL" clId="{B03D9205-DA14-4078-A5CE-E20AA991F75E}" dt="2024-11-08T20:50:06.475" v="1824"/>
        <pc:sldMkLst>
          <pc:docMk/>
          <pc:sldMk cId="2495214528" sldId="753"/>
        </pc:sldMkLst>
        <pc:spChg chg="mod">
          <ac:chgData name="Damian Gordon" userId="796278f3-970d-4a3b-8137-dc597a054133" providerId="ADAL" clId="{B03D9205-DA14-4078-A5CE-E20AA991F75E}" dt="2024-11-08T18:58:43.331" v="1348"/>
          <ac:spMkLst>
            <pc:docMk/>
            <pc:sldMk cId="2495214528" sldId="753"/>
            <ac:spMk id="2" creationId="{7098B38A-F957-8291-829C-84D157EBF3D2}"/>
          </ac:spMkLst>
        </pc:spChg>
        <pc:spChg chg="mod">
          <ac:chgData name="Damian Gordon" userId="796278f3-970d-4a3b-8137-dc597a054133" providerId="ADAL" clId="{B03D9205-DA14-4078-A5CE-E20AA991F75E}" dt="2024-11-08T19:08:06.655" v="1474" actId="27636"/>
          <ac:spMkLst>
            <pc:docMk/>
            <pc:sldMk cId="2495214528" sldId="753"/>
            <ac:spMk id="3" creationId="{1E5A3B35-8193-BDAA-29DD-3161C8BB8168}"/>
          </ac:spMkLst>
        </pc:spChg>
        <pc:spChg chg="mod">
          <ac:chgData name="Damian Gordon" userId="796278f3-970d-4a3b-8137-dc597a054133" providerId="ADAL" clId="{B03D9205-DA14-4078-A5CE-E20AA991F75E}" dt="2024-11-08T18:59:53.139" v="1358" actId="20577"/>
          <ac:spMkLst>
            <pc:docMk/>
            <pc:sldMk cId="2495214528" sldId="753"/>
            <ac:spMk id="6" creationId="{3A5354D8-A74F-CF08-D576-BC4DEA2EA185}"/>
          </ac:spMkLst>
        </pc:spChg>
        <pc:spChg chg="add mod">
          <ac:chgData name="Damian Gordon" userId="796278f3-970d-4a3b-8137-dc597a054133" providerId="ADAL" clId="{B03D9205-DA14-4078-A5CE-E20AA991F75E}" dt="2024-11-08T20:50:06.475" v="1824"/>
          <ac:spMkLst>
            <pc:docMk/>
            <pc:sldMk cId="2495214528" sldId="753"/>
            <ac:spMk id="8" creationId="{8916F8A4-C07C-EAE2-3CE2-26836BF99B22}"/>
          </ac:spMkLst>
        </pc:spChg>
        <pc:picChg chg="add mod">
          <ac:chgData name="Damian Gordon" userId="796278f3-970d-4a3b-8137-dc597a054133" providerId="ADAL" clId="{B03D9205-DA14-4078-A5CE-E20AA991F75E}" dt="2024-11-08T20:50:06.475" v="1824"/>
          <ac:picMkLst>
            <pc:docMk/>
            <pc:sldMk cId="2495214528" sldId="753"/>
            <ac:picMk id="4" creationId="{5230C208-0E65-56E6-803E-C783BBF09F83}"/>
          </ac:picMkLst>
        </pc:picChg>
        <pc:picChg chg="add mod">
          <ac:chgData name="Damian Gordon" userId="796278f3-970d-4a3b-8137-dc597a054133" providerId="ADAL" clId="{B03D9205-DA14-4078-A5CE-E20AA991F75E}" dt="2024-11-08T20:50:06.475" v="1824"/>
          <ac:picMkLst>
            <pc:docMk/>
            <pc:sldMk cId="2495214528" sldId="753"/>
            <ac:picMk id="5" creationId="{B12BAE49-E27D-D6C5-79DA-91D3036A8FDD}"/>
          </ac:picMkLst>
        </pc:picChg>
        <pc:picChg chg="add del mod">
          <ac:chgData name="Damian Gordon" userId="796278f3-970d-4a3b-8137-dc597a054133" providerId="ADAL" clId="{B03D9205-DA14-4078-A5CE-E20AA991F75E}" dt="2024-11-08T20:49:53.945" v="1821" actId="21"/>
          <ac:picMkLst>
            <pc:docMk/>
            <pc:sldMk cId="2495214528" sldId="753"/>
            <ac:picMk id="1026" creationId="{09B9396B-2B01-3FCD-99A0-6DA18208C968}"/>
          </ac:picMkLst>
        </pc:picChg>
        <pc:picChg chg="del">
          <ac:chgData name="Damian Gordon" userId="796278f3-970d-4a3b-8137-dc597a054133" providerId="ADAL" clId="{B03D9205-DA14-4078-A5CE-E20AA991F75E}" dt="2024-11-08T20:49:20.895" v="1767" actId="478"/>
          <ac:picMkLst>
            <pc:docMk/>
            <pc:sldMk cId="2495214528" sldId="753"/>
            <ac:picMk id="9218" creationId="{ACE0FFFF-E43C-DE83-6EC3-98287B7B64B1}"/>
          </ac:picMkLst>
        </pc:picChg>
        <pc:picChg chg="add del">
          <ac:chgData name="Damian Gordon" userId="796278f3-970d-4a3b-8137-dc597a054133" providerId="ADAL" clId="{B03D9205-DA14-4078-A5CE-E20AA991F75E}" dt="2024-11-08T19:03:36.006" v="1441" actId="478"/>
          <ac:picMkLst>
            <pc:docMk/>
            <pc:sldMk cId="2495214528" sldId="753"/>
            <ac:picMk id="14338" creationId="{292A2B7D-383E-708D-351D-C3355B158E5F}"/>
          </ac:picMkLst>
        </pc:picChg>
      </pc:sldChg>
      <pc:sldChg chg="addSp delSp modSp add mod">
        <pc:chgData name="Damian Gordon" userId="796278f3-970d-4a3b-8137-dc597a054133" providerId="ADAL" clId="{B03D9205-DA14-4078-A5CE-E20AA991F75E}" dt="2024-11-08T20:49:58.480" v="1823" actId="167"/>
        <pc:sldMkLst>
          <pc:docMk/>
          <pc:sldMk cId="2784711223" sldId="754"/>
        </pc:sldMkLst>
        <pc:spChg chg="mod">
          <ac:chgData name="Damian Gordon" userId="796278f3-970d-4a3b-8137-dc597a054133" providerId="ADAL" clId="{B03D9205-DA14-4078-A5CE-E20AA991F75E}" dt="2024-11-08T19:16:42.055" v="1533"/>
          <ac:spMkLst>
            <pc:docMk/>
            <pc:sldMk cId="2784711223" sldId="754"/>
            <ac:spMk id="3" creationId="{1CE27980-2C08-18AE-0EF9-CB684043FB0B}"/>
          </ac:spMkLst>
        </pc:spChg>
        <pc:spChg chg="add mod">
          <ac:chgData name="Damian Gordon" userId="796278f3-970d-4a3b-8137-dc597a054133" providerId="ADAL" clId="{B03D9205-DA14-4078-A5CE-E20AA991F75E}" dt="2024-11-08T20:49:49.820" v="1820" actId="1037"/>
          <ac:spMkLst>
            <pc:docMk/>
            <pc:sldMk cId="2784711223" sldId="754"/>
            <ac:spMk id="4" creationId="{F5C2D1EF-624D-E9B0-C486-8AEE8460C226}"/>
          </ac:spMkLst>
        </pc:spChg>
        <pc:picChg chg="add mod">
          <ac:chgData name="Damian Gordon" userId="796278f3-970d-4a3b-8137-dc597a054133" providerId="ADAL" clId="{B03D9205-DA14-4078-A5CE-E20AA991F75E}" dt="2024-11-08T20:49:58.480" v="1823" actId="167"/>
          <ac:picMkLst>
            <pc:docMk/>
            <pc:sldMk cId="2784711223" sldId="754"/>
            <ac:picMk id="1026" creationId="{09B9396B-2B01-3FCD-99A0-6DA18208C968}"/>
          </ac:picMkLst>
        </pc:picChg>
        <pc:picChg chg="del">
          <ac:chgData name="Damian Gordon" userId="796278f3-970d-4a3b-8137-dc597a054133" providerId="ADAL" clId="{B03D9205-DA14-4078-A5CE-E20AA991F75E}" dt="2024-11-08T19:03:43.045" v="1443" actId="478"/>
          <ac:picMkLst>
            <pc:docMk/>
            <pc:sldMk cId="2784711223" sldId="754"/>
            <ac:picMk id="9218" creationId="{B06FFF23-9FE6-C92E-9CC2-457CB2E93A2E}"/>
          </ac:picMkLst>
        </pc:picChg>
        <pc:picChg chg="mod">
          <ac:chgData name="Damian Gordon" userId="796278f3-970d-4a3b-8137-dc597a054133" providerId="ADAL" clId="{B03D9205-DA14-4078-A5CE-E20AA991F75E}" dt="2024-11-08T20:49:49.820" v="1820" actId="1037"/>
          <ac:picMkLst>
            <pc:docMk/>
            <pc:sldMk cId="2784711223" sldId="754"/>
            <ac:picMk id="14338" creationId="{F30E1914-DDF0-F906-30E7-38195882C8C1}"/>
          </ac:picMkLst>
        </pc:picChg>
      </pc:sldChg>
      <pc:sldChg chg="addSp delSp modSp add mod">
        <pc:chgData name="Damian Gordon" userId="796278f3-970d-4a3b-8137-dc597a054133" providerId="ADAL" clId="{B03D9205-DA14-4078-A5CE-E20AA991F75E}" dt="2024-11-08T21:33:32.802" v="1912" actId="20577"/>
        <pc:sldMkLst>
          <pc:docMk/>
          <pc:sldMk cId="754332516" sldId="755"/>
        </pc:sldMkLst>
        <pc:spChg chg="mod">
          <ac:chgData name="Damian Gordon" userId="796278f3-970d-4a3b-8137-dc597a054133" providerId="ADAL" clId="{B03D9205-DA14-4078-A5CE-E20AA991F75E}" dt="2024-11-08T21:29:14.241" v="1846" actId="20577"/>
          <ac:spMkLst>
            <pc:docMk/>
            <pc:sldMk cId="754332516" sldId="755"/>
            <ac:spMk id="2" creationId="{1334B920-9781-D8FD-BF0C-E877CB3FA035}"/>
          </ac:spMkLst>
        </pc:spChg>
        <pc:spChg chg="mod">
          <ac:chgData name="Damian Gordon" userId="796278f3-970d-4a3b-8137-dc597a054133" providerId="ADAL" clId="{B03D9205-DA14-4078-A5CE-E20AA991F75E}" dt="2024-11-08T21:33:32.802" v="1912" actId="20577"/>
          <ac:spMkLst>
            <pc:docMk/>
            <pc:sldMk cId="754332516" sldId="755"/>
            <ac:spMk id="3" creationId="{8213EA18-CF45-50CE-7DA1-3E3185204F10}"/>
          </ac:spMkLst>
        </pc:spChg>
        <pc:spChg chg="del">
          <ac:chgData name="Damian Gordon" userId="796278f3-970d-4a3b-8137-dc597a054133" providerId="ADAL" clId="{B03D9205-DA14-4078-A5CE-E20AA991F75E}" dt="2024-11-08T21:29:35.297" v="1848" actId="478"/>
          <ac:spMkLst>
            <pc:docMk/>
            <pc:sldMk cId="754332516" sldId="755"/>
            <ac:spMk id="4" creationId="{54EFFDEB-08B2-EC09-505E-A9E9DD875E76}"/>
          </ac:spMkLst>
        </pc:spChg>
        <pc:spChg chg="mod">
          <ac:chgData name="Damian Gordon" userId="796278f3-970d-4a3b-8137-dc597a054133" providerId="ADAL" clId="{B03D9205-DA14-4078-A5CE-E20AA991F75E}" dt="2024-11-08T21:31:03.635" v="1867" actId="20577"/>
          <ac:spMkLst>
            <pc:docMk/>
            <pc:sldMk cId="754332516" sldId="755"/>
            <ac:spMk id="6" creationId="{6056BD76-4503-7744-93CD-23CC86FA02F6}"/>
          </ac:spMkLst>
        </pc:spChg>
        <pc:picChg chg="add mod">
          <ac:chgData name="Damian Gordon" userId="796278f3-970d-4a3b-8137-dc597a054133" providerId="ADAL" clId="{B03D9205-DA14-4078-A5CE-E20AA991F75E}" dt="2024-11-08T21:29:53.419" v="1853" actId="1076"/>
          <ac:picMkLst>
            <pc:docMk/>
            <pc:sldMk cId="754332516" sldId="755"/>
            <ac:picMk id="5" creationId="{A0313241-68DA-554B-D750-ED747B0E9B48}"/>
          </ac:picMkLst>
        </pc:picChg>
        <pc:picChg chg="del">
          <ac:chgData name="Damian Gordon" userId="796278f3-970d-4a3b-8137-dc597a054133" providerId="ADAL" clId="{B03D9205-DA14-4078-A5CE-E20AA991F75E}" dt="2024-11-08T21:29:37.669" v="1850" actId="478"/>
          <ac:picMkLst>
            <pc:docMk/>
            <pc:sldMk cId="754332516" sldId="755"/>
            <ac:picMk id="1026" creationId="{C1C94586-AF04-3B10-7247-6AB55F4F6EF2}"/>
          </ac:picMkLst>
        </pc:picChg>
        <pc:picChg chg="add mod">
          <ac:chgData name="Damian Gordon" userId="796278f3-970d-4a3b-8137-dc597a054133" providerId="ADAL" clId="{B03D9205-DA14-4078-A5CE-E20AA991F75E}" dt="2024-11-08T21:30:21.296" v="1860" actId="14100"/>
          <ac:picMkLst>
            <pc:docMk/>
            <pc:sldMk cId="754332516" sldId="755"/>
            <ac:picMk id="1028" creationId="{4528F440-019B-FB4B-687E-35E7136CC35F}"/>
          </ac:picMkLst>
        </pc:picChg>
        <pc:picChg chg="add mod">
          <ac:chgData name="Damian Gordon" userId="796278f3-970d-4a3b-8137-dc597a054133" providerId="ADAL" clId="{B03D9205-DA14-4078-A5CE-E20AA991F75E}" dt="2024-11-08T21:30:30.299" v="1863" actId="1076"/>
          <ac:picMkLst>
            <pc:docMk/>
            <pc:sldMk cId="754332516" sldId="755"/>
            <ac:picMk id="1030" creationId="{14AFC33E-B2ED-4623-03B4-FBF152385953}"/>
          </ac:picMkLst>
        </pc:picChg>
        <pc:picChg chg="del">
          <ac:chgData name="Damian Gordon" userId="796278f3-970d-4a3b-8137-dc597a054133" providerId="ADAL" clId="{B03D9205-DA14-4078-A5CE-E20AA991F75E}" dt="2024-11-08T21:29:36.300" v="1849" actId="478"/>
          <ac:picMkLst>
            <pc:docMk/>
            <pc:sldMk cId="754332516" sldId="755"/>
            <ac:picMk id="14338" creationId="{3B69AD6A-D97E-BA2A-6776-B5A142A6940D}"/>
          </ac:picMkLst>
        </pc:picChg>
      </pc:sldChg>
      <pc:sldChg chg="modSp add mod">
        <pc:chgData name="Damian Gordon" userId="796278f3-970d-4a3b-8137-dc597a054133" providerId="ADAL" clId="{B03D9205-DA14-4078-A5CE-E20AA991F75E}" dt="2024-11-08T21:32:27.423" v="1888" actId="27636"/>
        <pc:sldMkLst>
          <pc:docMk/>
          <pc:sldMk cId="3897460127" sldId="756"/>
        </pc:sldMkLst>
        <pc:spChg chg="mod">
          <ac:chgData name="Damian Gordon" userId="796278f3-970d-4a3b-8137-dc597a054133" providerId="ADAL" clId="{B03D9205-DA14-4078-A5CE-E20AA991F75E}" dt="2024-11-08T21:32:27.423" v="1888" actId="27636"/>
          <ac:spMkLst>
            <pc:docMk/>
            <pc:sldMk cId="3897460127" sldId="756"/>
            <ac:spMk id="3" creationId="{EF7818D5-6D2F-655B-C1C8-24FF06CFC369}"/>
          </ac:spMkLst>
        </pc:spChg>
      </pc:sldChg>
      <pc:sldChg chg="addSp delSp modSp add mod">
        <pc:chgData name="Damian Gordon" userId="796278f3-970d-4a3b-8137-dc597a054133" providerId="ADAL" clId="{B03D9205-DA14-4078-A5CE-E20AA991F75E}" dt="2024-11-08T21:38:24.581" v="1978" actId="27636"/>
        <pc:sldMkLst>
          <pc:docMk/>
          <pc:sldMk cId="2988531067" sldId="757"/>
        </pc:sldMkLst>
        <pc:spChg chg="mod">
          <ac:chgData name="Damian Gordon" userId="796278f3-970d-4a3b-8137-dc597a054133" providerId="ADAL" clId="{B03D9205-DA14-4078-A5CE-E20AA991F75E}" dt="2024-11-08T21:36:03.187" v="1946"/>
          <ac:spMkLst>
            <pc:docMk/>
            <pc:sldMk cId="2988531067" sldId="757"/>
            <ac:spMk id="2" creationId="{AD4F8038-0B6C-DC2B-B40B-7D56190B7BA0}"/>
          </ac:spMkLst>
        </pc:spChg>
        <pc:spChg chg="mod">
          <ac:chgData name="Damian Gordon" userId="796278f3-970d-4a3b-8137-dc597a054133" providerId="ADAL" clId="{B03D9205-DA14-4078-A5CE-E20AA991F75E}" dt="2024-11-08T21:38:24.581" v="1978" actId="27636"/>
          <ac:spMkLst>
            <pc:docMk/>
            <pc:sldMk cId="2988531067" sldId="757"/>
            <ac:spMk id="3" creationId="{BEF0CB3D-D131-E39E-2CE5-4E04AD750094}"/>
          </ac:spMkLst>
        </pc:spChg>
        <pc:spChg chg="mod">
          <ac:chgData name="Damian Gordon" userId="796278f3-970d-4a3b-8137-dc597a054133" providerId="ADAL" clId="{B03D9205-DA14-4078-A5CE-E20AA991F75E}" dt="2024-11-08T21:36:44.276" v="1958" actId="20577"/>
          <ac:spMkLst>
            <pc:docMk/>
            <pc:sldMk cId="2988531067" sldId="757"/>
            <ac:spMk id="6" creationId="{5CF0B707-79A6-1912-2663-DC9A7628E6F5}"/>
          </ac:spMkLst>
        </pc:spChg>
        <pc:picChg chg="del">
          <ac:chgData name="Damian Gordon" userId="796278f3-970d-4a3b-8137-dc597a054133" providerId="ADAL" clId="{B03D9205-DA14-4078-A5CE-E20AA991F75E}" dt="2024-11-08T21:35:44.270" v="1933" actId="478"/>
          <ac:picMkLst>
            <pc:docMk/>
            <pc:sldMk cId="2988531067" sldId="757"/>
            <ac:picMk id="5" creationId="{53811070-50B9-35C8-1ABE-8E289E9BEB0F}"/>
          </ac:picMkLst>
        </pc:picChg>
        <pc:picChg chg="del">
          <ac:chgData name="Damian Gordon" userId="796278f3-970d-4a3b-8137-dc597a054133" providerId="ADAL" clId="{B03D9205-DA14-4078-A5CE-E20AA991F75E}" dt="2024-11-08T21:34:45.712" v="1920" actId="478"/>
          <ac:picMkLst>
            <pc:docMk/>
            <pc:sldMk cId="2988531067" sldId="757"/>
            <ac:picMk id="1028" creationId="{C4C69785-0E95-3723-F176-5D6A96DF7767}"/>
          </ac:picMkLst>
        </pc:picChg>
        <pc:picChg chg="del">
          <ac:chgData name="Damian Gordon" userId="796278f3-970d-4a3b-8137-dc597a054133" providerId="ADAL" clId="{B03D9205-DA14-4078-A5CE-E20AA991F75E}" dt="2024-11-08T21:35:24.295" v="1928" actId="478"/>
          <ac:picMkLst>
            <pc:docMk/>
            <pc:sldMk cId="2988531067" sldId="757"/>
            <ac:picMk id="1030" creationId="{D7659D98-55D4-BE77-908E-078D1F23D19F}"/>
          </ac:picMkLst>
        </pc:picChg>
        <pc:picChg chg="add mod">
          <ac:chgData name="Damian Gordon" userId="796278f3-970d-4a3b-8137-dc597a054133" providerId="ADAL" clId="{B03D9205-DA14-4078-A5CE-E20AA991F75E}" dt="2024-11-08T21:34:44.618" v="1919" actId="167"/>
          <ac:picMkLst>
            <pc:docMk/>
            <pc:sldMk cId="2988531067" sldId="757"/>
            <ac:picMk id="3074" creationId="{D1D32EC6-617B-3330-4A26-DB62B01A2819}"/>
          </ac:picMkLst>
        </pc:picChg>
        <pc:picChg chg="add mod">
          <ac:chgData name="Damian Gordon" userId="796278f3-970d-4a3b-8137-dc597a054133" providerId="ADAL" clId="{B03D9205-DA14-4078-A5CE-E20AA991F75E}" dt="2024-11-08T21:35:23.019" v="1927" actId="167"/>
          <ac:picMkLst>
            <pc:docMk/>
            <pc:sldMk cId="2988531067" sldId="757"/>
            <ac:picMk id="3076" creationId="{DD5C834D-E290-D2A7-41C7-82858A634D61}"/>
          </ac:picMkLst>
        </pc:picChg>
        <pc:picChg chg="add mod">
          <ac:chgData name="Damian Gordon" userId="796278f3-970d-4a3b-8137-dc597a054133" providerId="ADAL" clId="{B03D9205-DA14-4078-A5CE-E20AA991F75E}" dt="2024-11-08T21:35:46.233" v="1941" actId="1037"/>
          <ac:picMkLst>
            <pc:docMk/>
            <pc:sldMk cId="2988531067" sldId="757"/>
            <ac:picMk id="3078" creationId="{EA8670D6-069D-0C78-F4C6-3B8D5D3B91D9}"/>
          </ac:picMkLst>
        </pc:picChg>
      </pc:sldChg>
      <pc:sldChg chg="modSp add mod ord">
        <pc:chgData name="Damian Gordon" userId="796278f3-970d-4a3b-8137-dc597a054133" providerId="ADAL" clId="{B03D9205-DA14-4078-A5CE-E20AA991F75E}" dt="2024-11-08T21:37:56.421" v="1976" actId="20577"/>
        <pc:sldMkLst>
          <pc:docMk/>
          <pc:sldMk cId="1672895734" sldId="758"/>
        </pc:sldMkLst>
        <pc:spChg chg="mod">
          <ac:chgData name="Damian Gordon" userId="796278f3-970d-4a3b-8137-dc597a054133" providerId="ADAL" clId="{B03D9205-DA14-4078-A5CE-E20AA991F75E}" dt="2024-11-08T21:37:56.421" v="1976" actId="20577"/>
          <ac:spMkLst>
            <pc:docMk/>
            <pc:sldMk cId="1672895734" sldId="758"/>
            <ac:spMk id="3" creationId="{B1CBF1B5-E4A0-7CE0-78EC-A3FC33652410}"/>
          </ac:spMkLst>
        </pc:spChg>
        <pc:spChg chg="mod">
          <ac:chgData name="Damian Gordon" userId="796278f3-970d-4a3b-8137-dc597a054133" providerId="ADAL" clId="{B03D9205-DA14-4078-A5CE-E20AA991F75E}" dt="2024-11-08T21:36:39.295" v="1956" actId="20577"/>
          <ac:spMkLst>
            <pc:docMk/>
            <pc:sldMk cId="1672895734" sldId="758"/>
            <ac:spMk id="6" creationId="{E2AB4C72-A945-990A-3832-5465CEC621A3}"/>
          </ac:spMkLst>
        </pc:spChg>
      </pc:sldChg>
      <pc:sldChg chg="add del">
        <pc:chgData name="Damian Gordon" userId="796278f3-970d-4a3b-8137-dc597a054133" providerId="ADAL" clId="{B03D9205-DA14-4078-A5CE-E20AA991F75E}" dt="2024-11-08T21:34:27.782" v="1915"/>
        <pc:sldMkLst>
          <pc:docMk/>
          <pc:sldMk cId="4023149953" sldId="758"/>
        </pc:sldMkLst>
      </pc:sldChg>
      <pc:sldChg chg="addSp delSp modSp add mod">
        <pc:chgData name="Damian Gordon" userId="796278f3-970d-4a3b-8137-dc597a054133" providerId="ADAL" clId="{B03D9205-DA14-4078-A5CE-E20AA991F75E}" dt="2024-11-08T21:42:14.476" v="2026" actId="27636"/>
        <pc:sldMkLst>
          <pc:docMk/>
          <pc:sldMk cId="1716110153" sldId="759"/>
        </pc:sldMkLst>
        <pc:spChg chg="mod">
          <ac:chgData name="Damian Gordon" userId="796278f3-970d-4a3b-8137-dc597a054133" providerId="ADAL" clId="{B03D9205-DA14-4078-A5CE-E20AA991F75E}" dt="2024-11-08T21:41:28.690" v="2011" actId="20577"/>
          <ac:spMkLst>
            <pc:docMk/>
            <pc:sldMk cId="1716110153" sldId="759"/>
            <ac:spMk id="2" creationId="{35260D94-4A5E-09F2-FA53-14B2BB06E38A}"/>
          </ac:spMkLst>
        </pc:spChg>
        <pc:spChg chg="mod">
          <ac:chgData name="Damian Gordon" userId="796278f3-970d-4a3b-8137-dc597a054133" providerId="ADAL" clId="{B03D9205-DA14-4078-A5CE-E20AA991F75E}" dt="2024-11-08T21:42:14.476" v="2026" actId="27636"/>
          <ac:spMkLst>
            <pc:docMk/>
            <pc:sldMk cId="1716110153" sldId="759"/>
            <ac:spMk id="3" creationId="{9C8C24EB-D7E5-F8DC-EF9F-91B1091EDB55}"/>
          </ac:spMkLst>
        </pc:spChg>
        <pc:spChg chg="add del">
          <ac:chgData name="Damian Gordon" userId="796278f3-970d-4a3b-8137-dc597a054133" providerId="ADAL" clId="{B03D9205-DA14-4078-A5CE-E20AA991F75E}" dt="2024-11-08T21:40:51.197" v="1994" actId="22"/>
          <ac:spMkLst>
            <pc:docMk/>
            <pc:sldMk cId="1716110153" sldId="759"/>
            <ac:spMk id="5" creationId="{E5662251-2041-F5E6-DE9A-6373229DA4B2}"/>
          </ac:spMkLst>
        </pc:spChg>
        <pc:picChg chg="del">
          <ac:chgData name="Damian Gordon" userId="796278f3-970d-4a3b-8137-dc597a054133" providerId="ADAL" clId="{B03D9205-DA14-4078-A5CE-E20AA991F75E}" dt="2024-11-08T21:39:42.431" v="1984" actId="478"/>
          <ac:picMkLst>
            <pc:docMk/>
            <pc:sldMk cId="1716110153" sldId="759"/>
            <ac:picMk id="3074" creationId="{53D55657-9B91-9223-A1A4-DF58C3D7FFB3}"/>
          </ac:picMkLst>
        </pc:picChg>
        <pc:picChg chg="del">
          <ac:chgData name="Damian Gordon" userId="796278f3-970d-4a3b-8137-dc597a054133" providerId="ADAL" clId="{B03D9205-DA14-4078-A5CE-E20AA991F75E}" dt="2024-11-08T21:40:17.899" v="1991" actId="478"/>
          <ac:picMkLst>
            <pc:docMk/>
            <pc:sldMk cId="1716110153" sldId="759"/>
            <ac:picMk id="3076" creationId="{77E71954-1C64-FBD1-ECCB-83488E1B5104}"/>
          </ac:picMkLst>
        </pc:picChg>
        <pc:picChg chg="del">
          <ac:chgData name="Damian Gordon" userId="796278f3-970d-4a3b-8137-dc597a054133" providerId="ADAL" clId="{B03D9205-DA14-4078-A5CE-E20AA991F75E}" dt="2024-11-08T21:40:49.571" v="1992" actId="478"/>
          <ac:picMkLst>
            <pc:docMk/>
            <pc:sldMk cId="1716110153" sldId="759"/>
            <ac:picMk id="3078" creationId="{55CF22C3-A575-619B-EBED-B3082024B279}"/>
          </ac:picMkLst>
        </pc:picChg>
        <pc:picChg chg="add mod">
          <ac:chgData name="Damian Gordon" userId="796278f3-970d-4a3b-8137-dc597a054133" providerId="ADAL" clId="{B03D9205-DA14-4078-A5CE-E20AA991F75E}" dt="2024-11-08T21:41:06.061" v="1996" actId="1076"/>
          <ac:picMkLst>
            <pc:docMk/>
            <pc:sldMk cId="1716110153" sldId="759"/>
            <ac:picMk id="5122" creationId="{70FF5025-0006-F538-E917-A5F9930CC978}"/>
          </ac:picMkLst>
        </pc:picChg>
        <pc:picChg chg="add mod">
          <ac:chgData name="Damian Gordon" userId="796278f3-970d-4a3b-8137-dc597a054133" providerId="ADAL" clId="{B03D9205-DA14-4078-A5CE-E20AA991F75E}" dt="2024-11-08T21:40:16.750" v="1990" actId="167"/>
          <ac:picMkLst>
            <pc:docMk/>
            <pc:sldMk cId="1716110153" sldId="759"/>
            <ac:picMk id="5124" creationId="{1813F3A6-D31D-4326-03C6-67BF3A31E5B4}"/>
          </ac:picMkLst>
        </pc:picChg>
        <pc:picChg chg="add mod">
          <ac:chgData name="Damian Gordon" userId="796278f3-970d-4a3b-8137-dc597a054133" providerId="ADAL" clId="{B03D9205-DA14-4078-A5CE-E20AA991F75E}" dt="2024-11-08T21:41:12.966" v="1999" actId="1076"/>
          <ac:picMkLst>
            <pc:docMk/>
            <pc:sldMk cId="1716110153" sldId="759"/>
            <ac:picMk id="5126" creationId="{5D2F23E6-73F0-0B6A-81AE-5751140B8AA4}"/>
          </ac:picMkLst>
        </pc:picChg>
      </pc:sldChg>
      <pc:sldChg chg="addSp delSp modSp add mod">
        <pc:chgData name="Damian Gordon" userId="796278f3-970d-4a3b-8137-dc597a054133" providerId="ADAL" clId="{B03D9205-DA14-4078-A5CE-E20AA991F75E}" dt="2024-11-08T23:10:08.766" v="3145" actId="478"/>
        <pc:sldMkLst>
          <pc:docMk/>
          <pc:sldMk cId="4136825654" sldId="760"/>
        </pc:sldMkLst>
        <pc:spChg chg="del">
          <ac:chgData name="Damian Gordon" userId="796278f3-970d-4a3b-8137-dc597a054133" providerId="ADAL" clId="{B03D9205-DA14-4078-A5CE-E20AA991F75E}" dt="2024-11-08T22:36:06.798" v="2195" actId="478"/>
          <ac:spMkLst>
            <pc:docMk/>
            <pc:sldMk cId="4136825654" sldId="760"/>
            <ac:spMk id="3" creationId="{F629383D-5DE6-865D-89B0-3855F2A690AC}"/>
          </ac:spMkLst>
        </pc:spChg>
        <pc:spChg chg="add del mod">
          <ac:chgData name="Damian Gordon" userId="796278f3-970d-4a3b-8137-dc597a054133" providerId="ADAL" clId="{B03D9205-DA14-4078-A5CE-E20AA991F75E}" dt="2024-11-08T22:36:07.896" v="2196" actId="478"/>
          <ac:spMkLst>
            <pc:docMk/>
            <pc:sldMk cId="4136825654" sldId="760"/>
            <ac:spMk id="5" creationId="{F4B4F1EC-37A6-2ABA-C302-1CA1CB2F7170}"/>
          </ac:spMkLst>
        </pc:spChg>
        <pc:spChg chg="add mod">
          <ac:chgData name="Damian Gordon" userId="796278f3-970d-4a3b-8137-dc597a054133" providerId="ADAL" clId="{B03D9205-DA14-4078-A5CE-E20AA991F75E}" dt="2024-11-08T22:39:41.450" v="2257" actId="20577"/>
          <ac:spMkLst>
            <pc:docMk/>
            <pc:sldMk cId="4136825654" sldId="760"/>
            <ac:spMk id="6" creationId="{2C51E46B-A899-1776-3B55-91BB99C94886}"/>
          </ac:spMkLst>
        </pc:spChg>
        <pc:spChg chg="add mod">
          <ac:chgData name="Damian Gordon" userId="796278f3-970d-4a3b-8137-dc597a054133" providerId="ADAL" clId="{B03D9205-DA14-4078-A5CE-E20AA991F75E}" dt="2024-11-08T22:45:43.833" v="2595" actId="2711"/>
          <ac:spMkLst>
            <pc:docMk/>
            <pc:sldMk cId="4136825654" sldId="760"/>
            <ac:spMk id="8" creationId="{85AFE0D4-85BD-4195-787F-05CF28695ED5}"/>
          </ac:spMkLst>
        </pc:spChg>
        <pc:spChg chg="add mod">
          <ac:chgData name="Damian Gordon" userId="796278f3-970d-4a3b-8137-dc597a054133" providerId="ADAL" clId="{B03D9205-DA14-4078-A5CE-E20AA991F75E}" dt="2024-11-08T23:09:44.503" v="3143" actId="1076"/>
          <ac:spMkLst>
            <pc:docMk/>
            <pc:sldMk cId="4136825654" sldId="760"/>
            <ac:spMk id="9" creationId="{6E65578E-5BE7-6966-A750-66507809D229}"/>
          </ac:spMkLst>
        </pc:spChg>
        <pc:spChg chg="add del">
          <ac:chgData name="Damian Gordon" userId="796278f3-970d-4a3b-8137-dc597a054133" providerId="ADAL" clId="{B03D9205-DA14-4078-A5CE-E20AA991F75E}" dt="2024-11-08T22:46:26.602" v="2612" actId="478"/>
          <ac:spMkLst>
            <pc:docMk/>
            <pc:sldMk cId="4136825654" sldId="760"/>
            <ac:spMk id="10" creationId="{C0DC8E5C-263F-004F-3C1C-D85B69259B02}"/>
          </ac:spMkLst>
        </pc:spChg>
        <pc:spChg chg="add mod">
          <ac:chgData name="Damian Gordon" userId="796278f3-970d-4a3b-8137-dc597a054133" providerId="ADAL" clId="{B03D9205-DA14-4078-A5CE-E20AA991F75E}" dt="2024-11-08T22:47:39.913" v="2646" actId="1035"/>
          <ac:spMkLst>
            <pc:docMk/>
            <pc:sldMk cId="4136825654" sldId="760"/>
            <ac:spMk id="11" creationId="{02D40768-0204-EC38-2A3D-AECB9FE04C63}"/>
          </ac:spMkLst>
        </pc:spChg>
        <pc:spChg chg="add mod">
          <ac:chgData name="Damian Gordon" userId="796278f3-970d-4a3b-8137-dc597a054133" providerId="ADAL" clId="{B03D9205-DA14-4078-A5CE-E20AA991F75E}" dt="2024-11-08T22:47:44.873" v="2655" actId="14100"/>
          <ac:spMkLst>
            <pc:docMk/>
            <pc:sldMk cId="4136825654" sldId="760"/>
            <ac:spMk id="12" creationId="{9839A243-FBD3-6DEF-B9F4-9BD48FA0E5CF}"/>
          </ac:spMkLst>
        </pc:spChg>
        <pc:spChg chg="add del mod">
          <ac:chgData name="Damian Gordon" userId="796278f3-970d-4a3b-8137-dc597a054133" providerId="ADAL" clId="{B03D9205-DA14-4078-A5CE-E20AA991F75E}" dt="2024-11-08T23:07:57.280" v="3126"/>
          <ac:spMkLst>
            <pc:docMk/>
            <pc:sldMk cId="4136825654" sldId="760"/>
            <ac:spMk id="13" creationId="{0C8EA4F3-F4F7-74DA-AAB1-9FC5DA1DEF8A}"/>
          </ac:spMkLst>
        </pc:spChg>
        <pc:spChg chg="add del mod">
          <ac:chgData name="Damian Gordon" userId="796278f3-970d-4a3b-8137-dc597a054133" providerId="ADAL" clId="{B03D9205-DA14-4078-A5CE-E20AA991F75E}" dt="2024-11-08T23:10:08.766" v="3145" actId="478"/>
          <ac:spMkLst>
            <pc:docMk/>
            <pc:sldMk cId="4136825654" sldId="760"/>
            <ac:spMk id="14" creationId="{D4AE9937-935C-07E5-0C29-6E7FCF564640}"/>
          </ac:spMkLst>
        </pc:spChg>
      </pc:sldChg>
      <pc:sldChg chg="delSp modSp add mod">
        <pc:chgData name="Damian Gordon" userId="796278f3-970d-4a3b-8137-dc597a054133" providerId="ADAL" clId="{B03D9205-DA14-4078-A5CE-E20AA991F75E}" dt="2024-11-09T11:27:52.343" v="4618" actId="20577"/>
        <pc:sldMkLst>
          <pc:docMk/>
          <pc:sldMk cId="4185795757" sldId="761"/>
        </pc:sldMkLst>
        <pc:spChg chg="mod">
          <ac:chgData name="Damian Gordon" userId="796278f3-970d-4a3b-8137-dc597a054133" providerId="ADAL" clId="{B03D9205-DA14-4078-A5CE-E20AA991F75E}" dt="2024-11-09T11:27:52.343" v="4618" actId="20577"/>
          <ac:spMkLst>
            <pc:docMk/>
            <pc:sldMk cId="4185795757" sldId="761"/>
            <ac:spMk id="8" creationId="{0105EAB7-A33E-2237-4E7E-509F56951060}"/>
          </ac:spMkLst>
        </pc:spChg>
        <pc:spChg chg="del">
          <ac:chgData name="Damian Gordon" userId="796278f3-970d-4a3b-8137-dc597a054133" providerId="ADAL" clId="{B03D9205-DA14-4078-A5CE-E20AA991F75E}" dt="2024-11-08T22:48:23.589" v="2657" actId="478"/>
          <ac:spMkLst>
            <pc:docMk/>
            <pc:sldMk cId="4185795757" sldId="761"/>
            <ac:spMk id="9" creationId="{851B7D21-74E0-F256-061F-C4E0D695F81A}"/>
          </ac:spMkLst>
        </pc:spChg>
        <pc:spChg chg="del">
          <ac:chgData name="Damian Gordon" userId="796278f3-970d-4a3b-8137-dc597a054133" providerId="ADAL" clId="{B03D9205-DA14-4078-A5CE-E20AA991F75E}" dt="2024-11-08T22:48:25.563" v="2659" actId="478"/>
          <ac:spMkLst>
            <pc:docMk/>
            <pc:sldMk cId="4185795757" sldId="761"/>
            <ac:spMk id="11" creationId="{7A597D43-98F1-F695-A90A-23B011B1C2CC}"/>
          </ac:spMkLst>
        </pc:spChg>
        <pc:spChg chg="del">
          <ac:chgData name="Damian Gordon" userId="796278f3-970d-4a3b-8137-dc597a054133" providerId="ADAL" clId="{B03D9205-DA14-4078-A5CE-E20AA991F75E}" dt="2024-11-08T22:48:24.567" v="2658" actId="478"/>
          <ac:spMkLst>
            <pc:docMk/>
            <pc:sldMk cId="4185795757" sldId="761"/>
            <ac:spMk id="12" creationId="{7AC36B16-991B-F071-DFB2-80A39D7BFE25}"/>
          </ac:spMkLst>
        </pc:spChg>
      </pc:sldChg>
      <pc:sldChg chg="modSp add mod">
        <pc:chgData name="Damian Gordon" userId="796278f3-970d-4a3b-8137-dc597a054133" providerId="ADAL" clId="{B03D9205-DA14-4078-A5CE-E20AA991F75E}" dt="2024-11-08T23:06:32.304" v="3106" actId="113"/>
        <pc:sldMkLst>
          <pc:docMk/>
          <pc:sldMk cId="644211933" sldId="762"/>
        </pc:sldMkLst>
        <pc:spChg chg="mod">
          <ac:chgData name="Damian Gordon" userId="796278f3-970d-4a3b-8137-dc597a054133" providerId="ADAL" clId="{B03D9205-DA14-4078-A5CE-E20AA991F75E}" dt="2024-11-08T23:06:32.304" v="3106" actId="113"/>
          <ac:spMkLst>
            <pc:docMk/>
            <pc:sldMk cId="644211933" sldId="762"/>
            <ac:spMk id="8" creationId="{E90CE36E-9E75-338C-BBC8-CBCB2FD29A18}"/>
          </ac:spMkLst>
        </pc:spChg>
      </pc:sldChg>
      <pc:sldChg chg="addSp delSp modSp add mod">
        <pc:chgData name="Damian Gordon" userId="796278f3-970d-4a3b-8137-dc597a054133" providerId="ADAL" clId="{B03D9205-DA14-4078-A5CE-E20AA991F75E}" dt="2024-11-08T23:45:17.080" v="4050" actId="1582"/>
        <pc:sldMkLst>
          <pc:docMk/>
          <pc:sldMk cId="3528280648" sldId="763"/>
        </pc:sldMkLst>
        <pc:spChg chg="del">
          <ac:chgData name="Damian Gordon" userId="796278f3-970d-4a3b-8137-dc597a054133" providerId="ADAL" clId="{B03D9205-DA14-4078-A5CE-E20AA991F75E}" dt="2024-11-08T22:57:14.797" v="2776" actId="478"/>
          <ac:spMkLst>
            <pc:docMk/>
            <pc:sldMk cId="3528280648" sldId="763"/>
            <ac:spMk id="2" creationId="{7C7B641E-BDF2-6A04-261B-47BE4E9B6DEB}"/>
          </ac:spMkLst>
        </pc:spChg>
        <pc:spChg chg="add del">
          <ac:chgData name="Damian Gordon" userId="796278f3-970d-4a3b-8137-dc597a054133" providerId="ADAL" clId="{B03D9205-DA14-4078-A5CE-E20AA991F75E}" dt="2024-11-08T23:44:26.071" v="4044" actId="11529"/>
          <ac:spMkLst>
            <pc:docMk/>
            <pc:sldMk cId="3528280648" sldId="763"/>
            <ac:spMk id="2" creationId="{F8D9EBD7-746D-23F8-E864-03B1E8A31952}"/>
          </ac:spMkLst>
        </pc:spChg>
        <pc:spChg chg="add del mod">
          <ac:chgData name="Damian Gordon" userId="796278f3-970d-4a3b-8137-dc597a054133" providerId="ADAL" clId="{B03D9205-DA14-4078-A5CE-E20AA991F75E}" dt="2024-11-08T22:57:15.524" v="2777" actId="478"/>
          <ac:spMkLst>
            <pc:docMk/>
            <pc:sldMk cId="3528280648" sldId="763"/>
            <ac:spMk id="3" creationId="{0D30FF08-07AF-5813-5935-694DAA8591FD}"/>
          </ac:spMkLst>
        </pc:spChg>
        <pc:spChg chg="add del">
          <ac:chgData name="Damian Gordon" userId="796278f3-970d-4a3b-8137-dc597a054133" providerId="ADAL" clId="{B03D9205-DA14-4078-A5CE-E20AA991F75E}" dt="2024-11-08T23:44:48.718" v="4046" actId="478"/>
          <ac:spMkLst>
            <pc:docMk/>
            <pc:sldMk cId="3528280648" sldId="763"/>
            <ac:spMk id="3" creationId="{6D475C46-375E-53FA-6FF8-0572F819047D}"/>
          </ac:spMkLst>
        </pc:spChg>
        <pc:spChg chg="add mod">
          <ac:chgData name="Damian Gordon" userId="796278f3-970d-4a3b-8137-dc597a054133" providerId="ADAL" clId="{B03D9205-DA14-4078-A5CE-E20AA991F75E}" dt="2024-11-08T23:45:17.080" v="4050" actId="1582"/>
          <ac:spMkLst>
            <pc:docMk/>
            <pc:sldMk cId="3528280648" sldId="763"/>
            <ac:spMk id="4" creationId="{7E709F6C-D5C7-2D4C-E73B-464443006F3A}"/>
          </ac:spMkLst>
        </pc:spChg>
        <pc:spChg chg="add del mod">
          <ac:chgData name="Damian Gordon" userId="796278f3-970d-4a3b-8137-dc597a054133" providerId="ADAL" clId="{B03D9205-DA14-4078-A5CE-E20AA991F75E}" dt="2024-11-08T22:57:15.524" v="2777" actId="478"/>
          <ac:spMkLst>
            <pc:docMk/>
            <pc:sldMk cId="3528280648" sldId="763"/>
            <ac:spMk id="4" creationId="{9FFBB959-EF37-C706-9BCE-BB8F92B8066B}"/>
          </ac:spMkLst>
        </pc:spChg>
        <pc:spChg chg="del">
          <ac:chgData name="Damian Gordon" userId="796278f3-970d-4a3b-8137-dc597a054133" providerId="ADAL" clId="{B03D9205-DA14-4078-A5CE-E20AA991F75E}" dt="2024-11-08T22:57:14.797" v="2776" actId="478"/>
          <ac:spMkLst>
            <pc:docMk/>
            <pc:sldMk cId="3528280648" sldId="763"/>
            <ac:spMk id="6" creationId="{7F010C38-67BE-6674-4999-CA5C7202E3E9}"/>
          </ac:spMkLst>
        </pc:spChg>
        <pc:spChg chg="del">
          <ac:chgData name="Damian Gordon" userId="796278f3-970d-4a3b-8137-dc597a054133" providerId="ADAL" clId="{B03D9205-DA14-4078-A5CE-E20AA991F75E}" dt="2024-11-08T22:57:14.797" v="2776" actId="478"/>
          <ac:spMkLst>
            <pc:docMk/>
            <pc:sldMk cId="3528280648" sldId="763"/>
            <ac:spMk id="8" creationId="{92A301EC-CE54-2FF9-D0EA-E69CCD63B66F}"/>
          </ac:spMkLst>
        </pc:spChg>
        <pc:spChg chg="add mod">
          <ac:chgData name="Damian Gordon" userId="796278f3-970d-4a3b-8137-dc597a054133" providerId="ADAL" clId="{B03D9205-DA14-4078-A5CE-E20AA991F75E}" dt="2024-11-08T23:06:37.236" v="3107" actId="113"/>
          <ac:spMkLst>
            <pc:docMk/>
            <pc:sldMk cId="3528280648" sldId="763"/>
            <ac:spMk id="9" creationId="{0FD2B531-5ED1-FD88-CDF8-3F206079B346}"/>
          </ac:spMkLst>
        </pc:spChg>
        <pc:picChg chg="del">
          <ac:chgData name="Damian Gordon" userId="796278f3-970d-4a3b-8137-dc597a054133" providerId="ADAL" clId="{B03D9205-DA14-4078-A5CE-E20AA991F75E}" dt="2024-11-08T22:57:14.797" v="2776" actId="478"/>
          <ac:picMkLst>
            <pc:docMk/>
            <pc:sldMk cId="3528280648" sldId="763"/>
            <ac:picMk id="7" creationId="{40434B02-D080-D6DD-A446-D22F148CB344}"/>
          </ac:picMkLst>
        </pc:picChg>
      </pc:sldChg>
      <pc:sldChg chg="addSp modSp add mod">
        <pc:chgData name="Damian Gordon" userId="796278f3-970d-4a3b-8137-dc597a054133" providerId="ADAL" clId="{B03D9205-DA14-4078-A5CE-E20AA991F75E}" dt="2024-11-08T23:45:20.642" v="4051"/>
        <pc:sldMkLst>
          <pc:docMk/>
          <pc:sldMk cId="520601442" sldId="764"/>
        </pc:sldMkLst>
        <pc:spChg chg="add mod">
          <ac:chgData name="Damian Gordon" userId="796278f3-970d-4a3b-8137-dc597a054133" providerId="ADAL" clId="{B03D9205-DA14-4078-A5CE-E20AA991F75E}" dt="2024-11-08T23:45:20.642" v="4051"/>
          <ac:spMkLst>
            <pc:docMk/>
            <pc:sldMk cId="520601442" sldId="764"/>
            <ac:spMk id="2" creationId="{DEB1C445-998F-7F9F-55DB-8B9166E0A5FA}"/>
          </ac:spMkLst>
        </pc:spChg>
        <pc:spChg chg="mod">
          <ac:chgData name="Damian Gordon" userId="796278f3-970d-4a3b-8137-dc597a054133" providerId="ADAL" clId="{B03D9205-DA14-4078-A5CE-E20AA991F75E}" dt="2024-11-08T23:06:41.073" v="3108" actId="113"/>
          <ac:spMkLst>
            <pc:docMk/>
            <pc:sldMk cId="520601442" sldId="764"/>
            <ac:spMk id="9" creationId="{285B16A4-03B2-ED47-E516-AF986D4F9EE5}"/>
          </ac:spMkLst>
        </pc:spChg>
      </pc:sldChg>
      <pc:sldChg chg="modSp add del mod ord">
        <pc:chgData name="Damian Gordon" userId="796278f3-970d-4a3b-8137-dc597a054133" providerId="ADAL" clId="{B03D9205-DA14-4078-A5CE-E20AA991F75E}" dt="2024-11-08T23:04:05.374" v="2957" actId="47"/>
        <pc:sldMkLst>
          <pc:docMk/>
          <pc:sldMk cId="295042256" sldId="765"/>
        </pc:sldMkLst>
        <pc:spChg chg="mod">
          <ac:chgData name="Damian Gordon" userId="796278f3-970d-4a3b-8137-dc597a054133" providerId="ADAL" clId="{B03D9205-DA14-4078-A5CE-E20AA991F75E}" dt="2024-11-08T23:01:36.199" v="2844" actId="1076"/>
          <ac:spMkLst>
            <pc:docMk/>
            <pc:sldMk cId="295042256" sldId="765"/>
            <ac:spMk id="8" creationId="{A2D8AB2B-ED2E-8F90-EE5B-AE0419D9DE08}"/>
          </ac:spMkLst>
        </pc:spChg>
      </pc:sldChg>
      <pc:sldChg chg="modSp add mod ord">
        <pc:chgData name="Damian Gordon" userId="796278f3-970d-4a3b-8137-dc597a054133" providerId="ADAL" clId="{B03D9205-DA14-4078-A5CE-E20AA991F75E}" dt="2024-11-08T23:36:00.584" v="3932" actId="404"/>
        <pc:sldMkLst>
          <pc:docMk/>
          <pc:sldMk cId="3702475705" sldId="766"/>
        </pc:sldMkLst>
        <pc:spChg chg="mod">
          <ac:chgData name="Damian Gordon" userId="796278f3-970d-4a3b-8137-dc597a054133" providerId="ADAL" clId="{B03D9205-DA14-4078-A5CE-E20AA991F75E}" dt="2024-11-08T23:36:00.584" v="3932" actId="404"/>
          <ac:spMkLst>
            <pc:docMk/>
            <pc:sldMk cId="3702475705" sldId="766"/>
            <ac:spMk id="8" creationId="{FB68E926-FA92-87CF-4B60-BB89E0340C45}"/>
          </ac:spMkLst>
        </pc:spChg>
      </pc:sldChg>
      <pc:sldChg chg="addSp modSp add mod">
        <pc:chgData name="Damian Gordon" userId="796278f3-970d-4a3b-8137-dc597a054133" providerId="ADAL" clId="{B03D9205-DA14-4078-A5CE-E20AA991F75E}" dt="2024-11-08T23:45:23.682" v="4052"/>
        <pc:sldMkLst>
          <pc:docMk/>
          <pc:sldMk cId="1206749708" sldId="767"/>
        </pc:sldMkLst>
        <pc:spChg chg="add mod">
          <ac:chgData name="Damian Gordon" userId="796278f3-970d-4a3b-8137-dc597a054133" providerId="ADAL" clId="{B03D9205-DA14-4078-A5CE-E20AA991F75E}" dt="2024-11-08T23:45:23.682" v="4052"/>
          <ac:spMkLst>
            <pc:docMk/>
            <pc:sldMk cId="1206749708" sldId="767"/>
            <ac:spMk id="2" creationId="{D33AF85A-BB7D-9BAB-4E33-CF35559A5782}"/>
          </ac:spMkLst>
        </pc:spChg>
        <pc:spChg chg="mod">
          <ac:chgData name="Damian Gordon" userId="796278f3-970d-4a3b-8137-dc597a054133" providerId="ADAL" clId="{B03D9205-DA14-4078-A5CE-E20AA991F75E}" dt="2024-11-08T23:14:03.517" v="3263" actId="20577"/>
          <ac:spMkLst>
            <pc:docMk/>
            <pc:sldMk cId="1206749708" sldId="767"/>
            <ac:spMk id="9" creationId="{32686911-646B-EC6B-5944-E1CBD6B2F3EE}"/>
          </ac:spMkLst>
        </pc:spChg>
      </pc:sldChg>
      <pc:sldChg chg="addSp delSp modSp add mod">
        <pc:chgData name="Damian Gordon" userId="796278f3-970d-4a3b-8137-dc597a054133" providerId="ADAL" clId="{B03D9205-DA14-4078-A5CE-E20AA991F75E}" dt="2024-11-08T23:45:25.906" v="4053"/>
        <pc:sldMkLst>
          <pc:docMk/>
          <pc:sldMk cId="3651706390" sldId="768"/>
        </pc:sldMkLst>
        <pc:spChg chg="add mod">
          <ac:chgData name="Damian Gordon" userId="796278f3-970d-4a3b-8137-dc597a054133" providerId="ADAL" clId="{B03D9205-DA14-4078-A5CE-E20AA991F75E}" dt="2024-11-08T23:21:45.820" v="3598" actId="20577"/>
          <ac:spMkLst>
            <pc:docMk/>
            <pc:sldMk cId="3651706390" sldId="768"/>
            <ac:spMk id="2" creationId="{E64EA97F-3ACB-CE5F-0E80-07BD64E9AA2F}"/>
          </ac:spMkLst>
        </pc:spChg>
        <pc:spChg chg="add mod">
          <ac:chgData name="Damian Gordon" userId="796278f3-970d-4a3b-8137-dc597a054133" providerId="ADAL" clId="{B03D9205-DA14-4078-A5CE-E20AA991F75E}" dt="2024-11-08T23:45:25.906" v="4053"/>
          <ac:spMkLst>
            <pc:docMk/>
            <pc:sldMk cId="3651706390" sldId="768"/>
            <ac:spMk id="3" creationId="{EEE61C8B-CC34-A5D5-5DBF-5716FA78A108}"/>
          </ac:spMkLst>
        </pc:spChg>
        <pc:spChg chg="mod">
          <ac:chgData name="Damian Gordon" userId="796278f3-970d-4a3b-8137-dc597a054133" providerId="ADAL" clId="{B03D9205-DA14-4078-A5CE-E20AA991F75E}" dt="2024-11-08T23:37:11.917" v="3934" actId="20577"/>
          <ac:spMkLst>
            <pc:docMk/>
            <pc:sldMk cId="3651706390" sldId="768"/>
            <ac:spMk id="9" creationId="{FD20B48C-9D5C-CD70-C0BB-BD5630AF5C14}"/>
          </ac:spMkLst>
        </pc:spChg>
        <pc:graphicFrameChg chg="add del">
          <ac:chgData name="Damian Gordon" userId="796278f3-970d-4a3b-8137-dc597a054133" providerId="ADAL" clId="{B03D9205-DA14-4078-A5CE-E20AA991F75E}" dt="2024-11-08T23:18:03.927" v="3524" actId="478"/>
          <ac:graphicFrameMkLst>
            <pc:docMk/>
            <pc:sldMk cId="3651706390" sldId="768"/>
            <ac:graphicFrameMk id="3" creationId="{C593A64B-1412-E49A-0C0A-F83A5E9D6783}"/>
          </ac:graphicFrameMkLst>
        </pc:graphicFrameChg>
        <pc:graphicFrameChg chg="add mod modGraphic">
          <ac:chgData name="Damian Gordon" userId="796278f3-970d-4a3b-8137-dc597a054133" providerId="ADAL" clId="{B03D9205-DA14-4078-A5CE-E20AA991F75E}" dt="2024-11-08T23:19:31.632" v="3551"/>
          <ac:graphicFrameMkLst>
            <pc:docMk/>
            <pc:sldMk cId="3651706390" sldId="768"/>
            <ac:graphicFrameMk id="4" creationId="{2E178519-0250-B5B7-93BA-ED1281AC53B0}"/>
          </ac:graphicFrameMkLst>
        </pc:graphicFrameChg>
        <pc:graphicFrameChg chg="add mod modGraphic">
          <ac:chgData name="Damian Gordon" userId="796278f3-970d-4a3b-8137-dc597a054133" providerId="ADAL" clId="{B03D9205-DA14-4078-A5CE-E20AA991F75E}" dt="2024-11-08T23:20:20.105" v="3584" actId="113"/>
          <ac:graphicFrameMkLst>
            <pc:docMk/>
            <pc:sldMk cId="3651706390" sldId="768"/>
            <ac:graphicFrameMk id="5" creationId="{238BC8FD-55DB-3D3A-FB46-2594EB49AAD9}"/>
          </ac:graphicFrameMkLst>
        </pc:graphicFrameChg>
      </pc:sldChg>
      <pc:sldChg chg="addSp modSp add mod">
        <pc:chgData name="Damian Gordon" userId="796278f3-970d-4a3b-8137-dc597a054133" providerId="ADAL" clId="{B03D9205-DA14-4078-A5CE-E20AA991F75E}" dt="2024-11-08T23:45:31.246" v="4054"/>
        <pc:sldMkLst>
          <pc:docMk/>
          <pc:sldMk cId="1426221555" sldId="769"/>
        </pc:sldMkLst>
        <pc:spChg chg="add mod">
          <ac:chgData name="Damian Gordon" userId="796278f3-970d-4a3b-8137-dc597a054133" providerId="ADAL" clId="{B03D9205-DA14-4078-A5CE-E20AA991F75E}" dt="2024-11-08T23:37:20.287" v="3938" actId="20577"/>
          <ac:spMkLst>
            <pc:docMk/>
            <pc:sldMk cId="1426221555" sldId="769"/>
            <ac:spMk id="3" creationId="{BC9C4DDB-1933-B498-7D22-E9A939E4496B}"/>
          </ac:spMkLst>
        </pc:spChg>
        <pc:spChg chg="add mod">
          <ac:chgData name="Damian Gordon" userId="796278f3-970d-4a3b-8137-dc597a054133" providerId="ADAL" clId="{B03D9205-DA14-4078-A5CE-E20AA991F75E}" dt="2024-11-08T23:45:31.246" v="4054"/>
          <ac:spMkLst>
            <pc:docMk/>
            <pc:sldMk cId="1426221555" sldId="769"/>
            <ac:spMk id="6" creationId="{5B118DAF-1152-44C2-BA41-F2253DD5392B}"/>
          </ac:spMkLst>
        </pc:spChg>
        <pc:spChg chg="mod">
          <ac:chgData name="Damian Gordon" userId="796278f3-970d-4a3b-8137-dc597a054133" providerId="ADAL" clId="{B03D9205-DA14-4078-A5CE-E20AA991F75E}" dt="2024-11-08T23:37:17.729" v="3936" actId="20577"/>
          <ac:spMkLst>
            <pc:docMk/>
            <pc:sldMk cId="1426221555" sldId="769"/>
            <ac:spMk id="9" creationId="{FB3AA469-51E6-AC92-695D-5D145511919F}"/>
          </ac:spMkLst>
        </pc:spChg>
      </pc:sldChg>
      <pc:sldChg chg="addSp modSp add del mod ord">
        <pc:chgData name="Damian Gordon" userId="796278f3-970d-4a3b-8137-dc597a054133" providerId="ADAL" clId="{B03D9205-DA14-4078-A5CE-E20AA991F75E}" dt="2024-11-08T23:45:37.457" v="4055"/>
        <pc:sldMkLst>
          <pc:docMk/>
          <pc:sldMk cId="2741462461" sldId="770"/>
        </pc:sldMkLst>
        <pc:spChg chg="mod">
          <ac:chgData name="Damian Gordon" userId="796278f3-970d-4a3b-8137-dc597a054133" providerId="ADAL" clId="{B03D9205-DA14-4078-A5CE-E20AA991F75E}" dt="2024-11-08T23:25:00.353" v="3740" actId="20577"/>
          <ac:spMkLst>
            <pc:docMk/>
            <pc:sldMk cId="2741462461" sldId="770"/>
            <ac:spMk id="2" creationId="{80E60424-F6DF-4BEC-11C2-63FC2C93E17C}"/>
          </ac:spMkLst>
        </pc:spChg>
        <pc:spChg chg="add mod">
          <ac:chgData name="Damian Gordon" userId="796278f3-970d-4a3b-8137-dc597a054133" providerId="ADAL" clId="{B03D9205-DA14-4078-A5CE-E20AA991F75E}" dt="2024-11-08T23:45:37.457" v="4055"/>
          <ac:spMkLst>
            <pc:docMk/>
            <pc:sldMk cId="2741462461" sldId="770"/>
            <ac:spMk id="3" creationId="{51BB2066-97BF-241F-209C-C2210D93FAB7}"/>
          </ac:spMkLst>
        </pc:spChg>
        <pc:spChg chg="mod">
          <ac:chgData name="Damian Gordon" userId="796278f3-970d-4a3b-8137-dc597a054133" providerId="ADAL" clId="{B03D9205-DA14-4078-A5CE-E20AA991F75E}" dt="2024-11-08T23:25:33.506" v="3758" actId="20577"/>
          <ac:spMkLst>
            <pc:docMk/>
            <pc:sldMk cId="2741462461" sldId="770"/>
            <ac:spMk id="9" creationId="{C8ADDC08-96BA-F55E-4C54-3AD48E8E44E2}"/>
          </ac:spMkLst>
        </pc:spChg>
        <pc:graphicFrameChg chg="mod modGraphic">
          <ac:chgData name="Damian Gordon" userId="796278f3-970d-4a3b-8137-dc597a054133" providerId="ADAL" clId="{B03D9205-DA14-4078-A5CE-E20AA991F75E}" dt="2024-11-08T23:24:19.432" v="3716" actId="1038"/>
          <ac:graphicFrameMkLst>
            <pc:docMk/>
            <pc:sldMk cId="2741462461" sldId="770"/>
            <ac:graphicFrameMk id="4" creationId="{FDA2B396-03EF-2D07-0D09-5BE55C59BF93}"/>
          </ac:graphicFrameMkLst>
        </pc:graphicFrameChg>
        <pc:graphicFrameChg chg="mod modGraphic">
          <ac:chgData name="Damian Gordon" userId="796278f3-970d-4a3b-8137-dc597a054133" providerId="ADAL" clId="{B03D9205-DA14-4078-A5CE-E20AA991F75E}" dt="2024-11-08T23:24:19.432" v="3716" actId="1038"/>
          <ac:graphicFrameMkLst>
            <pc:docMk/>
            <pc:sldMk cId="2741462461" sldId="770"/>
            <ac:graphicFrameMk id="5" creationId="{8CABBB15-F56E-BCFF-594D-3C5D3B622D26}"/>
          </ac:graphicFrameMkLst>
        </pc:graphicFrameChg>
      </pc:sldChg>
      <pc:sldChg chg="addSp modSp add mod">
        <pc:chgData name="Damian Gordon" userId="796278f3-970d-4a3b-8137-dc597a054133" providerId="ADAL" clId="{B03D9205-DA14-4078-A5CE-E20AA991F75E}" dt="2024-11-08T23:45:43.337" v="4056"/>
        <pc:sldMkLst>
          <pc:docMk/>
          <pc:sldMk cId="1875120253" sldId="771"/>
        </pc:sldMkLst>
        <pc:spChg chg="add mod">
          <ac:chgData name="Damian Gordon" userId="796278f3-970d-4a3b-8137-dc597a054133" providerId="ADAL" clId="{B03D9205-DA14-4078-A5CE-E20AA991F75E}" dt="2024-11-08T23:25:42.543" v="3778" actId="20577"/>
          <ac:spMkLst>
            <pc:docMk/>
            <pc:sldMk cId="1875120253" sldId="771"/>
            <ac:spMk id="3" creationId="{D4A63EF6-3749-6EBE-E579-FD2304FA3896}"/>
          </ac:spMkLst>
        </pc:spChg>
        <pc:spChg chg="add mod">
          <ac:chgData name="Damian Gordon" userId="796278f3-970d-4a3b-8137-dc597a054133" providerId="ADAL" clId="{B03D9205-DA14-4078-A5CE-E20AA991F75E}" dt="2024-11-08T23:45:43.337" v="4056"/>
          <ac:spMkLst>
            <pc:docMk/>
            <pc:sldMk cId="1875120253" sldId="771"/>
            <ac:spMk id="6" creationId="{AE2DDD2C-C5E1-4EAF-9B4E-4437A9BDE4A6}"/>
          </ac:spMkLst>
        </pc:spChg>
        <pc:spChg chg="mod">
          <ac:chgData name="Damian Gordon" userId="796278f3-970d-4a3b-8137-dc597a054133" providerId="ADAL" clId="{B03D9205-DA14-4078-A5CE-E20AA991F75E}" dt="2024-11-08T23:25:23.284" v="3756" actId="20577"/>
          <ac:spMkLst>
            <pc:docMk/>
            <pc:sldMk cId="1875120253" sldId="771"/>
            <ac:spMk id="9" creationId="{2B828B3E-611D-764C-2053-A9B591F33943}"/>
          </ac:spMkLst>
        </pc:spChg>
      </pc:sldChg>
      <pc:sldChg chg="addSp modSp add mod ord">
        <pc:chgData name="Damian Gordon" userId="796278f3-970d-4a3b-8137-dc597a054133" providerId="ADAL" clId="{B03D9205-DA14-4078-A5CE-E20AA991F75E}" dt="2024-11-08T23:45:47.395" v="4057"/>
        <pc:sldMkLst>
          <pc:docMk/>
          <pc:sldMk cId="863486708" sldId="772"/>
        </pc:sldMkLst>
        <pc:spChg chg="add mod">
          <ac:chgData name="Damian Gordon" userId="796278f3-970d-4a3b-8137-dc597a054133" providerId="ADAL" clId="{B03D9205-DA14-4078-A5CE-E20AA991F75E}" dt="2024-11-08T23:45:47.395" v="4057"/>
          <ac:spMkLst>
            <pc:docMk/>
            <pc:sldMk cId="863486708" sldId="772"/>
            <ac:spMk id="2" creationId="{4B9771C1-7958-20DF-B691-369375E12D78}"/>
          </ac:spMkLst>
        </pc:spChg>
        <pc:spChg chg="mod">
          <ac:chgData name="Damian Gordon" userId="796278f3-970d-4a3b-8137-dc597a054133" providerId="ADAL" clId="{B03D9205-DA14-4078-A5CE-E20AA991F75E}" dt="2024-11-08T23:26:41.476" v="3797" actId="20577"/>
          <ac:spMkLst>
            <pc:docMk/>
            <pc:sldMk cId="863486708" sldId="772"/>
            <ac:spMk id="9" creationId="{32514532-FE5E-C4C3-B846-F77ED515112D}"/>
          </ac:spMkLst>
        </pc:spChg>
      </pc:sldChg>
      <pc:sldChg chg="addSp modSp add mod">
        <pc:chgData name="Damian Gordon" userId="796278f3-970d-4a3b-8137-dc597a054133" providerId="ADAL" clId="{B03D9205-DA14-4078-A5CE-E20AA991F75E}" dt="2024-11-08T23:45:50.430" v="4058"/>
        <pc:sldMkLst>
          <pc:docMk/>
          <pc:sldMk cId="3690064929" sldId="773"/>
        </pc:sldMkLst>
        <pc:spChg chg="add mod">
          <ac:chgData name="Damian Gordon" userId="796278f3-970d-4a3b-8137-dc597a054133" providerId="ADAL" clId="{B03D9205-DA14-4078-A5CE-E20AA991F75E}" dt="2024-11-08T23:45:50.430" v="4058"/>
          <ac:spMkLst>
            <pc:docMk/>
            <pc:sldMk cId="3690064929" sldId="773"/>
            <ac:spMk id="2" creationId="{B4011381-2C7F-DEA6-6438-5D70A7C5363F}"/>
          </ac:spMkLst>
        </pc:spChg>
        <pc:spChg chg="mod">
          <ac:chgData name="Damian Gordon" userId="796278f3-970d-4a3b-8137-dc597a054133" providerId="ADAL" clId="{B03D9205-DA14-4078-A5CE-E20AA991F75E}" dt="2024-11-08T23:27:23.523" v="3812" actId="20577"/>
          <ac:spMkLst>
            <pc:docMk/>
            <pc:sldMk cId="3690064929" sldId="773"/>
            <ac:spMk id="9" creationId="{AFB0C725-A08F-9D6C-558A-5E045A014C1C}"/>
          </ac:spMkLst>
        </pc:spChg>
      </pc:sldChg>
      <pc:sldChg chg="addSp modSp add del mod">
        <pc:chgData name="Damian Gordon" userId="796278f3-970d-4a3b-8137-dc597a054133" providerId="ADAL" clId="{B03D9205-DA14-4078-A5CE-E20AA991F75E}" dt="2024-11-09T11:28:57.191" v="4736" actId="47"/>
        <pc:sldMkLst>
          <pc:docMk/>
          <pc:sldMk cId="4162328189" sldId="774"/>
        </pc:sldMkLst>
        <pc:spChg chg="add mod">
          <ac:chgData name="Damian Gordon" userId="796278f3-970d-4a3b-8137-dc597a054133" providerId="ADAL" clId="{B03D9205-DA14-4078-A5CE-E20AA991F75E}" dt="2024-11-08T23:30:40.544" v="3881" actId="115"/>
          <ac:spMkLst>
            <pc:docMk/>
            <pc:sldMk cId="4162328189" sldId="774"/>
            <ac:spMk id="3" creationId="{6F5ABE99-799B-EB40-0219-36F0AF8714EC}"/>
          </ac:spMkLst>
        </pc:spChg>
        <pc:spChg chg="mod">
          <ac:chgData name="Damian Gordon" userId="796278f3-970d-4a3b-8137-dc597a054133" providerId="ADAL" clId="{B03D9205-DA14-4078-A5CE-E20AA991F75E}" dt="2024-11-08T23:34:58.134" v="3915" actId="207"/>
          <ac:spMkLst>
            <pc:docMk/>
            <pc:sldMk cId="4162328189" sldId="774"/>
            <ac:spMk id="8" creationId="{10AE3CFB-1D0F-A701-9F67-2683623E891E}"/>
          </ac:spMkLst>
        </pc:spChg>
      </pc:sldChg>
      <pc:sldChg chg="delSp modSp add mod ord">
        <pc:chgData name="Damian Gordon" userId="796278f3-970d-4a3b-8137-dc597a054133" providerId="ADAL" clId="{B03D9205-DA14-4078-A5CE-E20AA991F75E}" dt="2024-11-08T23:43:49.764" v="4042" actId="20577"/>
        <pc:sldMkLst>
          <pc:docMk/>
          <pc:sldMk cId="652402510" sldId="775"/>
        </pc:sldMkLst>
        <pc:spChg chg="mod">
          <ac:chgData name="Damian Gordon" userId="796278f3-970d-4a3b-8137-dc597a054133" providerId="ADAL" clId="{B03D9205-DA14-4078-A5CE-E20AA991F75E}" dt="2024-11-08T23:43:49.764" v="4042" actId="20577"/>
          <ac:spMkLst>
            <pc:docMk/>
            <pc:sldMk cId="652402510" sldId="775"/>
            <ac:spMk id="6" creationId="{7653E96C-1509-C79C-EBA3-99C046764A60}"/>
          </ac:spMkLst>
        </pc:spChg>
        <pc:spChg chg="del mod">
          <ac:chgData name="Damian Gordon" userId="796278f3-970d-4a3b-8137-dc597a054133" providerId="ADAL" clId="{B03D9205-DA14-4078-A5CE-E20AA991F75E}" dt="2024-11-08T23:42:13.069" v="3943" actId="478"/>
          <ac:spMkLst>
            <pc:docMk/>
            <pc:sldMk cId="652402510" sldId="775"/>
            <ac:spMk id="8" creationId="{376B805B-D2EC-C594-5863-AAF9ACEFCCCF}"/>
          </ac:spMkLst>
        </pc:spChg>
      </pc:sldChg>
      <pc:sldChg chg="modSp add del mod">
        <pc:chgData name="Damian Gordon" userId="796278f3-970d-4a3b-8137-dc597a054133" providerId="ADAL" clId="{B03D9205-DA14-4078-A5CE-E20AA991F75E}" dt="2024-11-09T11:08:18.750" v="4544" actId="47"/>
        <pc:sldMkLst>
          <pc:docMk/>
          <pc:sldMk cId="1689215393" sldId="776"/>
        </pc:sldMkLst>
        <pc:spChg chg="mod">
          <ac:chgData name="Damian Gordon" userId="796278f3-970d-4a3b-8137-dc597a054133" providerId="ADAL" clId="{B03D9205-DA14-4078-A5CE-E20AA991F75E}" dt="2024-11-09T00:35:00.627" v="4092" actId="27636"/>
          <ac:spMkLst>
            <pc:docMk/>
            <pc:sldMk cId="1689215393" sldId="776"/>
            <ac:spMk id="3" creationId="{7FF73888-DB64-3BC9-D90C-25C20829306B}"/>
          </ac:spMkLst>
        </pc:spChg>
      </pc:sldChg>
      <pc:sldChg chg="add del">
        <pc:chgData name="Damian Gordon" userId="796278f3-970d-4a3b-8137-dc597a054133" providerId="ADAL" clId="{B03D9205-DA14-4078-A5CE-E20AA991F75E}" dt="2024-11-09T11:08:18.750" v="4544" actId="47"/>
        <pc:sldMkLst>
          <pc:docMk/>
          <pc:sldMk cId="1517756655" sldId="777"/>
        </pc:sldMkLst>
      </pc:sldChg>
      <pc:sldChg chg="add del">
        <pc:chgData name="Damian Gordon" userId="796278f3-970d-4a3b-8137-dc597a054133" providerId="ADAL" clId="{B03D9205-DA14-4078-A5CE-E20AA991F75E}" dt="2024-11-09T11:08:18.750" v="4544" actId="47"/>
        <pc:sldMkLst>
          <pc:docMk/>
          <pc:sldMk cId="3980533589" sldId="778"/>
        </pc:sldMkLst>
      </pc:sldChg>
      <pc:sldChg chg="add del">
        <pc:chgData name="Damian Gordon" userId="796278f3-970d-4a3b-8137-dc597a054133" providerId="ADAL" clId="{B03D9205-DA14-4078-A5CE-E20AA991F75E}" dt="2024-11-09T11:08:18.750" v="4544" actId="47"/>
        <pc:sldMkLst>
          <pc:docMk/>
          <pc:sldMk cId="2735918750" sldId="779"/>
        </pc:sldMkLst>
      </pc:sldChg>
      <pc:sldChg chg="addSp modSp add mod">
        <pc:chgData name="Damian Gordon" userId="796278f3-970d-4a3b-8137-dc597a054133" providerId="ADAL" clId="{B03D9205-DA14-4078-A5CE-E20AA991F75E}" dt="2024-11-09T10:40:46.130" v="4298"/>
        <pc:sldMkLst>
          <pc:docMk/>
          <pc:sldMk cId="3542683456" sldId="780"/>
        </pc:sldMkLst>
        <pc:spChg chg="mod">
          <ac:chgData name="Damian Gordon" userId="796278f3-970d-4a3b-8137-dc597a054133" providerId="ADAL" clId="{B03D9205-DA14-4078-A5CE-E20AA991F75E}" dt="2024-11-09T10:40:46.130" v="4298"/>
          <ac:spMkLst>
            <pc:docMk/>
            <pc:sldMk cId="3542683456" sldId="780"/>
            <ac:spMk id="2" creationId="{2B972852-647C-502D-25D7-35786EB00BA3}"/>
          </ac:spMkLst>
        </pc:spChg>
        <pc:spChg chg="add mod">
          <ac:chgData name="Damian Gordon" userId="796278f3-970d-4a3b-8137-dc597a054133" providerId="ADAL" clId="{B03D9205-DA14-4078-A5CE-E20AA991F75E}" dt="2024-11-09T10:34:50.952" v="4152" actId="14100"/>
          <ac:spMkLst>
            <pc:docMk/>
            <pc:sldMk cId="3542683456" sldId="780"/>
            <ac:spMk id="4" creationId="{2B7CE551-27B7-40E0-CBB4-8532F51E320A}"/>
          </ac:spMkLst>
        </pc:spChg>
      </pc:sldChg>
      <pc:sldChg chg="addSp delSp modSp new mod modMedia setBg">
        <pc:chgData name="Damian Gordon" userId="796278f3-970d-4a3b-8137-dc597a054133" providerId="ADAL" clId="{B03D9205-DA14-4078-A5CE-E20AA991F75E}" dt="2024-11-09T10:39:27.061" v="4286" actId="207"/>
        <pc:sldMkLst>
          <pc:docMk/>
          <pc:sldMk cId="492874878" sldId="781"/>
        </pc:sldMkLst>
        <pc:spChg chg="mod">
          <ac:chgData name="Damian Gordon" userId="796278f3-970d-4a3b-8137-dc597a054133" providerId="ADAL" clId="{B03D9205-DA14-4078-A5CE-E20AA991F75E}" dt="2024-11-09T10:39:27.061" v="4286" actId="207"/>
          <ac:spMkLst>
            <pc:docMk/>
            <pc:sldMk cId="492874878" sldId="781"/>
            <ac:spMk id="2" creationId="{F003F92B-53BA-B63C-4E0B-0EF2987F69E4}"/>
          </ac:spMkLst>
        </pc:spChg>
        <pc:spChg chg="del">
          <ac:chgData name="Damian Gordon" userId="796278f3-970d-4a3b-8137-dc597a054133" providerId="ADAL" clId="{B03D9205-DA14-4078-A5CE-E20AA991F75E}" dt="2024-11-09T10:35:57.961" v="4182" actId="478"/>
          <ac:spMkLst>
            <pc:docMk/>
            <pc:sldMk cId="492874878" sldId="781"/>
            <ac:spMk id="3" creationId="{2BE2BDC8-A362-406E-FB48-1AA7C9013664}"/>
          </ac:spMkLst>
        </pc:spChg>
        <pc:spChg chg="add">
          <ac:chgData name="Damian Gordon" userId="796278f3-970d-4a3b-8137-dc597a054133" providerId="ADAL" clId="{B03D9205-DA14-4078-A5CE-E20AA991F75E}" dt="2024-11-09T10:37:24.019" v="4207" actId="26606"/>
          <ac:spMkLst>
            <pc:docMk/>
            <pc:sldMk cId="492874878" sldId="781"/>
            <ac:spMk id="8" creationId="{C1DD1A8A-57D5-4A81-AD04-532B043C5611}"/>
          </ac:spMkLst>
        </pc:spChg>
        <pc:spChg chg="add">
          <ac:chgData name="Damian Gordon" userId="796278f3-970d-4a3b-8137-dc597a054133" providerId="ADAL" clId="{B03D9205-DA14-4078-A5CE-E20AA991F75E}" dt="2024-11-09T10:37:24.019" v="4207" actId="26606"/>
          <ac:spMkLst>
            <pc:docMk/>
            <pc:sldMk cId="492874878" sldId="781"/>
            <ac:spMk id="10" creationId="{007891EC-4501-44ED-A8C8-B11B6DB767AB}"/>
          </ac:spMkLst>
        </pc:spChg>
        <pc:picChg chg="add mod">
          <ac:chgData name="Damian Gordon" userId="796278f3-970d-4a3b-8137-dc597a054133" providerId="ADAL" clId="{B03D9205-DA14-4078-A5CE-E20AA991F75E}" dt="2024-11-09T10:37:25.026" v="4209"/>
          <ac:picMkLst>
            <pc:docMk/>
            <pc:sldMk cId="492874878" sldId="781"/>
            <ac:picMk id="4" creationId="{9406D164-FF29-AD31-6913-703B83879B1D}"/>
          </ac:picMkLst>
        </pc:picChg>
      </pc:sldChg>
      <pc:sldChg chg="addSp delSp modSp add mod">
        <pc:chgData name="Damian Gordon" userId="796278f3-970d-4a3b-8137-dc597a054133" providerId="ADAL" clId="{B03D9205-DA14-4078-A5CE-E20AA991F75E}" dt="2024-11-09T10:44:04.379" v="4305" actId="22"/>
        <pc:sldMkLst>
          <pc:docMk/>
          <pc:sldMk cId="3255880835" sldId="782"/>
        </pc:sldMkLst>
        <pc:spChg chg="del">
          <ac:chgData name="Damian Gordon" userId="796278f3-970d-4a3b-8137-dc597a054133" providerId="ADAL" clId="{B03D9205-DA14-4078-A5CE-E20AA991F75E}" dt="2024-11-09T10:44:02.955" v="4303" actId="478"/>
          <ac:spMkLst>
            <pc:docMk/>
            <pc:sldMk cId="3255880835" sldId="782"/>
            <ac:spMk id="2" creationId="{52FEE8CE-67E1-208B-1C16-6B58128E12A0}"/>
          </ac:spMkLst>
        </pc:spChg>
        <pc:spChg chg="del mod">
          <ac:chgData name="Damian Gordon" userId="796278f3-970d-4a3b-8137-dc597a054133" providerId="ADAL" clId="{B03D9205-DA14-4078-A5CE-E20AA991F75E}" dt="2024-11-09T10:44:02.955" v="4303" actId="478"/>
          <ac:spMkLst>
            <pc:docMk/>
            <pc:sldMk cId="3255880835" sldId="782"/>
            <ac:spMk id="3" creationId="{530B2700-282A-5453-7A43-4A97E7005792}"/>
          </ac:spMkLst>
        </pc:spChg>
        <pc:spChg chg="del">
          <ac:chgData name="Damian Gordon" userId="796278f3-970d-4a3b-8137-dc597a054133" providerId="ADAL" clId="{B03D9205-DA14-4078-A5CE-E20AA991F75E}" dt="2024-11-09T10:41:01.134" v="4302" actId="478"/>
          <ac:spMkLst>
            <pc:docMk/>
            <pc:sldMk cId="3255880835" sldId="782"/>
            <ac:spMk id="4" creationId="{C30FA968-49F9-C637-1823-AAC0E30F31DE}"/>
          </ac:spMkLst>
        </pc:spChg>
        <pc:spChg chg="add del mod">
          <ac:chgData name="Damian Gordon" userId="796278f3-970d-4a3b-8137-dc597a054133" providerId="ADAL" clId="{B03D9205-DA14-4078-A5CE-E20AA991F75E}" dt="2024-11-09T10:44:03.853" v="4304" actId="478"/>
          <ac:spMkLst>
            <pc:docMk/>
            <pc:sldMk cId="3255880835" sldId="782"/>
            <ac:spMk id="5" creationId="{F3D0D877-9514-F865-DFA6-1ED5446E77E5}"/>
          </ac:spMkLst>
        </pc:spChg>
        <pc:spChg chg="add del mod">
          <ac:chgData name="Damian Gordon" userId="796278f3-970d-4a3b-8137-dc597a054133" providerId="ADAL" clId="{B03D9205-DA14-4078-A5CE-E20AA991F75E}" dt="2024-11-09T10:44:03.853" v="4304" actId="478"/>
          <ac:spMkLst>
            <pc:docMk/>
            <pc:sldMk cId="3255880835" sldId="782"/>
            <ac:spMk id="6" creationId="{C8D568B4-F437-2947-A9DA-A09127A4B8D1}"/>
          </ac:spMkLst>
        </pc:spChg>
        <pc:picChg chg="del">
          <ac:chgData name="Damian Gordon" userId="796278f3-970d-4a3b-8137-dc597a054133" providerId="ADAL" clId="{B03D9205-DA14-4078-A5CE-E20AA991F75E}" dt="2024-11-09T10:44:02.955" v="4303" actId="478"/>
          <ac:picMkLst>
            <pc:docMk/>
            <pc:sldMk cId="3255880835" sldId="782"/>
            <ac:picMk id="7" creationId="{4BA5805F-D23A-A24F-3E38-AFA0C232882B}"/>
          </ac:picMkLst>
        </pc:picChg>
        <pc:picChg chg="add">
          <ac:chgData name="Damian Gordon" userId="796278f3-970d-4a3b-8137-dc597a054133" providerId="ADAL" clId="{B03D9205-DA14-4078-A5CE-E20AA991F75E}" dt="2024-11-09T10:44:04.379" v="4305" actId="22"/>
          <ac:picMkLst>
            <pc:docMk/>
            <pc:sldMk cId="3255880835" sldId="782"/>
            <ac:picMk id="9" creationId="{C6258ECB-6EFE-2334-63CF-3A391ACBE757}"/>
          </ac:picMkLst>
        </pc:picChg>
      </pc:sldChg>
      <pc:sldChg chg="addSp modSp add mod">
        <pc:chgData name="Damian Gordon" userId="796278f3-970d-4a3b-8137-dc597a054133" providerId="ADAL" clId="{B03D9205-DA14-4078-A5CE-E20AA991F75E}" dt="2024-11-09T10:45:05.381" v="4310" actId="14100"/>
        <pc:sldMkLst>
          <pc:docMk/>
          <pc:sldMk cId="3400421097" sldId="783"/>
        </pc:sldMkLst>
        <pc:spChg chg="add mod">
          <ac:chgData name="Damian Gordon" userId="796278f3-970d-4a3b-8137-dc597a054133" providerId="ADAL" clId="{B03D9205-DA14-4078-A5CE-E20AA991F75E}" dt="2024-11-09T10:45:05.381" v="4310" actId="14100"/>
          <ac:spMkLst>
            <pc:docMk/>
            <pc:sldMk cId="3400421097" sldId="783"/>
            <ac:spMk id="2" creationId="{01725BC5-E21B-05AD-4B92-A4F5770A0775}"/>
          </ac:spMkLst>
        </pc:spChg>
      </pc:sldChg>
      <pc:sldChg chg="addSp modSp add mod">
        <pc:chgData name="Damian Gordon" userId="796278f3-970d-4a3b-8137-dc597a054133" providerId="ADAL" clId="{B03D9205-DA14-4078-A5CE-E20AA991F75E}" dt="2024-11-09T10:47:54.476" v="4427" actId="1076"/>
        <pc:sldMkLst>
          <pc:docMk/>
          <pc:sldMk cId="2897823732" sldId="784"/>
        </pc:sldMkLst>
        <pc:spChg chg="add mod">
          <ac:chgData name="Damian Gordon" userId="796278f3-970d-4a3b-8137-dc597a054133" providerId="ADAL" clId="{B03D9205-DA14-4078-A5CE-E20AA991F75E}" dt="2024-11-09T10:47:54.476" v="4427" actId="1076"/>
          <ac:spMkLst>
            <pc:docMk/>
            <pc:sldMk cId="2897823732" sldId="784"/>
            <ac:spMk id="4" creationId="{19D58FE5-4B88-6B46-D375-86DB445B1C09}"/>
          </ac:spMkLst>
        </pc:spChg>
      </pc:sldChg>
      <pc:sldChg chg="addSp delSp modSp add del mod">
        <pc:chgData name="Damian Gordon" userId="796278f3-970d-4a3b-8137-dc597a054133" providerId="ADAL" clId="{B03D9205-DA14-4078-A5CE-E20AA991F75E}" dt="2024-11-09T10:50:34.924" v="4468" actId="47"/>
        <pc:sldMkLst>
          <pc:docMk/>
          <pc:sldMk cId="1057882984" sldId="785"/>
        </pc:sldMkLst>
        <pc:spChg chg="mod">
          <ac:chgData name="Damian Gordon" userId="796278f3-970d-4a3b-8137-dc597a054133" providerId="ADAL" clId="{B03D9205-DA14-4078-A5CE-E20AA991F75E}" dt="2024-11-09T10:50:29.862" v="4466" actId="21"/>
          <ac:spMkLst>
            <pc:docMk/>
            <pc:sldMk cId="1057882984" sldId="785"/>
            <ac:spMk id="2" creationId="{A6E44926-3813-E1FA-F7CB-160F81BB7CA7}"/>
          </ac:spMkLst>
        </pc:spChg>
        <pc:spChg chg="del">
          <ac:chgData name="Damian Gordon" userId="796278f3-970d-4a3b-8137-dc597a054133" providerId="ADAL" clId="{B03D9205-DA14-4078-A5CE-E20AA991F75E}" dt="2024-11-09T10:50:16.780" v="4462" actId="478"/>
          <ac:spMkLst>
            <pc:docMk/>
            <pc:sldMk cId="1057882984" sldId="785"/>
            <ac:spMk id="3" creationId="{0C25739B-AEA5-6641-102E-8329B8AAED54}"/>
          </ac:spMkLst>
        </pc:spChg>
        <pc:spChg chg="add del mod">
          <ac:chgData name="Damian Gordon" userId="796278f3-970d-4a3b-8137-dc597a054133" providerId="ADAL" clId="{B03D9205-DA14-4078-A5CE-E20AA991F75E}" dt="2024-11-09T10:50:17.753" v="4463" actId="478"/>
          <ac:spMkLst>
            <pc:docMk/>
            <pc:sldMk cId="1057882984" sldId="785"/>
            <ac:spMk id="6" creationId="{E3FDBC8B-38F9-7C30-EC86-8F7827074799}"/>
          </ac:spMkLst>
        </pc:spChg>
        <pc:picChg chg="del">
          <ac:chgData name="Damian Gordon" userId="796278f3-970d-4a3b-8137-dc597a054133" providerId="ADAL" clId="{B03D9205-DA14-4078-A5CE-E20AA991F75E}" dt="2024-11-09T10:48:42.716" v="4429" actId="478"/>
          <ac:picMkLst>
            <pc:docMk/>
            <pc:sldMk cId="1057882984" sldId="785"/>
            <ac:picMk id="5" creationId="{4FEA30F4-701A-2719-C9CA-9EDAD936F656}"/>
          </ac:picMkLst>
        </pc:picChg>
      </pc:sldChg>
      <pc:sldChg chg="addSp delSp modSp new mod">
        <pc:chgData name="Damian Gordon" userId="796278f3-970d-4a3b-8137-dc597a054133" providerId="ADAL" clId="{B03D9205-DA14-4078-A5CE-E20AA991F75E}" dt="2024-11-09T11:00:27.054" v="4517" actId="2711"/>
        <pc:sldMkLst>
          <pc:docMk/>
          <pc:sldMk cId="2861736560" sldId="786"/>
        </pc:sldMkLst>
        <pc:spChg chg="mod">
          <ac:chgData name="Damian Gordon" userId="796278f3-970d-4a3b-8137-dc597a054133" providerId="ADAL" clId="{B03D9205-DA14-4078-A5CE-E20AA991F75E}" dt="2024-11-09T10:50:32.624" v="4467"/>
          <ac:spMkLst>
            <pc:docMk/>
            <pc:sldMk cId="2861736560" sldId="786"/>
            <ac:spMk id="2" creationId="{2A17F3AA-9C1A-F158-29C7-BDDFCB51EFC6}"/>
          </ac:spMkLst>
        </pc:spChg>
        <pc:spChg chg="mod">
          <ac:chgData name="Damian Gordon" userId="796278f3-970d-4a3b-8137-dc597a054133" providerId="ADAL" clId="{B03D9205-DA14-4078-A5CE-E20AA991F75E}" dt="2024-11-09T11:00:27.054" v="4517" actId="2711"/>
          <ac:spMkLst>
            <pc:docMk/>
            <pc:sldMk cId="2861736560" sldId="786"/>
            <ac:spMk id="3" creationId="{FB410528-6E78-6B19-72BD-2FB3CAD0BF73}"/>
          </ac:spMkLst>
        </pc:spChg>
        <pc:picChg chg="add del">
          <ac:chgData name="Damian Gordon" userId="796278f3-970d-4a3b-8137-dc597a054133" providerId="ADAL" clId="{B03D9205-DA14-4078-A5CE-E20AA991F75E}" dt="2024-11-09T10:51:39.560" v="4475" actId="21"/>
          <ac:picMkLst>
            <pc:docMk/>
            <pc:sldMk cId="2861736560" sldId="786"/>
            <ac:picMk id="1026" creationId="{B51F5169-AFC8-BD12-B371-60BCCD7206E0}"/>
          </ac:picMkLst>
        </pc:picChg>
      </pc:sldChg>
      <pc:sldChg chg="addSp delSp modSp add mod setBg">
        <pc:chgData name="Damian Gordon" userId="796278f3-970d-4a3b-8137-dc597a054133" providerId="ADAL" clId="{B03D9205-DA14-4078-A5CE-E20AA991F75E}" dt="2024-11-09T11:06:58.364" v="4540"/>
        <pc:sldMkLst>
          <pc:docMk/>
          <pc:sldMk cId="520445968" sldId="787"/>
        </pc:sldMkLst>
        <pc:spChg chg="add">
          <ac:chgData name="Damian Gordon" userId="796278f3-970d-4a3b-8137-dc597a054133" providerId="ADAL" clId="{B03D9205-DA14-4078-A5CE-E20AA991F75E}" dt="2024-11-09T11:06:29.638" v="4538" actId="26606"/>
          <ac:spMkLst>
            <pc:docMk/>
            <pc:sldMk cId="520445968" sldId="787"/>
            <ac:spMk id="10" creationId="{42A4FC2C-047E-45A5-965D-8E1E3BF09BC6}"/>
          </ac:spMkLst>
        </pc:spChg>
        <pc:picChg chg="add mod">
          <ac:chgData name="Damian Gordon" userId="796278f3-970d-4a3b-8137-dc597a054133" providerId="ADAL" clId="{B03D9205-DA14-4078-A5CE-E20AA991F75E}" dt="2024-11-09T11:06:58.364" v="4540"/>
          <ac:picMkLst>
            <pc:docMk/>
            <pc:sldMk cId="520445968" sldId="787"/>
            <ac:picMk id="2" creationId="{23ACA12E-77B5-4EEF-17AB-C0C76C17992E}"/>
          </ac:picMkLst>
        </pc:picChg>
        <pc:picChg chg="del mod">
          <ac:chgData name="Damian Gordon" userId="796278f3-970d-4a3b-8137-dc597a054133" providerId="ADAL" clId="{B03D9205-DA14-4078-A5CE-E20AA991F75E}" dt="2024-11-09T11:06:49.776" v="4539" actId="478"/>
          <ac:picMkLst>
            <pc:docMk/>
            <pc:sldMk cId="520445968" sldId="787"/>
            <ac:picMk id="5" creationId="{75DBBCA1-491B-EB4B-8EA6-1DA355C66BFB}"/>
          </ac:picMkLst>
        </pc:picChg>
      </pc:sldChg>
      <pc:sldChg chg="addSp delSp modSp add del mod setBg">
        <pc:chgData name="Damian Gordon" userId="796278f3-970d-4a3b-8137-dc597a054133" providerId="ADAL" clId="{B03D9205-DA14-4078-A5CE-E20AA991F75E}" dt="2024-11-09T10:51:56.686" v="4478" actId="47"/>
        <pc:sldMkLst>
          <pc:docMk/>
          <pc:sldMk cId="1686521437" sldId="788"/>
        </pc:sldMkLst>
        <pc:spChg chg="add">
          <ac:chgData name="Damian Gordon" userId="796278f3-970d-4a3b-8137-dc597a054133" providerId="ADAL" clId="{B03D9205-DA14-4078-A5CE-E20AA991F75E}" dt="2024-11-09T10:51:42.373" v="4477" actId="26606"/>
          <ac:spMkLst>
            <pc:docMk/>
            <pc:sldMk cId="1686521437" sldId="788"/>
            <ac:spMk id="1031" creationId="{42A4FC2C-047E-45A5-965D-8E1E3BF09BC6}"/>
          </ac:spMkLst>
        </pc:spChg>
        <pc:picChg chg="del">
          <ac:chgData name="Damian Gordon" userId="796278f3-970d-4a3b-8137-dc597a054133" providerId="ADAL" clId="{B03D9205-DA14-4078-A5CE-E20AA991F75E}" dt="2024-11-09T10:51:37.079" v="4474" actId="478"/>
          <ac:picMkLst>
            <pc:docMk/>
            <pc:sldMk cId="1686521437" sldId="788"/>
            <ac:picMk id="5" creationId="{D9A81A21-86CD-8417-0B77-559480771BA4}"/>
          </ac:picMkLst>
        </pc:picChg>
        <pc:picChg chg="add mod">
          <ac:chgData name="Damian Gordon" userId="796278f3-970d-4a3b-8137-dc597a054133" providerId="ADAL" clId="{B03D9205-DA14-4078-A5CE-E20AA991F75E}" dt="2024-11-09T10:51:42.373" v="4477" actId="26606"/>
          <ac:picMkLst>
            <pc:docMk/>
            <pc:sldMk cId="1686521437" sldId="788"/>
            <ac:picMk id="1026" creationId="{B51F5169-AFC8-BD12-B371-60BCCD7206E0}"/>
          </ac:picMkLst>
        </pc:picChg>
      </pc:sldChg>
      <pc:sldChg chg="addSp delSp modSp add mod setBg">
        <pc:chgData name="Damian Gordon" userId="796278f3-970d-4a3b-8137-dc597a054133" providerId="ADAL" clId="{B03D9205-DA14-4078-A5CE-E20AA991F75E}" dt="2024-11-09T11:06:07.429" v="4537" actId="1076"/>
        <pc:sldMkLst>
          <pc:docMk/>
          <pc:sldMk cId="3160904605" sldId="788"/>
        </pc:sldMkLst>
        <pc:spChg chg="mod">
          <ac:chgData name="Damian Gordon" userId="796278f3-970d-4a3b-8137-dc597a054133" providerId="ADAL" clId="{B03D9205-DA14-4078-A5CE-E20AA991F75E}" dt="2024-11-09T11:05:06.574" v="4526" actId="26606"/>
          <ac:spMkLst>
            <pc:docMk/>
            <pc:sldMk cId="3160904605" sldId="788"/>
            <ac:spMk id="2" creationId="{7F54DEBB-79A0-B5EA-4AD2-524D57DAE8BC}"/>
          </ac:spMkLst>
        </pc:spChg>
        <pc:spChg chg="mod">
          <ac:chgData name="Damian Gordon" userId="796278f3-970d-4a3b-8137-dc597a054133" providerId="ADAL" clId="{B03D9205-DA14-4078-A5CE-E20AA991F75E}" dt="2024-11-09T11:05:06.574" v="4526" actId="26606"/>
          <ac:spMkLst>
            <pc:docMk/>
            <pc:sldMk cId="3160904605" sldId="788"/>
            <ac:spMk id="3" creationId="{FA51318F-F47A-6094-57EC-AC62B994973E}"/>
          </ac:spMkLst>
        </pc:spChg>
        <pc:spChg chg="add del">
          <ac:chgData name="Damian Gordon" userId="796278f3-970d-4a3b-8137-dc597a054133" providerId="ADAL" clId="{B03D9205-DA14-4078-A5CE-E20AA991F75E}" dt="2024-11-09T11:05:06.574" v="4526" actId="26606"/>
          <ac:spMkLst>
            <pc:docMk/>
            <pc:sldMk cId="3160904605" sldId="788"/>
            <ac:spMk id="9" creationId="{56688E73-49B9-4052-A836-D248C825D70D}"/>
          </ac:spMkLst>
        </pc:spChg>
        <pc:spChg chg="add del">
          <ac:chgData name="Damian Gordon" userId="796278f3-970d-4a3b-8137-dc597a054133" providerId="ADAL" clId="{B03D9205-DA14-4078-A5CE-E20AA991F75E}" dt="2024-11-09T11:05:06.574" v="4526" actId="26606"/>
          <ac:spMkLst>
            <pc:docMk/>
            <pc:sldMk cId="3160904605" sldId="788"/>
            <ac:spMk id="11" creationId="{5B6AEE0C-07FE-4154-BC7C-2F20530BC556}"/>
          </ac:spMkLst>
        </pc:spChg>
        <pc:picChg chg="add mod ord">
          <ac:chgData name="Damian Gordon" userId="796278f3-970d-4a3b-8137-dc597a054133" providerId="ADAL" clId="{B03D9205-DA14-4078-A5CE-E20AA991F75E}" dt="2024-11-09T11:05:49.784" v="4534" actId="1076"/>
          <ac:picMkLst>
            <pc:docMk/>
            <pc:sldMk cId="3160904605" sldId="788"/>
            <ac:picMk id="4" creationId="{6D921765-3409-C416-4C79-DAF33F129509}"/>
          </ac:picMkLst>
        </pc:picChg>
        <pc:picChg chg="add mod">
          <ac:chgData name="Damian Gordon" userId="796278f3-970d-4a3b-8137-dc597a054133" providerId="ADAL" clId="{B03D9205-DA14-4078-A5CE-E20AA991F75E}" dt="2024-11-09T11:06:07.429" v="4537" actId="1076"/>
          <ac:picMkLst>
            <pc:docMk/>
            <pc:sldMk cId="3160904605" sldId="788"/>
            <ac:picMk id="5" creationId="{B9ABFE20-43ED-96CD-CC28-C6AF28E2FCDA}"/>
          </ac:picMkLst>
        </pc:picChg>
      </pc:sldChg>
      <pc:sldChg chg="delSp modSp add mod">
        <pc:chgData name="Damian Gordon" userId="796278f3-970d-4a3b-8137-dc597a054133" providerId="ADAL" clId="{B03D9205-DA14-4078-A5CE-E20AA991F75E}" dt="2024-11-09T11:35:01.454" v="4844" actId="27636"/>
        <pc:sldMkLst>
          <pc:docMk/>
          <pc:sldMk cId="406658134" sldId="789"/>
        </pc:sldMkLst>
        <pc:spChg chg="mod">
          <ac:chgData name="Damian Gordon" userId="796278f3-970d-4a3b-8137-dc597a054133" providerId="ADAL" clId="{B03D9205-DA14-4078-A5CE-E20AA991F75E}" dt="2024-11-09T11:35:01.454" v="4844" actId="27636"/>
          <ac:spMkLst>
            <pc:docMk/>
            <pc:sldMk cId="406658134" sldId="789"/>
            <ac:spMk id="3" creationId="{69070123-FF8A-7670-3EDE-7E6DF24F523C}"/>
          </ac:spMkLst>
        </pc:spChg>
        <pc:spChg chg="del">
          <ac:chgData name="Damian Gordon" userId="796278f3-970d-4a3b-8137-dc597a054133" providerId="ADAL" clId="{B03D9205-DA14-4078-A5CE-E20AA991F75E}" dt="2024-11-09T11:23:09.716" v="4604" actId="478"/>
          <ac:spMkLst>
            <pc:docMk/>
            <pc:sldMk cId="406658134" sldId="789"/>
            <ac:spMk id="4" creationId="{5324DD66-9BA1-7455-41B7-93FF2C9A0308}"/>
          </ac:spMkLst>
        </pc:spChg>
      </pc:sldChg>
      <pc:sldChg chg="addSp modSp add mod">
        <pc:chgData name="Damian Gordon" userId="796278f3-970d-4a3b-8137-dc597a054133" providerId="ADAL" clId="{B03D9205-DA14-4078-A5CE-E20AA991F75E}" dt="2024-11-09T11:28:49.396" v="4735" actId="14100"/>
        <pc:sldMkLst>
          <pc:docMk/>
          <pc:sldMk cId="3603184083" sldId="790"/>
        </pc:sldMkLst>
        <pc:spChg chg="add mod">
          <ac:chgData name="Damian Gordon" userId="796278f3-970d-4a3b-8137-dc597a054133" providerId="ADAL" clId="{B03D9205-DA14-4078-A5CE-E20AA991F75E}" dt="2024-11-09T11:28:49.396" v="4735" actId="14100"/>
          <ac:spMkLst>
            <pc:docMk/>
            <pc:sldMk cId="3603184083" sldId="790"/>
            <ac:spMk id="3" creationId="{A94F7C56-225D-B727-DE0C-F61F2053923C}"/>
          </ac:spMkLst>
        </pc:spChg>
      </pc:sldChg>
      <pc:sldChg chg="add del">
        <pc:chgData name="Damian Gordon" userId="796278f3-970d-4a3b-8137-dc597a054133" providerId="ADAL" clId="{B03D9205-DA14-4078-A5CE-E20AA991F75E}" dt="2024-11-09T11:28:06.733" v="4621"/>
        <pc:sldMkLst>
          <pc:docMk/>
          <pc:sldMk cId="192886193" sldId="791"/>
        </pc:sldMkLst>
      </pc:sldChg>
      <pc:sldChg chg="add del">
        <pc:chgData name="Damian Gordon" userId="796278f3-970d-4a3b-8137-dc597a054133" providerId="ADAL" clId="{B03D9205-DA14-4078-A5CE-E20AA991F75E}" dt="2024-11-09T11:28:15.522" v="4623"/>
        <pc:sldMkLst>
          <pc:docMk/>
          <pc:sldMk cId="1950453351" sldId="791"/>
        </pc:sldMkLst>
      </pc:sldChg>
      <pc:sldChg chg="add">
        <pc:chgData name="Damian Gordon" userId="796278f3-970d-4a3b-8137-dc597a054133" providerId="ADAL" clId="{B03D9205-DA14-4078-A5CE-E20AA991F75E}" dt="2024-11-09T11:32:19.623" v="4813"/>
        <pc:sldMkLst>
          <pc:docMk/>
          <pc:sldMk cId="2166172882" sldId="791"/>
        </pc:sldMkLst>
      </pc:sldChg>
      <pc:sldChg chg="modSp add mod">
        <pc:chgData name="Damian Gordon" userId="796278f3-970d-4a3b-8137-dc597a054133" providerId="ADAL" clId="{B03D9205-DA14-4078-A5CE-E20AA991F75E}" dt="2024-11-09T12:14:25.194" v="5408" actId="20577"/>
        <pc:sldMkLst>
          <pc:docMk/>
          <pc:sldMk cId="3285808523" sldId="792"/>
        </pc:sldMkLst>
        <pc:spChg chg="mod">
          <ac:chgData name="Damian Gordon" userId="796278f3-970d-4a3b-8137-dc597a054133" providerId="ADAL" clId="{B03D9205-DA14-4078-A5CE-E20AA991F75E}" dt="2024-11-09T12:14:25.194" v="5408" actId="20577"/>
          <ac:spMkLst>
            <pc:docMk/>
            <pc:sldMk cId="3285808523" sldId="792"/>
            <ac:spMk id="3" creationId="{26058A47-90D4-1BDF-708C-F7F724E42675}"/>
          </ac:spMkLst>
        </pc:spChg>
      </pc:sldChg>
      <pc:sldChg chg="modSp add mod">
        <pc:chgData name="Damian Gordon" userId="796278f3-970d-4a3b-8137-dc597a054133" providerId="ADAL" clId="{B03D9205-DA14-4078-A5CE-E20AA991F75E}" dt="2024-11-09T12:14:04.414" v="5394" actId="20577"/>
        <pc:sldMkLst>
          <pc:docMk/>
          <pc:sldMk cId="183918557" sldId="793"/>
        </pc:sldMkLst>
        <pc:spChg chg="mod">
          <ac:chgData name="Damian Gordon" userId="796278f3-970d-4a3b-8137-dc597a054133" providerId="ADAL" clId="{B03D9205-DA14-4078-A5CE-E20AA991F75E}" dt="2024-11-09T12:14:04.414" v="5394" actId="20577"/>
          <ac:spMkLst>
            <pc:docMk/>
            <pc:sldMk cId="183918557" sldId="793"/>
            <ac:spMk id="3" creationId="{8EA1B4E3-8E42-5F91-F4B3-51A7314CD03A}"/>
          </ac:spMkLst>
        </pc:spChg>
      </pc:sldChg>
      <pc:sldChg chg="modSp add mod ord">
        <pc:chgData name="Damian Gordon" userId="796278f3-970d-4a3b-8137-dc597a054133" providerId="ADAL" clId="{B03D9205-DA14-4078-A5CE-E20AA991F75E}" dt="2024-11-09T12:13:35.099" v="5372" actId="20577"/>
        <pc:sldMkLst>
          <pc:docMk/>
          <pc:sldMk cId="342127885" sldId="794"/>
        </pc:sldMkLst>
        <pc:spChg chg="mod">
          <ac:chgData name="Damian Gordon" userId="796278f3-970d-4a3b-8137-dc597a054133" providerId="ADAL" clId="{B03D9205-DA14-4078-A5CE-E20AA991F75E}" dt="2024-11-09T12:13:35.099" v="5372" actId="20577"/>
          <ac:spMkLst>
            <pc:docMk/>
            <pc:sldMk cId="342127885" sldId="794"/>
            <ac:spMk id="3" creationId="{1EF0F515-EAC4-258E-CFB4-823598DE6B13}"/>
          </ac:spMkLst>
        </pc:spChg>
      </pc:sldChg>
      <pc:sldChg chg="modSp add mod">
        <pc:chgData name="Damian Gordon" userId="796278f3-970d-4a3b-8137-dc597a054133" providerId="ADAL" clId="{B03D9205-DA14-4078-A5CE-E20AA991F75E}" dt="2024-11-09T12:08:06.722" v="4958" actId="20577"/>
        <pc:sldMkLst>
          <pc:docMk/>
          <pc:sldMk cId="1333833009" sldId="795"/>
        </pc:sldMkLst>
        <pc:spChg chg="mod">
          <ac:chgData name="Damian Gordon" userId="796278f3-970d-4a3b-8137-dc597a054133" providerId="ADAL" clId="{B03D9205-DA14-4078-A5CE-E20AA991F75E}" dt="2024-11-09T12:08:06.722" v="4958" actId="20577"/>
          <ac:spMkLst>
            <pc:docMk/>
            <pc:sldMk cId="1333833009" sldId="795"/>
            <ac:spMk id="3" creationId="{B7F6613A-D996-835E-9AF1-A6396DF2C17A}"/>
          </ac:spMkLst>
        </pc:spChg>
      </pc:sldChg>
      <pc:sldChg chg="modSp add del mod">
        <pc:chgData name="Damian Gordon" userId="796278f3-970d-4a3b-8137-dc597a054133" providerId="ADAL" clId="{B03D9205-DA14-4078-A5CE-E20AA991F75E}" dt="2024-11-09T12:12:15.995" v="5287" actId="2696"/>
        <pc:sldMkLst>
          <pc:docMk/>
          <pc:sldMk cId="1024198038" sldId="796"/>
        </pc:sldMkLst>
        <pc:spChg chg="mod">
          <ac:chgData name="Damian Gordon" userId="796278f3-970d-4a3b-8137-dc597a054133" providerId="ADAL" clId="{B03D9205-DA14-4078-A5CE-E20AA991F75E}" dt="2024-11-09T12:08:33.097" v="4967" actId="27636"/>
          <ac:spMkLst>
            <pc:docMk/>
            <pc:sldMk cId="1024198038" sldId="796"/>
            <ac:spMk id="3" creationId="{90CD9CBB-543E-C825-9565-0FF392D0D95D}"/>
          </ac:spMkLst>
        </pc:spChg>
      </pc:sldChg>
      <pc:sldChg chg="modSp add mod">
        <pc:chgData name="Damian Gordon" userId="796278f3-970d-4a3b-8137-dc597a054133" providerId="ADAL" clId="{B03D9205-DA14-4078-A5CE-E20AA991F75E}" dt="2024-11-09T12:11:34.139" v="5282" actId="20577"/>
        <pc:sldMkLst>
          <pc:docMk/>
          <pc:sldMk cId="203997205" sldId="797"/>
        </pc:sldMkLst>
        <pc:spChg chg="mod">
          <ac:chgData name="Damian Gordon" userId="796278f3-970d-4a3b-8137-dc597a054133" providerId="ADAL" clId="{B03D9205-DA14-4078-A5CE-E20AA991F75E}" dt="2024-11-09T12:09:02.038" v="4975" actId="20577"/>
          <ac:spMkLst>
            <pc:docMk/>
            <pc:sldMk cId="203997205" sldId="797"/>
            <ac:spMk id="2" creationId="{BE8D336C-E0CA-4D81-63EB-2EAD3CEC40EE}"/>
          </ac:spMkLst>
        </pc:spChg>
        <pc:spChg chg="mod">
          <ac:chgData name="Damian Gordon" userId="796278f3-970d-4a3b-8137-dc597a054133" providerId="ADAL" clId="{B03D9205-DA14-4078-A5CE-E20AA991F75E}" dt="2024-11-09T12:11:34.139" v="5282" actId="20577"/>
          <ac:spMkLst>
            <pc:docMk/>
            <pc:sldMk cId="203997205" sldId="797"/>
            <ac:spMk id="6" creationId="{D9D98E94-F287-93E0-8E38-5C80DE98CD04}"/>
          </ac:spMkLst>
        </pc:spChg>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pChg chg="add del mod">
          <ac:chgData name="Damian Gordon" userId="796278f3-970d-4a3b-8137-dc597a054133" providerId="ADAL" clId="{4B3DE34D-D605-4EAC-832C-480C006C90C4}" dt="2024-05-27T14:42:08.106" v="212" actId="113"/>
          <ac:spMkLst>
            <pc:docMk/>
            <pc:sldMk cId="1941464876" sldId="256"/>
            <ac:spMk id="2" creationId="{2AFAF802-1FD5-1E70-940A-2DF641692805}"/>
          </ac:spMkLst>
        </pc:spChg>
        <pc:spChg chg="mod">
          <ac:chgData name="Damian Gordon" userId="796278f3-970d-4a3b-8137-dc597a054133" providerId="ADAL" clId="{4B3DE34D-D605-4EAC-832C-480C006C90C4}" dt="2024-05-27T14:42:44.360" v="213" actId="1076"/>
          <ac:spMkLst>
            <pc:docMk/>
            <pc:sldMk cId="1941464876" sldId="256"/>
            <ac:spMk id="3" creationId="{35C6E67C-6691-6E69-516C-2202AB658EDF}"/>
          </ac:spMkLst>
        </pc:spChg>
        <pc:spChg chg="add mod">
          <ac:chgData name="Damian Gordon" userId="796278f3-970d-4a3b-8137-dc597a054133" providerId="ADAL" clId="{4B3DE34D-D605-4EAC-832C-480C006C90C4}" dt="2024-05-27T14:30:57.412" v="2"/>
          <ac:spMkLst>
            <pc:docMk/>
            <pc:sldMk cId="1941464876" sldId="256"/>
            <ac:spMk id="5" creationId="{2578CC59-EF08-E5ED-5710-9DD87B71B26D}"/>
          </ac:spMkLst>
        </pc:spChg>
        <pc:spChg chg="add mod">
          <ac:chgData name="Damian Gordon" userId="796278f3-970d-4a3b-8137-dc597a054133" providerId="ADAL" clId="{4B3DE34D-D605-4EAC-832C-480C006C90C4}" dt="2024-05-27T14:47:47.106" v="293"/>
          <ac:spMkLst>
            <pc:docMk/>
            <pc:sldMk cId="1941464876" sldId="256"/>
            <ac:spMk id="8" creationId="{4BFC682B-C870-8E7B-9F6B-B527C98C46FE}"/>
          </ac:spMkLst>
        </pc:spChg>
        <pc:spChg chg="add del">
          <ac:chgData name="Damian Gordon" userId="796278f3-970d-4a3b-8137-dc597a054133" providerId="ADAL" clId="{4B3DE34D-D605-4EAC-832C-480C006C90C4}" dt="2024-05-27T14:39:14.621" v="134"/>
          <ac:spMkLst>
            <pc:docMk/>
            <pc:sldMk cId="1941464876" sldId="256"/>
            <ac:spMk id="9" creationId="{6F828D28-8E09-41CC-8229-3070B5467A96}"/>
          </ac:spMkLst>
        </pc:spChg>
        <pc:spChg chg="add del">
          <ac:chgData name="Damian Gordon" userId="796278f3-970d-4a3b-8137-dc597a054133" providerId="ADAL" clId="{4B3DE34D-D605-4EAC-832C-480C006C90C4}" dt="2024-05-27T14:39:14.621" v="134"/>
          <ac:spMkLst>
            <pc:docMk/>
            <pc:sldMk cId="1941464876" sldId="256"/>
            <ac:spMk id="11" creationId="{D5B012D8-7F27-4758-9AC6-C889B154BD73}"/>
          </ac:spMkLst>
        </pc:spChg>
        <pc:spChg chg="add del">
          <ac:chgData name="Damian Gordon" userId="796278f3-970d-4a3b-8137-dc597a054133" providerId="ADAL" clId="{4B3DE34D-D605-4EAC-832C-480C006C90C4}" dt="2024-05-27T14:39:14.621" v="134"/>
          <ac:spMkLst>
            <pc:docMk/>
            <pc:sldMk cId="1941464876" sldId="256"/>
            <ac:spMk id="13" creationId="{4063B759-00FC-46D1-9898-8E8625268FAF}"/>
          </ac:spMkLst>
        </pc:spChg>
        <pc:graphicFrameChg chg="add mod">
          <ac:chgData name="Damian Gordon" userId="796278f3-970d-4a3b-8137-dc597a054133" providerId="ADAL" clId="{4B3DE34D-D605-4EAC-832C-480C006C90C4}" dt="2024-05-27T14:30:56.641" v="1"/>
          <ac:graphicFrameMkLst>
            <pc:docMk/>
            <pc:sldMk cId="1941464876" sldId="256"/>
            <ac:graphicFrameMk id="4" creationId="{461CF2D0-77AA-763C-6F1A-0CDD39A9F067}"/>
          </ac:graphicFrameMkLst>
        </pc:graphicFrameChg>
        <pc:graphicFrameChg chg="add mod">
          <ac:chgData name="Damian Gordon" userId="796278f3-970d-4a3b-8137-dc597a054133" providerId="ADAL" clId="{4B3DE34D-D605-4EAC-832C-480C006C90C4}" dt="2024-05-27T14:47:45.924" v="292"/>
          <ac:graphicFrameMkLst>
            <pc:docMk/>
            <pc:sldMk cId="1941464876" sldId="256"/>
            <ac:graphicFrameMk id="7" creationId="{23BCF987-DF44-5000-C47A-83F52575638C}"/>
          </ac:graphicFrameMkLst>
        </pc:graphicFrameChg>
        <pc:picChg chg="add mod">
          <ac:chgData name="Damian Gordon" userId="796278f3-970d-4a3b-8137-dc597a054133" providerId="ADAL" clId="{4B3DE34D-D605-4EAC-832C-480C006C90C4}" dt="2024-05-27T14:38:32.561" v="132"/>
          <ac:picMkLst>
            <pc:docMk/>
            <pc:sldMk cId="1941464876" sldId="256"/>
            <ac:picMk id="6" creationId="{F384544F-EFD7-7E36-D322-E2DFAA20DE50}"/>
          </ac:picMkLst>
        </pc:picChg>
      </pc:sldChg>
      <pc:sldChg chg="addSp delSp modSp new mod">
        <pc:chgData name="Damian Gordon" userId="796278f3-970d-4a3b-8137-dc597a054133" providerId="ADAL" clId="{4B3DE34D-D605-4EAC-832C-480C006C90C4}" dt="2024-05-27T15:25:56.096" v="874" actId="167"/>
        <pc:sldMkLst>
          <pc:docMk/>
          <pc:sldMk cId="745447261" sldId="257"/>
        </pc:sldMkLst>
        <pc:spChg chg="mod">
          <ac:chgData name="Damian Gordon" userId="796278f3-970d-4a3b-8137-dc597a054133" providerId="ADAL" clId="{4B3DE34D-D605-4EAC-832C-480C006C90C4}" dt="2024-05-27T14:48:48.214" v="324" actId="20577"/>
          <ac:spMkLst>
            <pc:docMk/>
            <pc:sldMk cId="745447261" sldId="257"/>
            <ac:spMk id="2" creationId="{556BA748-584B-A1FC-1244-91D1442691AF}"/>
          </ac:spMkLst>
        </pc:spChg>
        <pc:spChg chg="mod">
          <ac:chgData name="Damian Gordon" userId="796278f3-970d-4a3b-8137-dc597a054133" providerId="ADAL" clId="{4B3DE34D-D605-4EAC-832C-480C006C90C4}" dt="2024-05-27T14:48:56.201" v="327" actId="403"/>
          <ac:spMkLst>
            <pc:docMk/>
            <pc:sldMk cId="745447261" sldId="257"/>
            <ac:spMk id="3" creationId="{2D24021D-508E-AD93-D457-3E22E47B8968}"/>
          </ac:spMkLst>
        </pc:spChg>
        <pc:picChg chg="add del mod">
          <ac:chgData name="Damian Gordon" userId="796278f3-970d-4a3b-8137-dc597a054133" providerId="ADAL" clId="{4B3DE34D-D605-4EAC-832C-480C006C90C4}" dt="2024-05-27T15:25:52.322" v="872" actId="478"/>
          <ac:picMkLst>
            <pc:docMk/>
            <pc:sldMk cId="745447261" sldId="257"/>
            <ac:picMk id="4" creationId="{3DE1FFBD-83F0-F6E8-B34C-7FFAC3B4B85F}"/>
          </ac:picMkLst>
        </pc:picChg>
        <pc:picChg chg="add mod">
          <ac:chgData name="Damian Gordon" userId="796278f3-970d-4a3b-8137-dc597a054133" providerId="ADAL" clId="{4B3DE34D-D605-4EAC-832C-480C006C90C4}" dt="2024-05-27T15:25:56.096" v="874" actId="167"/>
          <ac:picMkLst>
            <pc:docMk/>
            <pc:sldMk cId="745447261" sldId="257"/>
            <ac:picMk id="5" creationId="{0489C883-49B2-DC74-9D39-74C27EC4866F}"/>
          </ac:picMkLst>
        </pc:picChg>
      </pc:sldChg>
      <pc:sldChg chg="addSp modSp add mod">
        <pc:chgData name="Damian Gordon" userId="796278f3-970d-4a3b-8137-dc597a054133" providerId="ADAL" clId="{4B3DE34D-D605-4EAC-832C-480C006C90C4}" dt="2024-05-27T15:26:09.954" v="878" actId="167"/>
        <pc:sldMkLst>
          <pc:docMk/>
          <pc:sldMk cId="32582299" sldId="258"/>
        </pc:sldMkLst>
        <pc:spChg chg="mod">
          <ac:chgData name="Damian Gordon" userId="796278f3-970d-4a3b-8137-dc597a054133" providerId="ADAL" clId="{4B3DE34D-D605-4EAC-832C-480C006C90C4}" dt="2024-05-27T14:49:29.761" v="347" actId="20577"/>
          <ac:spMkLst>
            <pc:docMk/>
            <pc:sldMk cId="32582299" sldId="258"/>
            <ac:spMk id="2" creationId="{556BA748-584B-A1FC-1244-91D1442691AF}"/>
          </ac:spMkLst>
        </pc:spChg>
        <pc:spChg chg="mod">
          <ac:chgData name="Damian Gordon" userId="796278f3-970d-4a3b-8137-dc597a054133" providerId="ADAL" clId="{4B3DE34D-D605-4EAC-832C-480C006C90C4}" dt="2024-05-27T14:49:16.767" v="337" actId="403"/>
          <ac:spMkLst>
            <pc:docMk/>
            <pc:sldMk cId="32582299" sldId="258"/>
            <ac:spMk id="3" creationId="{2D24021D-508E-AD93-D457-3E22E47B8968}"/>
          </ac:spMkLst>
        </pc:spChg>
        <pc:picChg chg="add mod">
          <ac:chgData name="Damian Gordon" userId="796278f3-970d-4a3b-8137-dc597a054133" providerId="ADAL" clId="{4B3DE34D-D605-4EAC-832C-480C006C90C4}" dt="2024-05-27T15:26:09.954" v="878" actId="167"/>
          <ac:picMkLst>
            <pc:docMk/>
            <pc:sldMk cId="32582299" sldId="258"/>
            <ac:picMk id="4" creationId="{6372CFFC-CABC-24A7-D7C7-FAB8A6A12D70}"/>
          </ac:picMkLst>
        </pc:picChg>
      </pc:sldChg>
      <pc:sldChg chg="addSp delSp modSp new mod">
        <pc:chgData name="Damian Gordon" userId="796278f3-970d-4a3b-8137-dc597a054133" providerId="ADAL" clId="{4B3DE34D-D605-4EAC-832C-480C006C90C4}" dt="2024-05-27T15:25:45.883" v="871" actId="167"/>
        <pc:sldMkLst>
          <pc:docMk/>
          <pc:sldMk cId="321388942" sldId="259"/>
        </pc:sldMkLst>
        <pc:spChg chg="mod">
          <ac:chgData name="Damian Gordon" userId="796278f3-970d-4a3b-8137-dc597a054133" providerId="ADAL" clId="{4B3DE34D-D605-4EAC-832C-480C006C90C4}" dt="2024-05-27T14:41:20.941" v="167"/>
          <ac:spMkLst>
            <pc:docMk/>
            <pc:sldMk cId="321388942" sldId="259"/>
            <ac:spMk id="2" creationId="{2056AC5A-A420-53B3-5ABB-786AD7D29E8B}"/>
          </ac:spMkLst>
        </pc:spChg>
        <pc:spChg chg="mod">
          <ac:chgData name="Damian Gordon" userId="796278f3-970d-4a3b-8137-dc597a054133" providerId="ADAL" clId="{4B3DE34D-D605-4EAC-832C-480C006C90C4}" dt="2024-05-27T15:16:46.762" v="657"/>
          <ac:spMkLst>
            <pc:docMk/>
            <pc:sldMk cId="321388942" sldId="259"/>
            <ac:spMk id="3" creationId="{65FB7804-9015-5659-EC51-9C9121E7260E}"/>
          </ac:spMkLst>
        </pc:spChg>
        <pc:spChg chg="add del mod">
          <ac:chgData name="Damian Gordon" userId="796278f3-970d-4a3b-8137-dc597a054133" providerId="ADAL" clId="{4B3DE34D-D605-4EAC-832C-480C006C90C4}" dt="2024-05-27T15:23:45.422" v="850" actId="478"/>
          <ac:spMkLst>
            <pc:docMk/>
            <pc:sldMk cId="321388942" sldId="259"/>
            <ac:spMk id="4" creationId="{B8CF49E3-6C3F-D92B-9E92-4A557B8B05D6}"/>
          </ac:spMkLst>
        </pc:spChg>
        <pc:spChg chg="add del">
          <ac:chgData name="Damian Gordon" userId="796278f3-970d-4a3b-8137-dc597a054133" providerId="ADAL" clId="{4B3DE34D-D605-4EAC-832C-480C006C90C4}" dt="2024-05-27T15:24:04.502" v="855" actId="11529"/>
          <ac:spMkLst>
            <pc:docMk/>
            <pc:sldMk cId="321388942" sldId="259"/>
            <ac:spMk id="5" creationId="{C88E0F56-A3FA-E5F4-3BE8-76243C89CC9C}"/>
          </ac:spMkLst>
        </pc:spChg>
        <pc:spChg chg="add del">
          <ac:chgData name="Damian Gordon" userId="796278f3-970d-4a3b-8137-dc597a054133" providerId="ADAL" clId="{4B3DE34D-D605-4EAC-832C-480C006C90C4}" dt="2024-05-27T15:24:42.242" v="860" actId="478"/>
          <ac:spMkLst>
            <pc:docMk/>
            <pc:sldMk cId="321388942" sldId="259"/>
            <ac:spMk id="6" creationId="{9E2FCBC7-D7F3-6CED-CAC1-6E67FA2AFC8B}"/>
          </ac:spMkLst>
        </pc:spChg>
        <pc:picChg chg="add mod">
          <ac:chgData name="Damian Gordon" userId="796278f3-970d-4a3b-8137-dc597a054133" providerId="ADAL" clId="{4B3DE34D-D605-4EAC-832C-480C006C90C4}" dt="2024-05-27T15:25:45.883" v="871" actId="167"/>
          <ac:picMkLst>
            <pc:docMk/>
            <pc:sldMk cId="321388942" sldId="259"/>
            <ac:picMk id="7" creationId="{5C84A97B-38FD-9ACB-6CE3-9153915DB035}"/>
          </ac:picMkLst>
        </pc:picChg>
        <pc:picChg chg="add del mod">
          <ac:chgData name="Damian Gordon" userId="796278f3-970d-4a3b-8137-dc597a054133" providerId="ADAL" clId="{4B3DE34D-D605-4EAC-832C-480C006C90C4}" dt="2024-05-27T15:25:42.732" v="869" actId="478"/>
          <ac:picMkLst>
            <pc:docMk/>
            <pc:sldMk cId="321388942" sldId="259"/>
            <ac:picMk id="16386" creationId="{E53B0FCE-DA69-D3FD-91E4-B70AD215CCE3}"/>
          </ac:picMkLst>
        </pc:picChg>
        <pc:picChg chg="add del mod">
          <ac:chgData name="Damian Gordon" userId="796278f3-970d-4a3b-8137-dc597a054133" providerId="ADAL" clId="{4B3DE34D-D605-4EAC-832C-480C006C90C4}" dt="2024-05-27T15:25:41.480" v="868" actId="21"/>
          <ac:picMkLst>
            <pc:docMk/>
            <pc:sldMk cId="321388942" sldId="259"/>
            <ac:picMk id="16388" creationId="{5C84A97B-38FD-9ACB-6CE3-9153915DB035}"/>
          </ac:picMkLst>
        </pc:picChg>
      </pc:sldChg>
      <pc:sldChg chg="addSp modSp add mod">
        <pc:chgData name="Damian Gordon" userId="796278f3-970d-4a3b-8137-dc597a054133" providerId="ADAL" clId="{4B3DE34D-D605-4EAC-832C-480C006C90C4}" dt="2024-05-27T15:26:20.501" v="880" actId="167"/>
        <pc:sldMkLst>
          <pc:docMk/>
          <pc:sldMk cId="2082083534" sldId="260"/>
        </pc:sldMkLst>
        <pc:spChg chg="mod">
          <ac:chgData name="Damian Gordon" userId="796278f3-970d-4a3b-8137-dc597a054133" providerId="ADAL" clId="{4B3DE34D-D605-4EAC-832C-480C006C90C4}" dt="2024-05-27T14:58:22.031" v="493" actId="20577"/>
          <ac:spMkLst>
            <pc:docMk/>
            <pc:sldMk cId="2082083534" sldId="260"/>
            <ac:spMk id="2" creationId="{556BA748-584B-A1FC-1244-91D1442691AF}"/>
          </ac:spMkLst>
        </pc:spChg>
        <pc:spChg chg="mod">
          <ac:chgData name="Damian Gordon" userId="796278f3-970d-4a3b-8137-dc597a054133" providerId="ADAL" clId="{4B3DE34D-D605-4EAC-832C-480C006C90C4}" dt="2024-05-27T14:58:17.451" v="491" actId="20577"/>
          <ac:spMkLst>
            <pc:docMk/>
            <pc:sldMk cId="2082083534" sldId="260"/>
            <ac:spMk id="3" creationId="{2D24021D-508E-AD93-D457-3E22E47B8968}"/>
          </ac:spMkLst>
        </pc:spChg>
        <pc:picChg chg="add mod">
          <ac:chgData name="Damian Gordon" userId="796278f3-970d-4a3b-8137-dc597a054133" providerId="ADAL" clId="{4B3DE34D-D605-4EAC-832C-480C006C90C4}" dt="2024-05-27T15:26:20.501" v="880" actId="167"/>
          <ac:picMkLst>
            <pc:docMk/>
            <pc:sldMk cId="2082083534" sldId="260"/>
            <ac:picMk id="4" creationId="{882A3E42-A815-A621-BF6B-A7F974C3F7A3}"/>
          </ac:picMkLst>
        </pc:picChg>
      </pc:sldChg>
      <pc:sldChg chg="addSp modSp add mod">
        <pc:chgData name="Damian Gordon" userId="796278f3-970d-4a3b-8137-dc597a054133" providerId="ADAL" clId="{4B3DE34D-D605-4EAC-832C-480C006C90C4}" dt="2024-05-27T15:26:04.442" v="876" actId="167"/>
        <pc:sldMkLst>
          <pc:docMk/>
          <pc:sldMk cId="770477169" sldId="261"/>
        </pc:sldMkLst>
        <pc:spChg chg="mod">
          <ac:chgData name="Damian Gordon" userId="796278f3-970d-4a3b-8137-dc597a054133" providerId="ADAL" clId="{4B3DE34D-D605-4EAC-832C-480C006C90C4}" dt="2024-05-27T14:49:24.461" v="343" actId="20577"/>
          <ac:spMkLst>
            <pc:docMk/>
            <pc:sldMk cId="770477169" sldId="261"/>
            <ac:spMk id="2" creationId="{556BA748-584B-A1FC-1244-91D1442691AF}"/>
          </ac:spMkLst>
        </pc:spChg>
        <pc:spChg chg="mod">
          <ac:chgData name="Damian Gordon" userId="796278f3-970d-4a3b-8137-dc597a054133" providerId="ADAL" clId="{4B3DE34D-D605-4EAC-832C-480C006C90C4}" dt="2024-05-27T14:49:12.217" v="336" actId="403"/>
          <ac:spMkLst>
            <pc:docMk/>
            <pc:sldMk cId="770477169" sldId="261"/>
            <ac:spMk id="3" creationId="{2D24021D-508E-AD93-D457-3E22E47B8968}"/>
          </ac:spMkLst>
        </pc:spChg>
        <pc:picChg chg="add mod">
          <ac:chgData name="Damian Gordon" userId="796278f3-970d-4a3b-8137-dc597a054133" providerId="ADAL" clId="{4B3DE34D-D605-4EAC-832C-480C006C90C4}" dt="2024-05-27T15:26:04.442" v="876" actId="167"/>
          <ac:picMkLst>
            <pc:docMk/>
            <pc:sldMk cId="770477169" sldId="261"/>
            <ac:picMk id="4" creationId="{D3A51752-CDE2-2227-0EA0-CE27FAA19AA3}"/>
          </ac:picMkLst>
        </pc:picChg>
      </pc:sldChg>
      <pc:sldChg chg="addSp delSp modSp add mod">
        <pc:chgData name="Damian Gordon" userId="796278f3-970d-4a3b-8137-dc597a054133" providerId="ADAL" clId="{4B3DE34D-D605-4EAC-832C-480C006C90C4}" dt="2024-05-27T15:26:24.826" v="882" actId="167"/>
        <pc:sldMkLst>
          <pc:docMk/>
          <pc:sldMk cId="2877069948" sldId="262"/>
        </pc:sldMkLst>
        <pc:spChg chg="mod">
          <ac:chgData name="Damian Gordon" userId="796278f3-970d-4a3b-8137-dc597a054133" providerId="ADAL" clId="{4B3DE34D-D605-4EAC-832C-480C006C90C4}" dt="2024-05-27T14:58:30.521" v="497" actId="20577"/>
          <ac:spMkLst>
            <pc:docMk/>
            <pc:sldMk cId="2877069948" sldId="262"/>
            <ac:spMk id="2" creationId="{556BA748-584B-A1FC-1244-91D1442691AF}"/>
          </ac:spMkLst>
        </pc:spChg>
        <pc:spChg chg="mod">
          <ac:chgData name="Damian Gordon" userId="796278f3-970d-4a3b-8137-dc597a054133" providerId="ADAL" clId="{4B3DE34D-D605-4EAC-832C-480C006C90C4}" dt="2024-05-27T15:22:22.832" v="841" actId="20577"/>
          <ac:spMkLst>
            <pc:docMk/>
            <pc:sldMk cId="2877069948" sldId="262"/>
            <ac:spMk id="3" creationId="{2D24021D-508E-AD93-D457-3E22E47B8968}"/>
          </ac:spMkLst>
        </pc:spChg>
        <pc:spChg chg="add del mod">
          <ac:chgData name="Damian Gordon" userId="796278f3-970d-4a3b-8137-dc597a054133" providerId="ADAL" clId="{4B3DE34D-D605-4EAC-832C-480C006C90C4}" dt="2024-05-27T14:50:12.554" v="356" actId="21"/>
          <ac:spMkLst>
            <pc:docMk/>
            <pc:sldMk cId="2877069948" sldId="262"/>
            <ac:spMk id="5" creationId="{3F9B0CA5-C76C-DE27-5474-A8A743C48892}"/>
          </ac:spMkLst>
        </pc:spChg>
        <pc:graphicFrameChg chg="add del mod">
          <ac:chgData name="Damian Gordon" userId="796278f3-970d-4a3b-8137-dc597a054133" providerId="ADAL" clId="{4B3DE34D-D605-4EAC-832C-480C006C90C4}" dt="2024-05-27T14:50:12.554" v="356" actId="21"/>
          <ac:graphicFrameMkLst>
            <pc:docMk/>
            <pc:sldMk cId="2877069948" sldId="262"/>
            <ac:graphicFrameMk id="4" creationId="{8D6ACC41-9303-DA8B-999C-A4C13909A5A8}"/>
          </ac:graphicFrameMkLst>
        </pc:graphicFrameChg>
        <pc:picChg chg="add mod">
          <ac:chgData name="Damian Gordon" userId="796278f3-970d-4a3b-8137-dc597a054133" providerId="ADAL" clId="{4B3DE34D-D605-4EAC-832C-480C006C90C4}" dt="2024-05-27T15:26:24.826" v="882" actId="167"/>
          <ac:picMkLst>
            <pc:docMk/>
            <pc:sldMk cId="2877069948" sldId="262"/>
            <ac:picMk id="6" creationId="{E37493F4-FA0D-A670-C5C0-269E306A7C59}"/>
          </ac:picMkLst>
        </pc:picChg>
      </pc:sldChg>
      <pc:sldChg chg="addSp modSp add mod">
        <pc:chgData name="Damian Gordon" userId="796278f3-970d-4a3b-8137-dc597a054133" providerId="ADAL" clId="{4B3DE34D-D605-4EAC-832C-480C006C90C4}" dt="2024-05-27T15:26:29.373" v="884" actId="167"/>
        <pc:sldMkLst>
          <pc:docMk/>
          <pc:sldMk cId="398487012" sldId="263"/>
        </pc:sldMkLst>
        <pc:spChg chg="mod">
          <ac:chgData name="Damian Gordon" userId="796278f3-970d-4a3b-8137-dc597a054133" providerId="ADAL" clId="{4B3DE34D-D605-4EAC-832C-480C006C90C4}" dt="2024-05-27T14:58:40.727" v="507" actId="20577"/>
          <ac:spMkLst>
            <pc:docMk/>
            <pc:sldMk cId="398487012" sldId="263"/>
            <ac:spMk id="2" creationId="{556BA748-584B-A1FC-1244-91D1442691AF}"/>
          </ac:spMkLst>
        </pc:spChg>
        <pc:spChg chg="mod">
          <ac:chgData name="Damian Gordon" userId="796278f3-970d-4a3b-8137-dc597a054133" providerId="ADAL" clId="{4B3DE34D-D605-4EAC-832C-480C006C90C4}" dt="2024-05-27T14:52:20.111" v="393" actId="404"/>
          <ac:spMkLst>
            <pc:docMk/>
            <pc:sldMk cId="398487012" sldId="263"/>
            <ac:spMk id="3" creationId="{2D24021D-508E-AD93-D457-3E22E47B8968}"/>
          </ac:spMkLst>
        </pc:spChg>
        <pc:picChg chg="add mod">
          <ac:chgData name="Damian Gordon" userId="796278f3-970d-4a3b-8137-dc597a054133" providerId="ADAL" clId="{4B3DE34D-D605-4EAC-832C-480C006C90C4}" dt="2024-05-27T15:26:29.373" v="884" actId="167"/>
          <ac:picMkLst>
            <pc:docMk/>
            <pc:sldMk cId="398487012" sldId="263"/>
            <ac:picMk id="4" creationId="{2A6A3118-138F-50C5-FE69-BD5D7E5E9466}"/>
          </ac:picMkLst>
        </pc:picChg>
      </pc:sldChg>
      <pc:sldChg chg="addSp modSp add mod ord">
        <pc:chgData name="Damian Gordon" userId="796278f3-970d-4a3b-8137-dc597a054133" providerId="ADAL" clId="{4B3DE34D-D605-4EAC-832C-480C006C90C4}" dt="2024-05-27T15:26:38.258" v="888" actId="167"/>
        <pc:sldMkLst>
          <pc:docMk/>
          <pc:sldMk cId="2867830265" sldId="264"/>
        </pc:sldMkLst>
        <pc:spChg chg="mod">
          <ac:chgData name="Damian Gordon" userId="796278f3-970d-4a3b-8137-dc597a054133" providerId="ADAL" clId="{4B3DE34D-D605-4EAC-832C-480C006C90C4}" dt="2024-05-27T14:59:03.173" v="517" actId="20577"/>
          <ac:spMkLst>
            <pc:docMk/>
            <pc:sldMk cId="2867830265" sldId="264"/>
            <ac:spMk id="2" creationId="{556BA748-584B-A1FC-1244-91D1442691AF}"/>
          </ac:spMkLst>
        </pc:spChg>
        <pc:spChg chg="mod">
          <ac:chgData name="Damian Gordon" userId="796278f3-970d-4a3b-8137-dc597a054133" providerId="ADAL" clId="{4B3DE34D-D605-4EAC-832C-480C006C90C4}" dt="2024-05-27T14:58:10.683" v="490" actId="20577"/>
          <ac:spMkLst>
            <pc:docMk/>
            <pc:sldMk cId="2867830265" sldId="264"/>
            <ac:spMk id="3" creationId="{2D24021D-508E-AD93-D457-3E22E47B8968}"/>
          </ac:spMkLst>
        </pc:spChg>
        <pc:picChg chg="add mod">
          <ac:chgData name="Damian Gordon" userId="796278f3-970d-4a3b-8137-dc597a054133" providerId="ADAL" clId="{4B3DE34D-D605-4EAC-832C-480C006C90C4}" dt="2024-05-27T15:26:38.258" v="888" actId="167"/>
          <ac:picMkLst>
            <pc:docMk/>
            <pc:sldMk cId="2867830265" sldId="264"/>
            <ac:picMk id="4" creationId="{C5454B2A-9FF6-C23C-BCC7-44AE33984FDA}"/>
          </ac:picMkLst>
        </pc:picChg>
      </pc:sldChg>
      <pc:sldChg chg="addSp modSp add mod">
        <pc:chgData name="Damian Gordon" userId="796278f3-970d-4a3b-8137-dc597a054133" providerId="ADAL" clId="{4B3DE34D-D605-4EAC-832C-480C006C90C4}" dt="2024-05-27T15:26:34.022" v="886" actId="167"/>
        <pc:sldMkLst>
          <pc:docMk/>
          <pc:sldMk cId="2918594077" sldId="265"/>
        </pc:sldMkLst>
        <pc:spChg chg="mod">
          <ac:chgData name="Damian Gordon" userId="796278f3-970d-4a3b-8137-dc597a054133" providerId="ADAL" clId="{4B3DE34D-D605-4EAC-832C-480C006C90C4}" dt="2024-05-27T14:58:56.973" v="511" actId="20577"/>
          <ac:spMkLst>
            <pc:docMk/>
            <pc:sldMk cId="2918594077" sldId="265"/>
            <ac:spMk id="2" creationId="{556BA748-584B-A1FC-1244-91D1442691AF}"/>
          </ac:spMkLst>
        </pc:spChg>
        <pc:spChg chg="mod">
          <ac:chgData name="Damian Gordon" userId="796278f3-970d-4a3b-8137-dc597a054133" providerId="ADAL" clId="{4B3DE34D-D605-4EAC-832C-480C006C90C4}" dt="2024-05-27T14:54:34.295" v="437" actId="403"/>
          <ac:spMkLst>
            <pc:docMk/>
            <pc:sldMk cId="2918594077" sldId="265"/>
            <ac:spMk id="3" creationId="{2D24021D-508E-AD93-D457-3E22E47B8968}"/>
          </ac:spMkLst>
        </pc:spChg>
        <pc:picChg chg="add mod">
          <ac:chgData name="Damian Gordon" userId="796278f3-970d-4a3b-8137-dc597a054133" providerId="ADAL" clId="{4B3DE34D-D605-4EAC-832C-480C006C90C4}" dt="2024-05-27T15:26:34.022" v="886" actId="167"/>
          <ac:picMkLst>
            <pc:docMk/>
            <pc:sldMk cId="2918594077" sldId="265"/>
            <ac:picMk id="4" creationId="{B06FD777-1E7A-E6F8-A69B-6C3DA444E8A3}"/>
          </ac:picMkLst>
        </pc:picChg>
      </pc:sldChg>
      <pc:sldChg chg="addSp modSp add mod">
        <pc:chgData name="Damian Gordon" userId="796278f3-970d-4a3b-8137-dc597a054133" providerId="ADAL" clId="{4B3DE34D-D605-4EAC-832C-480C006C90C4}" dt="2024-05-27T15:26:43.482" v="890" actId="167"/>
        <pc:sldMkLst>
          <pc:docMk/>
          <pc:sldMk cId="2182701241" sldId="266"/>
        </pc:sldMkLst>
        <pc:spChg chg="mod">
          <ac:chgData name="Damian Gordon" userId="796278f3-970d-4a3b-8137-dc597a054133" providerId="ADAL" clId="{4B3DE34D-D605-4EAC-832C-480C006C90C4}" dt="2024-05-27T14:59:09.873" v="521" actId="20577"/>
          <ac:spMkLst>
            <pc:docMk/>
            <pc:sldMk cId="2182701241" sldId="266"/>
            <ac:spMk id="2" creationId="{556BA748-584B-A1FC-1244-91D1442691AF}"/>
          </ac:spMkLst>
        </pc:spChg>
        <pc:spChg chg="mod">
          <ac:chgData name="Damian Gordon" userId="796278f3-970d-4a3b-8137-dc597a054133" providerId="ADAL" clId="{4B3DE34D-D605-4EAC-832C-480C006C90C4}" dt="2024-05-27T14:55:55.199" v="453" actId="404"/>
          <ac:spMkLst>
            <pc:docMk/>
            <pc:sldMk cId="2182701241" sldId="266"/>
            <ac:spMk id="3" creationId="{2D24021D-508E-AD93-D457-3E22E47B8968}"/>
          </ac:spMkLst>
        </pc:spChg>
        <pc:picChg chg="add mod">
          <ac:chgData name="Damian Gordon" userId="796278f3-970d-4a3b-8137-dc597a054133" providerId="ADAL" clId="{4B3DE34D-D605-4EAC-832C-480C006C90C4}" dt="2024-05-27T15:26:43.482" v="890" actId="167"/>
          <ac:picMkLst>
            <pc:docMk/>
            <pc:sldMk cId="2182701241" sldId="266"/>
            <ac:picMk id="4" creationId="{4D8C7D80-2328-AF60-D70F-4AAEADFB82BA}"/>
          </ac:picMkLst>
        </pc:picChg>
      </pc:sldChg>
      <pc:sldChg chg="addSp modSp add mod">
        <pc:chgData name="Damian Gordon" userId="796278f3-970d-4a3b-8137-dc597a054133" providerId="ADAL" clId="{4B3DE34D-D605-4EAC-832C-480C006C90C4}" dt="2024-05-27T15:26:48.076" v="892" actId="167"/>
        <pc:sldMkLst>
          <pc:docMk/>
          <pc:sldMk cId="4291527698" sldId="267"/>
        </pc:sldMkLst>
        <pc:spChg chg="mod">
          <ac:chgData name="Damian Gordon" userId="796278f3-970d-4a3b-8137-dc597a054133" providerId="ADAL" clId="{4B3DE34D-D605-4EAC-832C-480C006C90C4}" dt="2024-05-27T14:59:16.875" v="524" actId="20577"/>
          <ac:spMkLst>
            <pc:docMk/>
            <pc:sldMk cId="4291527698" sldId="267"/>
            <ac:spMk id="2" creationId="{556BA748-584B-A1FC-1244-91D1442691AF}"/>
          </ac:spMkLst>
        </pc:spChg>
        <pc:spChg chg="mod">
          <ac:chgData name="Damian Gordon" userId="796278f3-970d-4a3b-8137-dc597a054133" providerId="ADAL" clId="{4B3DE34D-D605-4EAC-832C-480C006C90C4}" dt="2024-05-27T14:56:40.803" v="468" actId="20577"/>
          <ac:spMkLst>
            <pc:docMk/>
            <pc:sldMk cId="4291527698" sldId="267"/>
            <ac:spMk id="3" creationId="{2D24021D-508E-AD93-D457-3E22E47B8968}"/>
          </ac:spMkLst>
        </pc:spChg>
        <pc:picChg chg="add mod">
          <ac:chgData name="Damian Gordon" userId="796278f3-970d-4a3b-8137-dc597a054133" providerId="ADAL" clId="{4B3DE34D-D605-4EAC-832C-480C006C90C4}" dt="2024-05-27T15:26:48.076" v="892" actId="167"/>
          <ac:picMkLst>
            <pc:docMk/>
            <pc:sldMk cId="4291527698" sldId="267"/>
            <ac:picMk id="4" creationId="{97B00FAE-E70B-5B36-F396-3B1674A636D5}"/>
          </ac:picMkLst>
        </pc:picChg>
      </pc:sldChg>
      <pc:sldChg chg="addSp modSp add mod">
        <pc:chgData name="Damian Gordon" userId="796278f3-970d-4a3b-8137-dc597a054133" providerId="ADAL" clId="{4B3DE34D-D605-4EAC-832C-480C006C90C4}" dt="2024-05-27T15:26:52.827" v="894" actId="167"/>
        <pc:sldMkLst>
          <pc:docMk/>
          <pc:sldMk cId="2635752808" sldId="268"/>
        </pc:sldMkLst>
        <pc:spChg chg="mod">
          <ac:chgData name="Damian Gordon" userId="796278f3-970d-4a3b-8137-dc597a054133" providerId="ADAL" clId="{4B3DE34D-D605-4EAC-832C-480C006C90C4}" dt="2024-05-27T14:59:25.279" v="528" actId="20577"/>
          <ac:spMkLst>
            <pc:docMk/>
            <pc:sldMk cId="2635752808" sldId="268"/>
            <ac:spMk id="2" creationId="{556BA748-584B-A1FC-1244-91D1442691AF}"/>
          </ac:spMkLst>
        </pc:spChg>
        <pc:spChg chg="mod">
          <ac:chgData name="Damian Gordon" userId="796278f3-970d-4a3b-8137-dc597a054133" providerId="ADAL" clId="{4B3DE34D-D605-4EAC-832C-480C006C90C4}" dt="2024-05-27T14:57:12.281" v="475" actId="115"/>
          <ac:spMkLst>
            <pc:docMk/>
            <pc:sldMk cId="2635752808" sldId="268"/>
            <ac:spMk id="3" creationId="{2D24021D-508E-AD93-D457-3E22E47B8968}"/>
          </ac:spMkLst>
        </pc:spChg>
        <pc:picChg chg="add mod">
          <ac:chgData name="Damian Gordon" userId="796278f3-970d-4a3b-8137-dc597a054133" providerId="ADAL" clId="{4B3DE34D-D605-4EAC-832C-480C006C90C4}" dt="2024-05-27T15:26:52.827" v="894" actId="167"/>
          <ac:picMkLst>
            <pc:docMk/>
            <pc:sldMk cId="2635752808" sldId="268"/>
            <ac:picMk id="4" creationId="{86CF39CD-9323-90ED-AEC4-4FC32FF7530E}"/>
          </ac:picMkLst>
        </pc:picChg>
      </pc:sldChg>
      <pc:sldChg chg="addSp modSp add mod">
        <pc:chgData name="Damian Gordon" userId="796278f3-970d-4a3b-8137-dc597a054133" providerId="ADAL" clId="{4B3DE34D-D605-4EAC-832C-480C006C90C4}" dt="2024-05-27T15:26:57.083" v="896" actId="167"/>
        <pc:sldMkLst>
          <pc:docMk/>
          <pc:sldMk cId="3552182851" sldId="269"/>
        </pc:sldMkLst>
        <pc:spChg chg="mod">
          <ac:chgData name="Damian Gordon" userId="796278f3-970d-4a3b-8137-dc597a054133" providerId="ADAL" clId="{4B3DE34D-D605-4EAC-832C-480C006C90C4}" dt="2024-05-27T14:59:32.605" v="530" actId="20577"/>
          <ac:spMkLst>
            <pc:docMk/>
            <pc:sldMk cId="3552182851" sldId="269"/>
            <ac:spMk id="2" creationId="{556BA748-584B-A1FC-1244-91D1442691AF}"/>
          </ac:spMkLst>
        </pc:spChg>
        <pc:spChg chg="mod">
          <ac:chgData name="Damian Gordon" userId="796278f3-970d-4a3b-8137-dc597a054133" providerId="ADAL" clId="{4B3DE34D-D605-4EAC-832C-480C006C90C4}" dt="2024-05-27T14:57:46.423" v="488" actId="27636"/>
          <ac:spMkLst>
            <pc:docMk/>
            <pc:sldMk cId="3552182851" sldId="269"/>
            <ac:spMk id="3" creationId="{2D24021D-508E-AD93-D457-3E22E47B8968}"/>
          </ac:spMkLst>
        </pc:spChg>
        <pc:picChg chg="add mod">
          <ac:chgData name="Damian Gordon" userId="796278f3-970d-4a3b-8137-dc597a054133" providerId="ADAL" clId="{4B3DE34D-D605-4EAC-832C-480C006C90C4}" dt="2024-05-27T15:26:57.083" v="896" actId="167"/>
          <ac:picMkLst>
            <pc:docMk/>
            <pc:sldMk cId="3552182851" sldId="269"/>
            <ac:picMk id="4" creationId="{122EEF4E-B9BA-1308-C9E3-C9AE3A43F5BE}"/>
          </ac:picMkLst>
        </pc:picChg>
      </pc:sldChg>
      <pc:sldChg chg="addSp modSp add mod">
        <pc:chgData name="Damian Gordon" userId="796278f3-970d-4a3b-8137-dc597a054133" providerId="ADAL" clId="{4B3DE34D-D605-4EAC-832C-480C006C90C4}" dt="2024-05-27T15:27:24.807" v="906" actId="167"/>
        <pc:sldMkLst>
          <pc:docMk/>
          <pc:sldMk cId="3701803327" sldId="270"/>
        </pc:sldMkLst>
        <pc:spChg chg="mod">
          <ac:chgData name="Damian Gordon" userId="796278f3-970d-4a3b-8137-dc597a054133" providerId="ADAL" clId="{4B3DE34D-D605-4EAC-832C-480C006C90C4}" dt="2024-05-27T15:09:30.373" v="545" actId="20577"/>
          <ac:spMkLst>
            <pc:docMk/>
            <pc:sldMk cId="3701803327" sldId="270"/>
            <ac:spMk id="2" creationId="{556BA748-584B-A1FC-1244-91D1442691AF}"/>
          </ac:spMkLst>
        </pc:spChg>
        <pc:spChg chg="mod">
          <ac:chgData name="Damian Gordon" userId="796278f3-970d-4a3b-8137-dc597a054133" providerId="ADAL" clId="{4B3DE34D-D605-4EAC-832C-480C006C90C4}" dt="2024-05-27T15:22:43.352" v="844" actId="20577"/>
          <ac:spMkLst>
            <pc:docMk/>
            <pc:sldMk cId="3701803327" sldId="270"/>
            <ac:spMk id="3" creationId="{2D24021D-508E-AD93-D457-3E22E47B8968}"/>
          </ac:spMkLst>
        </pc:spChg>
        <pc:picChg chg="add mod">
          <ac:chgData name="Damian Gordon" userId="796278f3-970d-4a3b-8137-dc597a054133" providerId="ADAL" clId="{4B3DE34D-D605-4EAC-832C-480C006C90C4}" dt="2024-05-27T15:27:24.807" v="906" actId="167"/>
          <ac:picMkLst>
            <pc:docMk/>
            <pc:sldMk cId="3701803327" sldId="270"/>
            <ac:picMk id="4" creationId="{BD27B784-77DB-6D66-09CC-5B4DCE1FB418}"/>
          </ac:picMkLst>
        </pc:picChg>
      </pc:sldChg>
      <pc:sldChg chg="addSp modSp add mod ord">
        <pc:chgData name="Damian Gordon" userId="796278f3-970d-4a3b-8137-dc597a054133" providerId="ADAL" clId="{4B3DE34D-D605-4EAC-832C-480C006C90C4}" dt="2024-05-27T15:27:01.754" v="898" actId="167"/>
        <pc:sldMkLst>
          <pc:docMk/>
          <pc:sldMk cId="3368712619" sldId="271"/>
        </pc:sldMkLst>
        <pc:spChg chg="mod">
          <ac:chgData name="Damian Gordon" userId="796278f3-970d-4a3b-8137-dc597a054133" providerId="ADAL" clId="{4B3DE34D-D605-4EAC-832C-480C006C90C4}" dt="2024-05-27T15:16:04.187" v="639" actId="20577"/>
          <ac:spMkLst>
            <pc:docMk/>
            <pc:sldMk cId="3368712619" sldId="271"/>
            <ac:spMk id="2" creationId="{556BA748-584B-A1FC-1244-91D1442691AF}"/>
          </ac:spMkLst>
        </pc:spChg>
        <pc:spChg chg="mod">
          <ac:chgData name="Damian Gordon" userId="796278f3-970d-4a3b-8137-dc597a054133" providerId="ADAL" clId="{4B3DE34D-D605-4EAC-832C-480C006C90C4}" dt="2024-05-27T15:14:30.236" v="624" actId="27636"/>
          <ac:spMkLst>
            <pc:docMk/>
            <pc:sldMk cId="3368712619" sldId="271"/>
            <ac:spMk id="3" creationId="{2D24021D-508E-AD93-D457-3E22E47B8968}"/>
          </ac:spMkLst>
        </pc:spChg>
        <pc:picChg chg="add mod">
          <ac:chgData name="Damian Gordon" userId="796278f3-970d-4a3b-8137-dc597a054133" providerId="ADAL" clId="{4B3DE34D-D605-4EAC-832C-480C006C90C4}" dt="2024-05-27T15:27:01.754" v="898" actId="167"/>
          <ac:picMkLst>
            <pc:docMk/>
            <pc:sldMk cId="3368712619" sldId="271"/>
            <ac:picMk id="4" creationId="{6D4E1F61-5AAC-277E-F2F7-AE57FDA15967}"/>
          </ac:picMkLst>
        </pc:picChg>
      </pc:sldChg>
      <pc:sldChg chg="addSp modSp add mod ord">
        <pc:chgData name="Damian Gordon" userId="796278f3-970d-4a3b-8137-dc597a054133" providerId="ADAL" clId="{4B3DE34D-D605-4EAC-832C-480C006C90C4}" dt="2024-05-27T15:27:11.699" v="902" actId="167"/>
        <pc:sldMkLst>
          <pc:docMk/>
          <pc:sldMk cId="2734139410" sldId="272"/>
        </pc:sldMkLst>
        <pc:spChg chg="mod">
          <ac:chgData name="Damian Gordon" userId="796278f3-970d-4a3b-8137-dc597a054133" providerId="ADAL" clId="{4B3DE34D-D605-4EAC-832C-480C006C90C4}" dt="2024-05-27T15:16:16.889" v="647" actId="20577"/>
          <ac:spMkLst>
            <pc:docMk/>
            <pc:sldMk cId="2734139410" sldId="272"/>
            <ac:spMk id="2" creationId="{556BA748-584B-A1FC-1244-91D1442691AF}"/>
          </ac:spMkLst>
        </pc:spChg>
        <pc:spChg chg="mod">
          <ac:chgData name="Damian Gordon" userId="796278f3-970d-4a3b-8137-dc597a054133" providerId="ADAL" clId="{4B3DE34D-D605-4EAC-832C-480C006C90C4}" dt="2024-05-27T15:15:23.482" v="633" actId="11"/>
          <ac:spMkLst>
            <pc:docMk/>
            <pc:sldMk cId="2734139410" sldId="272"/>
            <ac:spMk id="3" creationId="{2D24021D-508E-AD93-D457-3E22E47B8968}"/>
          </ac:spMkLst>
        </pc:spChg>
        <pc:picChg chg="add mod">
          <ac:chgData name="Damian Gordon" userId="796278f3-970d-4a3b-8137-dc597a054133" providerId="ADAL" clId="{4B3DE34D-D605-4EAC-832C-480C006C90C4}" dt="2024-05-27T15:27:11.699" v="902" actId="167"/>
          <ac:picMkLst>
            <pc:docMk/>
            <pc:sldMk cId="2734139410" sldId="272"/>
            <ac:picMk id="4" creationId="{4D96556F-DD0C-3F62-99EF-BB1C826C6173}"/>
          </ac:picMkLst>
        </pc:picChg>
      </pc:sldChg>
      <pc:sldChg chg="addSp modSp add mod ord">
        <pc:chgData name="Damian Gordon" userId="796278f3-970d-4a3b-8137-dc597a054133" providerId="ADAL" clId="{4B3DE34D-D605-4EAC-832C-480C006C90C4}" dt="2024-05-27T15:27:07.436" v="900" actId="167"/>
        <pc:sldMkLst>
          <pc:docMk/>
          <pc:sldMk cId="1220893861" sldId="273"/>
        </pc:sldMkLst>
        <pc:spChg chg="mod">
          <ac:chgData name="Damian Gordon" userId="796278f3-970d-4a3b-8137-dc597a054133" providerId="ADAL" clId="{4B3DE34D-D605-4EAC-832C-480C006C90C4}" dt="2024-05-27T15:16:10.654" v="643" actId="20577"/>
          <ac:spMkLst>
            <pc:docMk/>
            <pc:sldMk cId="1220893861" sldId="273"/>
            <ac:spMk id="2" creationId="{556BA748-584B-A1FC-1244-91D1442691AF}"/>
          </ac:spMkLst>
        </pc:spChg>
        <pc:spChg chg="mod">
          <ac:chgData name="Damian Gordon" userId="796278f3-970d-4a3b-8137-dc597a054133" providerId="ADAL" clId="{4B3DE34D-D605-4EAC-832C-480C006C90C4}" dt="2024-05-27T15:14:21.322" v="622" actId="20577"/>
          <ac:spMkLst>
            <pc:docMk/>
            <pc:sldMk cId="1220893861" sldId="273"/>
            <ac:spMk id="3" creationId="{2D24021D-508E-AD93-D457-3E22E47B8968}"/>
          </ac:spMkLst>
        </pc:spChg>
        <pc:picChg chg="add mod">
          <ac:chgData name="Damian Gordon" userId="796278f3-970d-4a3b-8137-dc597a054133" providerId="ADAL" clId="{4B3DE34D-D605-4EAC-832C-480C006C90C4}" dt="2024-05-27T15:27:07.436" v="900" actId="167"/>
          <ac:picMkLst>
            <pc:docMk/>
            <pc:sldMk cId="1220893861" sldId="273"/>
            <ac:picMk id="4" creationId="{66ED4B99-FC3B-7986-66D0-70E5463DCC8E}"/>
          </ac:picMkLst>
        </pc:picChg>
      </pc:sldChg>
      <pc:sldChg chg="addSp modSp add mod ord">
        <pc:chgData name="Damian Gordon" userId="796278f3-970d-4a3b-8137-dc597a054133" providerId="ADAL" clId="{4B3DE34D-D605-4EAC-832C-480C006C90C4}" dt="2024-05-27T15:27:19.892" v="904" actId="167"/>
        <pc:sldMkLst>
          <pc:docMk/>
          <pc:sldMk cId="192307870" sldId="274"/>
        </pc:sldMkLst>
        <pc:spChg chg="mod">
          <ac:chgData name="Damian Gordon" userId="796278f3-970d-4a3b-8137-dc597a054133" providerId="ADAL" clId="{4B3DE34D-D605-4EAC-832C-480C006C90C4}" dt="2024-05-27T15:16:22.895" v="651" actId="20577"/>
          <ac:spMkLst>
            <pc:docMk/>
            <pc:sldMk cId="192307870" sldId="274"/>
            <ac:spMk id="2" creationId="{556BA748-584B-A1FC-1244-91D1442691AF}"/>
          </ac:spMkLst>
        </pc:spChg>
        <pc:spChg chg="mod">
          <ac:chgData name="Damian Gordon" userId="796278f3-970d-4a3b-8137-dc597a054133" providerId="ADAL" clId="{4B3DE34D-D605-4EAC-832C-480C006C90C4}" dt="2024-05-27T15:15:47.104" v="637" actId="11"/>
          <ac:spMkLst>
            <pc:docMk/>
            <pc:sldMk cId="192307870" sldId="274"/>
            <ac:spMk id="3" creationId="{2D24021D-508E-AD93-D457-3E22E47B8968}"/>
          </ac:spMkLst>
        </pc:spChg>
        <pc:picChg chg="add mod">
          <ac:chgData name="Damian Gordon" userId="796278f3-970d-4a3b-8137-dc597a054133" providerId="ADAL" clId="{4B3DE34D-D605-4EAC-832C-480C006C90C4}" dt="2024-05-27T15:27:19.892" v="904" actId="167"/>
          <ac:picMkLst>
            <pc:docMk/>
            <pc:sldMk cId="192307870" sldId="274"/>
            <ac:picMk id="4" creationId="{506D498E-0688-686C-3057-6C533D3BAAB5}"/>
          </ac:picMkLst>
        </pc:picChg>
      </pc:sldChg>
      <pc:sldChg chg="addSp delSp modSp add mod">
        <pc:chgData name="Damian Gordon" userId="796278f3-970d-4a3b-8137-dc597a054133" providerId="ADAL" clId="{4B3DE34D-D605-4EAC-832C-480C006C90C4}" dt="2024-05-27T15:29:00.982" v="1004" actId="1035"/>
        <pc:sldMkLst>
          <pc:docMk/>
          <pc:sldMk cId="1282645631" sldId="275"/>
        </pc:sldMkLst>
        <pc:spChg chg="mod">
          <ac:chgData name="Damian Gordon" userId="796278f3-970d-4a3b-8137-dc597a054133" providerId="ADAL" clId="{4B3DE34D-D605-4EAC-832C-480C006C90C4}" dt="2024-05-27T15:17:05.892" v="670" actId="20577"/>
          <ac:spMkLst>
            <pc:docMk/>
            <pc:sldMk cId="1282645631" sldId="275"/>
            <ac:spMk id="2" creationId="{556BA748-584B-A1FC-1244-91D1442691AF}"/>
          </ac:spMkLst>
        </pc:spChg>
        <pc:spChg chg="del">
          <ac:chgData name="Damian Gordon" userId="796278f3-970d-4a3b-8137-dc597a054133" providerId="ADAL" clId="{4B3DE34D-D605-4EAC-832C-480C006C90C4}" dt="2024-05-27T15:17:10.303" v="671" actId="478"/>
          <ac:spMkLst>
            <pc:docMk/>
            <pc:sldMk cId="1282645631" sldId="275"/>
            <ac:spMk id="3" creationId="{2D24021D-508E-AD93-D457-3E22E47B8968}"/>
          </ac:spMkLst>
        </pc:spChg>
        <pc:spChg chg="add del mod">
          <ac:chgData name="Damian Gordon" userId="796278f3-970d-4a3b-8137-dc597a054133" providerId="ADAL" clId="{4B3DE34D-D605-4EAC-832C-480C006C90C4}" dt="2024-05-27T15:17:12.262" v="672" actId="478"/>
          <ac:spMkLst>
            <pc:docMk/>
            <pc:sldMk cId="1282645631" sldId="275"/>
            <ac:spMk id="5" creationId="{8FC67F9E-359F-B035-E30A-6F8B5FC43B75}"/>
          </ac:spMkLst>
        </pc:spChg>
        <pc:spChg chg="add mod">
          <ac:chgData name="Damian Gordon" userId="796278f3-970d-4a3b-8137-dc597a054133" providerId="ADAL" clId="{4B3DE34D-D605-4EAC-832C-480C006C90C4}" dt="2024-05-27T15:29:00.982" v="1004" actId="1035"/>
          <ac:spMkLst>
            <pc:docMk/>
            <pc:sldMk cId="1282645631" sldId="275"/>
            <ac:spMk id="6" creationId="{C908F4CE-875B-5F21-09C2-B7B503D19EDB}"/>
          </ac:spMkLst>
        </pc:spChg>
        <pc:spChg chg="add mod">
          <ac:chgData name="Damian Gordon" userId="796278f3-970d-4a3b-8137-dc597a054133" providerId="ADAL" clId="{4B3DE34D-D605-4EAC-832C-480C006C90C4}" dt="2024-05-27T15:29:00.982" v="1004" actId="1035"/>
          <ac:spMkLst>
            <pc:docMk/>
            <pc:sldMk cId="1282645631" sldId="275"/>
            <ac:spMk id="7" creationId="{771DB4F3-67C4-6170-E377-1E8D693FEBB9}"/>
          </ac:spMkLst>
        </pc:spChg>
        <pc:spChg chg="add mod ord">
          <ac:chgData name="Damian Gordon" userId="796278f3-970d-4a3b-8137-dc597a054133" providerId="ADAL" clId="{4B3DE34D-D605-4EAC-832C-480C006C90C4}" dt="2024-05-27T15:28:45.138" v="979" actId="207"/>
          <ac:spMkLst>
            <pc:docMk/>
            <pc:sldMk cId="1282645631" sldId="275"/>
            <ac:spMk id="8" creationId="{08D51DE3-BE9C-13E1-E9AB-384D178A9198}"/>
          </ac:spMkLst>
        </pc:spChg>
        <pc:picChg chg="add mod">
          <ac:chgData name="Damian Gordon" userId="796278f3-970d-4a3b-8137-dc597a054133" providerId="ADAL" clId="{4B3DE34D-D605-4EAC-832C-480C006C90C4}" dt="2024-05-27T15:27:30.595" v="908" actId="167"/>
          <ac:picMkLst>
            <pc:docMk/>
            <pc:sldMk cId="1282645631" sldId="275"/>
            <ac:picMk id="9" creationId="{C87BF36A-DE93-EFEC-969D-98A7A01F4988}"/>
          </ac:picMkLst>
        </pc:picChg>
        <pc:picChg chg="add mod">
          <ac:chgData name="Damian Gordon" userId="796278f3-970d-4a3b-8137-dc597a054133" providerId="ADAL" clId="{4B3DE34D-D605-4EAC-832C-480C006C90C4}" dt="2024-05-27T15:29:00.982" v="1004" actId="1035"/>
          <ac:picMkLst>
            <pc:docMk/>
            <pc:sldMk cId="1282645631" sldId="275"/>
            <ac:picMk id="3074" creationId="{B36111F7-A721-B8B3-9BA0-1D28F4F3E987}"/>
          </ac:picMkLst>
        </pc:picChg>
        <pc:picChg chg="add mod">
          <ac:chgData name="Damian Gordon" userId="796278f3-970d-4a3b-8137-dc597a054133" providerId="ADAL" clId="{4B3DE34D-D605-4EAC-832C-480C006C90C4}" dt="2024-05-27T15:29:00.982" v="1004" actId="1035"/>
          <ac:picMkLst>
            <pc:docMk/>
            <pc:sldMk cId="1282645631" sldId="275"/>
            <ac:picMk id="3076" creationId="{486BDC3F-F51C-10A3-D9DC-408C48F3F909}"/>
          </ac:picMkLst>
        </pc:picChg>
        <pc:picChg chg="add mod">
          <ac:chgData name="Damian Gordon" userId="796278f3-970d-4a3b-8137-dc597a054133" providerId="ADAL" clId="{4B3DE34D-D605-4EAC-832C-480C006C90C4}" dt="2024-05-27T15:28:50.188" v="981" actId="14100"/>
          <ac:picMkLst>
            <pc:docMk/>
            <pc:sldMk cId="1282645631" sldId="275"/>
            <ac:picMk id="3078" creationId="{53D2E5B9-4129-0824-BFC8-1FEFEC700042}"/>
          </ac:picMkLst>
        </pc:picChg>
      </pc:sldChg>
    </pc:docChg>
  </pc:docChgLst>
  <pc:docChgLst>
    <pc:chgData name="Damian Gordon" userId="796278f3-970d-4a3b-8137-dc597a054133" providerId="ADAL" clId="{84F1617C-B36D-4F3D-B550-36194416E66F}"/>
    <pc:docChg chg="undo redo custSel addSld delSld modSld sldOrd">
      <pc:chgData name="Damian Gordon" userId="796278f3-970d-4a3b-8137-dc597a054133" providerId="ADAL" clId="{84F1617C-B36D-4F3D-B550-36194416E66F}" dt="2024-10-19T16:18:40.112" v="4977" actId="14100"/>
      <pc:docMkLst>
        <pc:docMk/>
      </pc:docMkLst>
      <pc:sldChg chg="addSp delSp modSp mod">
        <pc:chgData name="Damian Gordon" userId="796278f3-970d-4a3b-8137-dc597a054133" providerId="ADAL" clId="{84F1617C-B36D-4F3D-B550-36194416E66F}" dt="2024-10-19T15:07:30.154" v="4736" actId="1036"/>
        <pc:sldMkLst>
          <pc:docMk/>
          <pc:sldMk cId="1941464876" sldId="256"/>
        </pc:sldMkLst>
        <pc:spChg chg="mod">
          <ac:chgData name="Damian Gordon" userId="796278f3-970d-4a3b-8137-dc597a054133" providerId="ADAL" clId="{84F1617C-B36D-4F3D-B550-36194416E66F}" dt="2024-10-09T08:54:49.027" v="13" actId="20577"/>
          <ac:spMkLst>
            <pc:docMk/>
            <pc:sldMk cId="1941464876" sldId="256"/>
            <ac:spMk id="2" creationId="{2AFAF802-1FD5-1E70-940A-2DF641692805}"/>
          </ac:spMkLst>
        </pc:spChg>
        <pc:spChg chg="add del">
          <ac:chgData name="Damian Gordon" userId="796278f3-970d-4a3b-8137-dc597a054133" providerId="ADAL" clId="{84F1617C-B36D-4F3D-B550-36194416E66F}" dt="2024-10-19T13:16:59.844" v="3635" actId="22"/>
          <ac:spMkLst>
            <pc:docMk/>
            <pc:sldMk cId="1941464876" sldId="256"/>
            <ac:spMk id="5" creationId="{1618EC2C-717F-EC5D-E656-7C3203CBA90B}"/>
          </ac:spMkLst>
        </pc:spChg>
        <pc:picChg chg="mod">
          <ac:chgData name="Damian Gordon" userId="796278f3-970d-4a3b-8137-dc597a054133" providerId="ADAL" clId="{84F1617C-B36D-4F3D-B550-36194416E66F}" dt="2024-10-19T15:07:30.154" v="4736" actId="1036"/>
          <ac:picMkLst>
            <pc:docMk/>
            <pc:sldMk cId="1941464876" sldId="256"/>
            <ac:picMk id="6" creationId="{F384544F-EFD7-7E36-D322-E2DFAA20DE50}"/>
          </ac:picMkLst>
        </pc:picChg>
      </pc:sldChg>
      <pc:sldChg chg="delSp modSp mod">
        <pc:chgData name="Damian Gordon" userId="796278f3-970d-4a3b-8137-dc597a054133" providerId="ADAL" clId="{84F1617C-B36D-4F3D-B550-36194416E66F}" dt="2024-10-09T08:56:44.347" v="49" actId="15"/>
        <pc:sldMkLst>
          <pc:docMk/>
          <pc:sldMk cId="321388942" sldId="259"/>
        </pc:sldMkLst>
        <pc:spChg chg="mod">
          <ac:chgData name="Damian Gordon" userId="796278f3-970d-4a3b-8137-dc597a054133" providerId="ADAL" clId="{84F1617C-B36D-4F3D-B550-36194416E66F}" dt="2024-10-09T08:56:44.347" v="49" actId="15"/>
          <ac:spMkLst>
            <pc:docMk/>
            <pc:sldMk cId="321388942" sldId="259"/>
            <ac:spMk id="3" creationId="{65FB7804-9015-5659-EC51-9C9121E7260E}"/>
          </ac:spMkLst>
        </pc:spChg>
        <pc:spChg chg="del">
          <ac:chgData name="Damian Gordon" userId="796278f3-970d-4a3b-8137-dc597a054133" providerId="ADAL" clId="{84F1617C-B36D-4F3D-B550-36194416E66F}" dt="2024-10-09T08:55:18.681" v="16" actId="478"/>
          <ac:spMkLst>
            <pc:docMk/>
            <pc:sldMk cId="321388942" sldId="259"/>
            <ac:spMk id="4" creationId="{F467AEA2-3C1A-0C27-FD74-A61517E76FAC}"/>
          </ac:spMkLst>
        </pc:spChg>
        <pc:spChg chg="del">
          <ac:chgData name="Damian Gordon" userId="796278f3-970d-4a3b-8137-dc597a054133" providerId="ADAL" clId="{84F1617C-B36D-4F3D-B550-36194416E66F}" dt="2024-10-09T08:55:18.681" v="16" actId="478"/>
          <ac:spMkLst>
            <pc:docMk/>
            <pc:sldMk cId="321388942" sldId="259"/>
            <ac:spMk id="6" creationId="{5361FEC8-B7EA-1491-91C5-ED95B63BBB59}"/>
          </ac:spMkLst>
        </pc:spChg>
        <pc:spChg chg="del">
          <ac:chgData name="Damian Gordon" userId="796278f3-970d-4a3b-8137-dc597a054133" providerId="ADAL" clId="{84F1617C-B36D-4F3D-B550-36194416E66F}" dt="2024-10-09T08:55:18.681" v="16" actId="478"/>
          <ac:spMkLst>
            <pc:docMk/>
            <pc:sldMk cId="321388942" sldId="259"/>
            <ac:spMk id="8" creationId="{0B974AFD-0EF0-0275-AA4E-EE4A6AD4C71B}"/>
          </ac:spMkLst>
        </pc:spChg>
        <pc:spChg chg="del">
          <ac:chgData name="Damian Gordon" userId="796278f3-970d-4a3b-8137-dc597a054133" providerId="ADAL" clId="{84F1617C-B36D-4F3D-B550-36194416E66F}" dt="2024-10-09T08:55:18.681" v="16" actId="478"/>
          <ac:spMkLst>
            <pc:docMk/>
            <pc:sldMk cId="321388942" sldId="259"/>
            <ac:spMk id="9" creationId="{05729A67-5B1F-53D4-7D38-B8C68B19F81C}"/>
          </ac:spMkLst>
        </pc:spChg>
      </pc:sldChg>
      <pc:sldChg chg="modSp add mod ord">
        <pc:chgData name="Damian Gordon" userId="796278f3-970d-4a3b-8137-dc597a054133" providerId="ADAL" clId="{84F1617C-B36D-4F3D-B550-36194416E66F}" dt="2024-10-17T10:32:54.452" v="470"/>
        <pc:sldMkLst>
          <pc:docMk/>
          <pc:sldMk cId="0" sldId="271"/>
        </pc:sldMkLst>
        <pc:spChg chg="mod">
          <ac:chgData name="Damian Gordon" userId="796278f3-970d-4a3b-8137-dc597a054133" providerId="ADAL" clId="{84F1617C-B36D-4F3D-B550-36194416E66F}" dt="2024-10-17T10:30:27.849" v="451" actId="207"/>
          <ac:spMkLst>
            <pc:docMk/>
            <pc:sldMk cId="0" sldId="271"/>
            <ac:spMk id="1402" creationId="{00000000-0000-0000-0000-000000000000}"/>
          </ac:spMkLst>
        </pc:spChg>
      </pc:sldChg>
      <pc:sldChg chg="addSp delSp modSp add mod ord">
        <pc:chgData name="Damian Gordon" userId="796278f3-970d-4a3b-8137-dc597a054133" providerId="ADAL" clId="{84F1617C-B36D-4F3D-B550-36194416E66F}" dt="2024-10-18T23:12:45.973" v="1456" actId="20577"/>
        <pc:sldMkLst>
          <pc:docMk/>
          <pc:sldMk cId="2931273747" sldId="320"/>
        </pc:sldMkLst>
        <pc:spChg chg="mod">
          <ac:chgData name="Damian Gordon" userId="796278f3-970d-4a3b-8137-dc597a054133" providerId="ADAL" clId="{84F1617C-B36D-4F3D-B550-36194416E66F}" dt="2024-10-18T23:12:45.973" v="1456" actId="20577"/>
          <ac:spMkLst>
            <pc:docMk/>
            <pc:sldMk cId="2931273747" sldId="320"/>
            <ac:spMk id="1269" creationId="{00000000-0000-0000-0000-000000000000}"/>
          </ac:spMkLst>
        </pc:spChg>
        <pc:spChg chg="mod">
          <ac:chgData name="Damian Gordon" userId="796278f3-970d-4a3b-8137-dc597a054133" providerId="ADAL" clId="{84F1617C-B36D-4F3D-B550-36194416E66F}" dt="2024-10-09T12:55:24.661" v="51" actId="404"/>
          <ac:spMkLst>
            <pc:docMk/>
            <pc:sldMk cId="2931273747" sldId="320"/>
            <ac:spMk id="1270" creationId="{00000000-0000-0000-0000-000000000000}"/>
          </ac:spMkLst>
        </pc:spChg>
        <pc:spChg chg="mod">
          <ac:chgData name="Damian Gordon" userId="796278f3-970d-4a3b-8137-dc597a054133" providerId="ADAL" clId="{84F1617C-B36D-4F3D-B550-36194416E66F}" dt="2024-10-09T12:55:40.640" v="53" actId="404"/>
          <ac:spMkLst>
            <pc:docMk/>
            <pc:sldMk cId="2931273747" sldId="320"/>
            <ac:spMk id="1271" creationId="{00000000-0000-0000-0000-000000000000}"/>
          </ac:spMkLst>
        </pc:spChg>
        <pc:spChg chg="mod">
          <ac:chgData name="Damian Gordon" userId="796278f3-970d-4a3b-8137-dc597a054133" providerId="ADAL" clId="{84F1617C-B36D-4F3D-B550-36194416E66F}" dt="2024-10-09T12:59:03.646" v="113" actId="14100"/>
          <ac:spMkLst>
            <pc:docMk/>
            <pc:sldMk cId="2931273747" sldId="320"/>
            <ac:spMk id="1272" creationId="{00000000-0000-0000-0000-000000000000}"/>
          </ac:spMkLst>
        </pc:spChg>
        <pc:cxnChg chg="del mod">
          <ac:chgData name="Damian Gordon" userId="796278f3-970d-4a3b-8137-dc597a054133" providerId="ADAL" clId="{84F1617C-B36D-4F3D-B550-36194416E66F}" dt="2024-10-09T12:58:53.094" v="110" actId="478"/>
          <ac:cxnSpMkLst>
            <pc:docMk/>
            <pc:sldMk cId="2931273747" sldId="320"/>
            <ac:cxnSpMk id="5" creationId="{2DD4F8D3-4A10-C302-909D-52E17D766CBE}"/>
          </ac:cxnSpMkLst>
        </pc:cxnChg>
        <pc:cxnChg chg="del">
          <ac:chgData name="Damian Gordon" userId="796278f3-970d-4a3b-8137-dc597a054133" providerId="ADAL" clId="{84F1617C-B36D-4F3D-B550-36194416E66F}" dt="2024-10-09T12:59:38.868" v="122" actId="478"/>
          <ac:cxnSpMkLst>
            <pc:docMk/>
            <pc:sldMk cId="2931273747" sldId="320"/>
            <ac:cxnSpMk id="6" creationId="{E62D271A-CA26-A8AF-8DF5-95E8FD4027E1}"/>
          </ac:cxnSpMkLst>
        </pc:cxnChg>
        <pc:cxnChg chg="add mod">
          <ac:chgData name="Damian Gordon" userId="796278f3-970d-4a3b-8137-dc597a054133" providerId="ADAL" clId="{84F1617C-B36D-4F3D-B550-36194416E66F}" dt="2024-10-09T12:59:19.644" v="115" actId="14100"/>
          <ac:cxnSpMkLst>
            <pc:docMk/>
            <pc:sldMk cId="2931273747" sldId="320"/>
            <ac:cxnSpMk id="9" creationId="{F520429C-BCEE-A3ED-9C00-78762A90D40F}"/>
          </ac:cxnSpMkLst>
        </pc:cxnChg>
        <pc:cxnChg chg="add mod">
          <ac:chgData name="Damian Gordon" userId="796278f3-970d-4a3b-8137-dc597a054133" providerId="ADAL" clId="{84F1617C-B36D-4F3D-B550-36194416E66F}" dt="2024-10-09T12:59:44.808" v="124" actId="14100"/>
          <ac:cxnSpMkLst>
            <pc:docMk/>
            <pc:sldMk cId="2931273747" sldId="320"/>
            <ac:cxnSpMk id="12" creationId="{FEA27F22-DFAD-EDBE-A900-F282B8C0F7FB}"/>
          </ac:cxnSpMkLst>
        </pc:cxnChg>
        <pc:cxnChg chg="mod">
          <ac:chgData name="Damian Gordon" userId="796278f3-970d-4a3b-8137-dc597a054133" providerId="ADAL" clId="{84F1617C-B36D-4F3D-B550-36194416E66F}" dt="2024-10-09T12:57:43.386" v="88" actId="692"/>
          <ac:cxnSpMkLst>
            <pc:docMk/>
            <pc:sldMk cId="2931273747" sldId="320"/>
            <ac:cxnSpMk id="1283" creationId="{00000000-0000-0000-0000-000000000000}"/>
          </ac:cxnSpMkLst>
        </pc:cxnChg>
      </pc:sldChg>
      <pc:sldChg chg="addSp delSp modSp mod delAnim">
        <pc:chgData name="Damian Gordon" userId="796278f3-970d-4a3b-8137-dc597a054133" providerId="ADAL" clId="{84F1617C-B36D-4F3D-B550-36194416E66F}" dt="2024-10-17T10:32:07.418" v="464" actId="403"/>
        <pc:sldMkLst>
          <pc:docMk/>
          <pc:sldMk cId="1898965013" sldId="426"/>
        </pc:sldMkLst>
        <pc:spChg chg="del">
          <ac:chgData name="Damian Gordon" userId="796278f3-970d-4a3b-8137-dc597a054133" providerId="ADAL" clId="{84F1617C-B36D-4F3D-B550-36194416E66F}" dt="2024-10-09T08:55:59.007" v="32" actId="26606"/>
          <ac:spMkLst>
            <pc:docMk/>
            <pc:sldMk cId="1898965013" sldId="426"/>
            <ac:spMk id="8" creationId="{6F828D28-8E09-41CC-8229-3070B5467A96}"/>
          </ac:spMkLst>
        </pc:spChg>
        <pc:spChg chg="del">
          <ac:chgData name="Damian Gordon" userId="796278f3-970d-4a3b-8137-dc597a054133" providerId="ADAL" clId="{84F1617C-B36D-4F3D-B550-36194416E66F}" dt="2024-10-09T08:55:59.007" v="32" actId="26606"/>
          <ac:spMkLst>
            <pc:docMk/>
            <pc:sldMk cId="1898965013" sldId="426"/>
            <ac:spMk id="10" creationId="{D5B012D8-7F27-4758-9AC6-C889B154BD73}"/>
          </ac:spMkLst>
        </pc:spChg>
        <pc:spChg chg="mod">
          <ac:chgData name="Damian Gordon" userId="796278f3-970d-4a3b-8137-dc597a054133" providerId="ADAL" clId="{84F1617C-B36D-4F3D-B550-36194416E66F}" dt="2024-10-17T10:32:07.418" v="464" actId="403"/>
          <ac:spMkLst>
            <pc:docMk/>
            <pc:sldMk cId="1898965013" sldId="426"/>
            <ac:spMk id="11" creationId="{7C08DDC7-0428-F3D5-02A2-A178A4166046}"/>
          </ac:spMkLst>
        </pc:spChg>
        <pc:spChg chg="del">
          <ac:chgData name="Damian Gordon" userId="796278f3-970d-4a3b-8137-dc597a054133" providerId="ADAL" clId="{84F1617C-B36D-4F3D-B550-36194416E66F}" dt="2024-10-09T08:55:59.007" v="32" actId="26606"/>
          <ac:spMkLst>
            <pc:docMk/>
            <pc:sldMk cId="1898965013" sldId="426"/>
            <ac:spMk id="12" creationId="{4063B759-00FC-46D1-9898-8E8625268FAF}"/>
          </ac:spMkLst>
        </pc:spChg>
        <pc:spChg chg="add">
          <ac:chgData name="Damian Gordon" userId="796278f3-970d-4a3b-8137-dc597a054133" providerId="ADAL" clId="{84F1617C-B36D-4F3D-B550-36194416E66F}" dt="2024-10-09T08:55:59.007" v="32" actId="26606"/>
          <ac:spMkLst>
            <pc:docMk/>
            <pc:sldMk cId="1898965013" sldId="426"/>
            <ac:spMk id="18" creationId="{C1DD1A8A-57D5-4A81-AD04-532B043C5611}"/>
          </ac:spMkLst>
        </pc:spChg>
        <pc:spChg chg="add">
          <ac:chgData name="Damian Gordon" userId="796278f3-970d-4a3b-8137-dc597a054133" providerId="ADAL" clId="{84F1617C-B36D-4F3D-B550-36194416E66F}" dt="2024-10-09T08:55:59.007" v="32" actId="26606"/>
          <ac:spMkLst>
            <pc:docMk/>
            <pc:sldMk cId="1898965013" sldId="426"/>
            <ac:spMk id="20" creationId="{007891EC-4501-44ED-A8C8-B11B6DB767AB}"/>
          </ac:spMkLst>
        </pc:spChg>
        <pc:picChg chg="del">
          <ac:chgData name="Damian Gordon" userId="796278f3-970d-4a3b-8137-dc597a054133" providerId="ADAL" clId="{84F1617C-B36D-4F3D-B550-36194416E66F}" dt="2024-10-09T08:55:48.040" v="31" actId="478"/>
          <ac:picMkLst>
            <pc:docMk/>
            <pc:sldMk cId="1898965013" sldId="426"/>
            <ac:picMk id="4" creationId="{87940DE9-72D6-4EDB-F41D-518FAFAAEA27}"/>
          </ac:picMkLst>
        </pc:picChg>
        <pc:picChg chg="add">
          <ac:chgData name="Damian Gordon" userId="796278f3-970d-4a3b-8137-dc597a054133" providerId="ADAL" clId="{84F1617C-B36D-4F3D-B550-36194416E66F}" dt="2024-10-09T08:55:59.007" v="32" actId="26606"/>
          <ac:picMkLst>
            <pc:docMk/>
            <pc:sldMk cId="1898965013" sldId="426"/>
            <ac:picMk id="14" creationId="{6C7FBF1E-3B91-DB90-B491-19D4432F58D1}"/>
          </ac:picMkLst>
        </pc:picChg>
      </pc:sldChg>
      <pc:sldChg chg="modSp add del mod">
        <pc:chgData name="Damian Gordon" userId="796278f3-970d-4a3b-8137-dc597a054133" providerId="ADAL" clId="{84F1617C-B36D-4F3D-B550-36194416E66F}" dt="2024-10-19T14:33:18.188" v="4150" actId="1037"/>
        <pc:sldMkLst>
          <pc:docMk/>
          <pc:sldMk cId="3735875418" sldId="430"/>
        </pc:sldMkLst>
        <pc:spChg chg="mod">
          <ac:chgData name="Damian Gordon" userId="796278f3-970d-4a3b-8137-dc597a054133" providerId="ADAL" clId="{84F1617C-B36D-4F3D-B550-36194416E66F}" dt="2024-10-19T12:57:06.875" v="2966" actId="20577"/>
          <ac:spMkLst>
            <pc:docMk/>
            <pc:sldMk cId="3735875418" sldId="430"/>
            <ac:spMk id="2" creationId="{2056AC5A-A420-53B3-5ABB-786AD7D29E8B}"/>
          </ac:spMkLst>
        </pc:spChg>
        <pc:spChg chg="mod">
          <ac:chgData name="Damian Gordon" userId="796278f3-970d-4a3b-8137-dc597a054133" providerId="ADAL" clId="{84F1617C-B36D-4F3D-B550-36194416E66F}" dt="2024-10-19T12:57:11.719" v="2971" actId="20577"/>
          <ac:spMkLst>
            <pc:docMk/>
            <pc:sldMk cId="3735875418" sldId="430"/>
            <ac:spMk id="11" creationId="{4A39A5CF-A551-D041-9247-154101991F6E}"/>
          </ac:spMkLst>
        </pc:spChg>
        <pc:spChg chg="mod">
          <ac:chgData name="Damian Gordon" userId="796278f3-970d-4a3b-8137-dc597a054133" providerId="ADAL" clId="{84F1617C-B36D-4F3D-B550-36194416E66F}" dt="2024-10-19T12:57:29.468" v="2995" actId="313"/>
          <ac:spMkLst>
            <pc:docMk/>
            <pc:sldMk cId="3735875418" sldId="430"/>
            <ac:spMk id="13" creationId="{A9062AB0-6CA5-F091-C564-92C3220CD0B5}"/>
          </ac:spMkLst>
        </pc:spChg>
        <pc:spChg chg="mod">
          <ac:chgData name="Damian Gordon" userId="796278f3-970d-4a3b-8137-dc597a054133" providerId="ADAL" clId="{84F1617C-B36D-4F3D-B550-36194416E66F}" dt="2024-10-19T12:57:56.365" v="3004" actId="20577"/>
          <ac:spMkLst>
            <pc:docMk/>
            <pc:sldMk cId="3735875418" sldId="430"/>
            <ac:spMk id="16" creationId="{6E15B7BF-1DA4-44FD-CF58-5821E12F0E25}"/>
          </ac:spMkLst>
        </pc:spChg>
        <pc:spChg chg="mod">
          <ac:chgData name="Damian Gordon" userId="796278f3-970d-4a3b-8137-dc597a054133" providerId="ADAL" clId="{84F1617C-B36D-4F3D-B550-36194416E66F}" dt="2024-10-19T12:58:17.347" v="3035" actId="20577"/>
          <ac:spMkLst>
            <pc:docMk/>
            <pc:sldMk cId="3735875418" sldId="430"/>
            <ac:spMk id="18" creationId="{F48B5508-EDDF-0A60-9C35-12B2171DE5AA}"/>
          </ac:spMkLst>
        </pc:spChg>
        <pc:spChg chg="mod">
          <ac:chgData name="Damian Gordon" userId="796278f3-970d-4a3b-8137-dc597a054133" providerId="ADAL" clId="{84F1617C-B36D-4F3D-B550-36194416E66F}" dt="2024-10-19T13:02:16.409" v="3223" actId="1038"/>
          <ac:spMkLst>
            <pc:docMk/>
            <pc:sldMk cId="3735875418" sldId="430"/>
            <ac:spMk id="19" creationId="{EC92B289-9EA0-9C5D-CBE5-B067E8E73335}"/>
          </ac:spMkLst>
        </pc:spChg>
        <pc:spChg chg="mod">
          <ac:chgData name="Damian Gordon" userId="796278f3-970d-4a3b-8137-dc597a054133" providerId="ADAL" clId="{84F1617C-B36D-4F3D-B550-36194416E66F}" dt="2024-10-19T13:02:16.409" v="3223" actId="1038"/>
          <ac:spMkLst>
            <pc:docMk/>
            <pc:sldMk cId="3735875418" sldId="430"/>
            <ac:spMk id="21" creationId="{6C83C9E9-0BF3-8613-9FDB-E1AEF098B274}"/>
          </ac:spMkLst>
        </pc:spChg>
        <pc:spChg chg="mod">
          <ac:chgData name="Damian Gordon" userId="796278f3-970d-4a3b-8137-dc597a054133" providerId="ADAL" clId="{84F1617C-B36D-4F3D-B550-36194416E66F}" dt="2024-10-19T13:02:16.409" v="3223" actId="1038"/>
          <ac:spMkLst>
            <pc:docMk/>
            <pc:sldMk cId="3735875418" sldId="430"/>
            <ac:spMk id="23" creationId="{764BCDA7-743A-B525-88BA-04D5CEC6CBD9}"/>
          </ac:spMkLst>
        </pc:spChg>
        <pc:spChg chg="mod">
          <ac:chgData name="Damian Gordon" userId="796278f3-970d-4a3b-8137-dc597a054133" providerId="ADAL" clId="{84F1617C-B36D-4F3D-B550-36194416E66F}" dt="2024-10-19T13:01:48.703" v="3181" actId="1038"/>
          <ac:spMkLst>
            <pc:docMk/>
            <pc:sldMk cId="3735875418" sldId="430"/>
            <ac:spMk id="24" creationId="{36470183-2C1D-3F89-4EA5-253D274F912B}"/>
          </ac:spMkLst>
        </pc:spChg>
        <pc:spChg chg="mod">
          <ac:chgData name="Damian Gordon" userId="796278f3-970d-4a3b-8137-dc597a054133" providerId="ADAL" clId="{84F1617C-B36D-4F3D-B550-36194416E66F}" dt="2024-10-19T14:33:18.188" v="4150" actId="1037"/>
          <ac:spMkLst>
            <pc:docMk/>
            <pc:sldMk cId="3735875418" sldId="430"/>
            <ac:spMk id="26" creationId="{8962E56C-D193-6578-2FDB-6D19D5EB17C3}"/>
          </ac:spMkLst>
        </pc:spChg>
        <pc:spChg chg="mod">
          <ac:chgData name="Damian Gordon" userId="796278f3-970d-4a3b-8137-dc597a054133" providerId="ADAL" clId="{84F1617C-B36D-4F3D-B550-36194416E66F}" dt="2024-10-19T13:01:48.703" v="3181" actId="1038"/>
          <ac:spMkLst>
            <pc:docMk/>
            <pc:sldMk cId="3735875418" sldId="430"/>
            <ac:spMk id="28" creationId="{BDE70474-5226-150B-4033-DF55BE0F8435}"/>
          </ac:spMkLst>
        </pc:spChg>
        <pc:spChg chg="mod">
          <ac:chgData name="Damian Gordon" userId="796278f3-970d-4a3b-8137-dc597a054133" providerId="ADAL" clId="{84F1617C-B36D-4F3D-B550-36194416E66F}" dt="2024-10-19T14:33:18.188" v="4150" actId="1037"/>
          <ac:spMkLst>
            <pc:docMk/>
            <pc:sldMk cId="3735875418" sldId="430"/>
            <ac:spMk id="31" creationId="{F816FB59-4255-B72A-3BFC-F4398190B5B9}"/>
          </ac:spMkLst>
        </pc:spChg>
        <pc:spChg chg="mod">
          <ac:chgData name="Damian Gordon" userId="796278f3-970d-4a3b-8137-dc597a054133" providerId="ADAL" clId="{84F1617C-B36D-4F3D-B550-36194416E66F}" dt="2024-10-19T13:01:32.770" v="3164" actId="20577"/>
          <ac:spMkLst>
            <pc:docMk/>
            <pc:sldMk cId="3735875418" sldId="430"/>
            <ac:spMk id="33" creationId="{E07A16B4-3FCD-F778-217E-C53A464F818A}"/>
          </ac:spMkLst>
        </pc:spChg>
        <pc:cxnChg chg="mod">
          <ac:chgData name="Damian Gordon" userId="796278f3-970d-4a3b-8137-dc597a054133" providerId="ADAL" clId="{84F1617C-B36D-4F3D-B550-36194416E66F}" dt="2024-10-19T13:02:16.409" v="3223" actId="1038"/>
          <ac:cxnSpMkLst>
            <pc:docMk/>
            <pc:sldMk cId="3735875418" sldId="430"/>
            <ac:cxnSpMk id="4" creationId="{269E0D9C-B6C4-1148-A632-7A947CBBDE25}"/>
          </ac:cxnSpMkLst>
        </pc:cxnChg>
        <pc:cxnChg chg="mod">
          <ac:chgData name="Damian Gordon" userId="796278f3-970d-4a3b-8137-dc597a054133" providerId="ADAL" clId="{84F1617C-B36D-4F3D-B550-36194416E66F}" dt="2024-10-19T13:01:48.703" v="3181" actId="1038"/>
          <ac:cxnSpMkLst>
            <pc:docMk/>
            <pc:sldMk cId="3735875418" sldId="430"/>
            <ac:cxnSpMk id="5" creationId="{368F6D34-D158-647F-3073-BC0E123D94D5}"/>
          </ac:cxnSpMkLst>
        </pc:cxnChg>
        <pc:cxnChg chg="mod">
          <ac:chgData name="Damian Gordon" userId="796278f3-970d-4a3b-8137-dc597a054133" providerId="ADAL" clId="{84F1617C-B36D-4F3D-B550-36194416E66F}" dt="2024-10-19T13:01:39.934" v="3165" actId="1076"/>
          <ac:cxnSpMkLst>
            <pc:docMk/>
            <pc:sldMk cId="3735875418" sldId="430"/>
            <ac:cxnSpMk id="9" creationId="{70AC687F-00B5-06F0-22BC-61D70960AE43}"/>
          </ac:cxnSpMkLst>
        </pc:cxnChg>
        <pc:cxnChg chg="mod">
          <ac:chgData name="Damian Gordon" userId="796278f3-970d-4a3b-8137-dc597a054133" providerId="ADAL" clId="{84F1617C-B36D-4F3D-B550-36194416E66F}" dt="2024-10-19T13:02:16.409" v="3223" actId="1038"/>
          <ac:cxnSpMkLst>
            <pc:docMk/>
            <pc:sldMk cId="3735875418" sldId="430"/>
            <ac:cxnSpMk id="20" creationId="{8B9F41C4-834D-C160-0354-BEED0B9D54CB}"/>
          </ac:cxnSpMkLst>
        </pc:cxnChg>
        <pc:cxnChg chg="mod">
          <ac:chgData name="Damian Gordon" userId="796278f3-970d-4a3b-8137-dc597a054133" providerId="ADAL" clId="{84F1617C-B36D-4F3D-B550-36194416E66F}" dt="2024-10-19T13:02:16.409" v="3223" actId="1038"/>
          <ac:cxnSpMkLst>
            <pc:docMk/>
            <pc:sldMk cId="3735875418" sldId="430"/>
            <ac:cxnSpMk id="22" creationId="{53D18AF7-4A5E-06EB-5CA9-7A93BF396E32}"/>
          </ac:cxnSpMkLst>
        </pc:cxnChg>
        <pc:cxnChg chg="mod">
          <ac:chgData name="Damian Gordon" userId="796278f3-970d-4a3b-8137-dc597a054133" providerId="ADAL" clId="{84F1617C-B36D-4F3D-B550-36194416E66F}" dt="2024-10-19T13:02:01.409" v="3206" actId="1038"/>
          <ac:cxnSpMkLst>
            <pc:docMk/>
            <pc:sldMk cId="3735875418" sldId="430"/>
            <ac:cxnSpMk id="25" creationId="{DAB615EF-1CB1-E21A-59D5-ED299F44B621}"/>
          </ac:cxnSpMkLst>
        </pc:cxnChg>
        <pc:cxnChg chg="mod">
          <ac:chgData name="Damian Gordon" userId="796278f3-970d-4a3b-8137-dc597a054133" providerId="ADAL" clId="{84F1617C-B36D-4F3D-B550-36194416E66F}" dt="2024-10-19T13:01:48.703" v="3181" actId="1038"/>
          <ac:cxnSpMkLst>
            <pc:docMk/>
            <pc:sldMk cId="3735875418" sldId="430"/>
            <ac:cxnSpMk id="27" creationId="{23030B13-8770-D1B5-44D5-22663EA84758}"/>
          </ac:cxnSpMkLst>
        </pc:cxnChg>
      </pc:sldChg>
      <pc:sldChg chg="del">
        <pc:chgData name="Damian Gordon" userId="796278f3-970d-4a3b-8137-dc597a054133" providerId="ADAL" clId="{84F1617C-B36D-4F3D-B550-36194416E66F}" dt="2024-10-17T10:31:48.013" v="457" actId="47"/>
        <pc:sldMkLst>
          <pc:docMk/>
          <pc:sldMk cId="1233871246" sldId="431"/>
        </pc:sldMkLst>
      </pc:sldChg>
      <pc:sldChg chg="addSp delSp modSp mod">
        <pc:chgData name="Damian Gordon" userId="796278f3-970d-4a3b-8137-dc597a054133" providerId="ADAL" clId="{84F1617C-B36D-4F3D-B550-36194416E66F}" dt="2024-10-17T10:21:16.362" v="235" actId="114"/>
        <pc:sldMkLst>
          <pc:docMk/>
          <pc:sldMk cId="3316991471" sldId="453"/>
        </pc:sldMkLst>
        <pc:spChg chg="mod">
          <ac:chgData name="Damian Gordon" userId="796278f3-970d-4a3b-8137-dc597a054133" providerId="ADAL" clId="{84F1617C-B36D-4F3D-B550-36194416E66F}" dt="2024-10-09T08:56:16.867" v="48" actId="20577"/>
          <ac:spMkLst>
            <pc:docMk/>
            <pc:sldMk cId="3316991471" sldId="453"/>
            <ac:spMk id="2" creationId="{2056AC5A-A420-53B3-5ABB-786AD7D29E8B}"/>
          </ac:spMkLst>
        </pc:spChg>
        <pc:spChg chg="mod">
          <ac:chgData name="Damian Gordon" userId="796278f3-970d-4a3b-8137-dc597a054133" providerId="ADAL" clId="{84F1617C-B36D-4F3D-B550-36194416E66F}" dt="2024-10-17T10:21:16.362" v="235" actId="114"/>
          <ac:spMkLst>
            <pc:docMk/>
            <pc:sldMk cId="3316991471" sldId="453"/>
            <ac:spMk id="3" creationId="{65FB7804-9015-5659-EC51-9C9121E7260E}"/>
          </ac:spMkLst>
        </pc:spChg>
        <pc:picChg chg="add mod">
          <ac:chgData name="Damian Gordon" userId="796278f3-970d-4a3b-8137-dc597a054133" providerId="ADAL" clId="{84F1617C-B36D-4F3D-B550-36194416E66F}" dt="2024-10-17T10:21:05.544" v="232" actId="1076"/>
          <ac:picMkLst>
            <pc:docMk/>
            <pc:sldMk cId="3316991471" sldId="453"/>
            <ac:picMk id="5" creationId="{D5A59715-514F-756B-AEE2-F8CE5E8444B2}"/>
          </ac:picMkLst>
        </pc:picChg>
        <pc:picChg chg="add del mod">
          <ac:chgData name="Damian Gordon" userId="796278f3-970d-4a3b-8137-dc597a054133" providerId="ADAL" clId="{84F1617C-B36D-4F3D-B550-36194416E66F}" dt="2024-10-17T10:21:07.116" v="233" actId="478"/>
          <ac:picMkLst>
            <pc:docMk/>
            <pc:sldMk cId="3316991471" sldId="453"/>
            <ac:picMk id="1026" creationId="{646365D0-1992-D1E9-6376-5EAAFDB7593F}"/>
          </ac:picMkLst>
        </pc:picChg>
      </pc:sldChg>
      <pc:sldChg chg="del">
        <pc:chgData name="Damian Gordon" userId="796278f3-970d-4a3b-8137-dc597a054133" providerId="ADAL" clId="{84F1617C-B36D-4F3D-B550-36194416E66F}" dt="2024-10-17T10:31:48.013" v="457" actId="47"/>
        <pc:sldMkLst>
          <pc:docMk/>
          <pc:sldMk cId="730100669" sldId="454"/>
        </pc:sldMkLst>
      </pc:sldChg>
      <pc:sldChg chg="del">
        <pc:chgData name="Damian Gordon" userId="796278f3-970d-4a3b-8137-dc597a054133" providerId="ADAL" clId="{84F1617C-B36D-4F3D-B550-36194416E66F}" dt="2024-10-17T10:31:48.013" v="457" actId="47"/>
        <pc:sldMkLst>
          <pc:docMk/>
          <pc:sldMk cId="2603971186" sldId="457"/>
        </pc:sldMkLst>
      </pc:sldChg>
      <pc:sldChg chg="del">
        <pc:chgData name="Damian Gordon" userId="796278f3-970d-4a3b-8137-dc597a054133" providerId="ADAL" clId="{84F1617C-B36D-4F3D-B550-36194416E66F}" dt="2024-10-17T10:31:48.013" v="457" actId="47"/>
        <pc:sldMkLst>
          <pc:docMk/>
          <pc:sldMk cId="2123894225" sldId="458"/>
        </pc:sldMkLst>
      </pc:sldChg>
      <pc:sldChg chg="del">
        <pc:chgData name="Damian Gordon" userId="796278f3-970d-4a3b-8137-dc597a054133" providerId="ADAL" clId="{84F1617C-B36D-4F3D-B550-36194416E66F}" dt="2024-10-17T10:31:48.013" v="457" actId="47"/>
        <pc:sldMkLst>
          <pc:docMk/>
          <pc:sldMk cId="535991383" sldId="459"/>
        </pc:sldMkLst>
      </pc:sldChg>
      <pc:sldChg chg="del">
        <pc:chgData name="Damian Gordon" userId="796278f3-970d-4a3b-8137-dc597a054133" providerId="ADAL" clId="{84F1617C-B36D-4F3D-B550-36194416E66F}" dt="2024-10-17T10:31:48.013" v="457" actId="47"/>
        <pc:sldMkLst>
          <pc:docMk/>
          <pc:sldMk cId="3805323869" sldId="461"/>
        </pc:sldMkLst>
      </pc:sldChg>
      <pc:sldChg chg="addSp delSp modSp mod setBg">
        <pc:chgData name="Damian Gordon" userId="796278f3-970d-4a3b-8137-dc597a054133" providerId="ADAL" clId="{84F1617C-B36D-4F3D-B550-36194416E66F}" dt="2024-10-17T10:22:28.480" v="244" actId="26606"/>
        <pc:sldMkLst>
          <pc:docMk/>
          <pc:sldMk cId="904566246" sldId="462"/>
        </pc:sldMkLst>
        <pc:spChg chg="del">
          <ac:chgData name="Damian Gordon" userId="796278f3-970d-4a3b-8137-dc597a054133" providerId="ADAL" clId="{84F1617C-B36D-4F3D-B550-36194416E66F}" dt="2024-10-17T10:21:39.428" v="236" actId="478"/>
          <ac:spMkLst>
            <pc:docMk/>
            <pc:sldMk cId="904566246" sldId="462"/>
            <ac:spMk id="2" creationId="{2056AC5A-A420-53B3-5ABB-786AD7D29E8B}"/>
          </ac:spMkLst>
        </pc:spChg>
        <pc:spChg chg="del">
          <ac:chgData name="Damian Gordon" userId="796278f3-970d-4a3b-8137-dc597a054133" providerId="ADAL" clId="{84F1617C-B36D-4F3D-B550-36194416E66F}" dt="2024-10-17T10:21:39.428" v="236" actId="478"/>
          <ac:spMkLst>
            <pc:docMk/>
            <pc:sldMk cId="904566246" sldId="462"/>
            <ac:spMk id="3" creationId="{65FB7804-9015-5659-EC51-9C9121E7260E}"/>
          </ac:spMkLst>
        </pc:spChg>
        <pc:spChg chg="add del mod">
          <ac:chgData name="Damian Gordon" userId="796278f3-970d-4a3b-8137-dc597a054133" providerId="ADAL" clId="{84F1617C-B36D-4F3D-B550-36194416E66F}" dt="2024-10-17T10:21:40.239" v="237" actId="478"/>
          <ac:spMkLst>
            <pc:docMk/>
            <pc:sldMk cId="904566246" sldId="462"/>
            <ac:spMk id="5" creationId="{30111147-2FFB-8E1A-CD56-E5DB237E86A8}"/>
          </ac:spMkLst>
        </pc:spChg>
        <pc:spChg chg="add del mod">
          <ac:chgData name="Damian Gordon" userId="796278f3-970d-4a3b-8137-dc597a054133" providerId="ADAL" clId="{84F1617C-B36D-4F3D-B550-36194416E66F}" dt="2024-10-17T10:21:40.239" v="237" actId="478"/>
          <ac:spMkLst>
            <pc:docMk/>
            <pc:sldMk cId="904566246" sldId="462"/>
            <ac:spMk id="6" creationId="{030E3268-0513-6709-A42C-1222B75733F5}"/>
          </ac:spMkLst>
        </pc:spChg>
        <pc:spChg chg="add del mod">
          <ac:chgData name="Damian Gordon" userId="796278f3-970d-4a3b-8137-dc597a054133" providerId="ADAL" clId="{84F1617C-B36D-4F3D-B550-36194416E66F}" dt="2024-10-17T10:22:24.324" v="241" actId="478"/>
          <ac:spMkLst>
            <pc:docMk/>
            <pc:sldMk cId="904566246" sldId="462"/>
            <ac:spMk id="9" creationId="{1DC45C10-B298-23DE-BBFF-6FD797479694}"/>
          </ac:spMkLst>
        </pc:spChg>
        <pc:spChg chg="add del mod">
          <ac:chgData name="Damian Gordon" userId="796278f3-970d-4a3b-8137-dc597a054133" providerId="ADAL" clId="{84F1617C-B36D-4F3D-B550-36194416E66F}" dt="2024-10-17T10:22:24.324" v="241" actId="478"/>
          <ac:spMkLst>
            <pc:docMk/>
            <pc:sldMk cId="904566246" sldId="462"/>
            <ac:spMk id="10" creationId="{47CB1476-4A93-349C-DEA3-750692063467}"/>
          </ac:spMkLst>
        </pc:spChg>
        <pc:spChg chg="add del mod">
          <ac:chgData name="Damian Gordon" userId="796278f3-970d-4a3b-8137-dc597a054133" providerId="ADAL" clId="{84F1617C-B36D-4F3D-B550-36194416E66F}" dt="2024-10-17T10:22:24.324" v="241" actId="478"/>
          <ac:spMkLst>
            <pc:docMk/>
            <pc:sldMk cId="904566246" sldId="462"/>
            <ac:spMk id="11" creationId="{95E8D988-DF5A-B327-7835-E39ECCBE6697}"/>
          </ac:spMkLst>
        </pc:spChg>
        <pc:spChg chg="add del mod">
          <ac:chgData name="Damian Gordon" userId="796278f3-970d-4a3b-8137-dc597a054133" providerId="ADAL" clId="{84F1617C-B36D-4F3D-B550-36194416E66F}" dt="2024-10-17T10:22:24.324" v="241" actId="478"/>
          <ac:spMkLst>
            <pc:docMk/>
            <pc:sldMk cId="904566246" sldId="462"/>
            <ac:spMk id="12" creationId="{EE142774-27E5-BC39-972B-A14B53285EAF}"/>
          </ac:spMkLst>
        </pc:spChg>
        <pc:spChg chg="add del mod">
          <ac:chgData name="Damian Gordon" userId="796278f3-970d-4a3b-8137-dc597a054133" providerId="ADAL" clId="{84F1617C-B36D-4F3D-B550-36194416E66F}" dt="2024-10-17T10:22:24.324" v="241" actId="478"/>
          <ac:spMkLst>
            <pc:docMk/>
            <pc:sldMk cId="904566246" sldId="462"/>
            <ac:spMk id="13" creationId="{E7271686-0AE9-C122-55E4-2413CAE45F59}"/>
          </ac:spMkLst>
        </pc:spChg>
        <pc:spChg chg="add del mod">
          <ac:chgData name="Damian Gordon" userId="796278f3-970d-4a3b-8137-dc597a054133" providerId="ADAL" clId="{84F1617C-B36D-4F3D-B550-36194416E66F}" dt="2024-10-17T10:22:24.324" v="241" actId="478"/>
          <ac:spMkLst>
            <pc:docMk/>
            <pc:sldMk cId="904566246" sldId="462"/>
            <ac:spMk id="14" creationId="{2E98532D-0551-7D3A-B595-E8AB387A34CD}"/>
          </ac:spMkLst>
        </pc:spChg>
        <pc:spChg chg="add del mod">
          <ac:chgData name="Damian Gordon" userId="796278f3-970d-4a3b-8137-dc597a054133" providerId="ADAL" clId="{84F1617C-B36D-4F3D-B550-36194416E66F}" dt="2024-10-17T10:22:24.324" v="241" actId="478"/>
          <ac:spMkLst>
            <pc:docMk/>
            <pc:sldMk cId="904566246" sldId="462"/>
            <ac:spMk id="15" creationId="{71787C90-66AB-2222-EE55-10782466D3FB}"/>
          </ac:spMkLst>
        </pc:spChg>
        <pc:spChg chg="add del mod">
          <ac:chgData name="Damian Gordon" userId="796278f3-970d-4a3b-8137-dc597a054133" providerId="ADAL" clId="{84F1617C-B36D-4F3D-B550-36194416E66F}" dt="2024-10-17T10:22:25.397" v="242" actId="478"/>
          <ac:spMkLst>
            <pc:docMk/>
            <pc:sldMk cId="904566246" sldId="462"/>
            <ac:spMk id="22" creationId="{B1D7B5EE-3CA7-A4FA-0943-DE4E7D89BC9D}"/>
          </ac:spMkLst>
        </pc:spChg>
        <pc:spChg chg="add">
          <ac:chgData name="Damian Gordon" userId="796278f3-970d-4a3b-8137-dc597a054133" providerId="ADAL" clId="{84F1617C-B36D-4F3D-B550-36194416E66F}" dt="2024-10-17T10:22:28.480" v="244" actId="26606"/>
          <ac:spMkLst>
            <pc:docMk/>
            <pc:sldMk cId="904566246" sldId="462"/>
            <ac:spMk id="28" creationId="{42A4FC2C-047E-45A5-965D-8E1E3BF09BC6}"/>
          </ac:spMkLst>
        </pc:spChg>
        <pc:picChg chg="del">
          <ac:chgData name="Damian Gordon" userId="796278f3-970d-4a3b-8137-dc597a054133" providerId="ADAL" clId="{84F1617C-B36D-4F3D-B550-36194416E66F}" dt="2024-10-17T10:21:39.428" v="236" actId="478"/>
          <ac:picMkLst>
            <pc:docMk/>
            <pc:sldMk cId="904566246" sldId="462"/>
            <ac:picMk id="4" creationId="{E08E233A-6044-9100-76ED-F14BCF385FD3}"/>
          </ac:picMkLst>
        </pc:picChg>
        <pc:picChg chg="del">
          <ac:chgData name="Damian Gordon" userId="796278f3-970d-4a3b-8137-dc597a054133" providerId="ADAL" clId="{84F1617C-B36D-4F3D-B550-36194416E66F}" dt="2024-10-17T10:21:39.428" v="236" actId="478"/>
          <ac:picMkLst>
            <pc:docMk/>
            <pc:sldMk cId="904566246" sldId="462"/>
            <ac:picMk id="7" creationId="{5C84A97B-38FD-9ACB-6CE3-9153915DB035}"/>
          </ac:picMkLst>
        </pc:picChg>
        <pc:picChg chg="add del mod">
          <ac:chgData name="Damian Gordon" userId="796278f3-970d-4a3b-8137-dc597a054133" providerId="ADAL" clId="{84F1617C-B36D-4F3D-B550-36194416E66F}" dt="2024-10-17T10:22:24.324" v="241" actId="478"/>
          <ac:picMkLst>
            <pc:docMk/>
            <pc:sldMk cId="904566246" sldId="462"/>
            <ac:picMk id="8" creationId="{56F89D48-9300-83FB-D16D-C0084895DCE9}"/>
          </ac:picMkLst>
        </pc:picChg>
        <pc:picChg chg="add mod">
          <ac:chgData name="Damian Gordon" userId="796278f3-970d-4a3b-8137-dc597a054133" providerId="ADAL" clId="{84F1617C-B36D-4F3D-B550-36194416E66F}" dt="2024-10-17T10:22:28.480" v="244" actId="26606"/>
          <ac:picMkLst>
            <pc:docMk/>
            <pc:sldMk cId="904566246" sldId="462"/>
            <ac:picMk id="23" creationId="{8C7DD289-9268-5480-CE31-A26275D8B1B1}"/>
          </ac:picMkLst>
        </pc:picChg>
        <pc:cxnChg chg="add del mod">
          <ac:chgData name="Damian Gordon" userId="796278f3-970d-4a3b-8137-dc597a054133" providerId="ADAL" clId="{84F1617C-B36D-4F3D-B550-36194416E66F}" dt="2024-10-17T10:22:24.324" v="241" actId="478"/>
          <ac:cxnSpMkLst>
            <pc:docMk/>
            <pc:sldMk cId="904566246" sldId="462"/>
            <ac:cxnSpMk id="16" creationId="{A2BE2AB2-0C8F-2DC1-85F1-F35061AE6BC0}"/>
          </ac:cxnSpMkLst>
        </pc:cxnChg>
        <pc:cxnChg chg="add del mod">
          <ac:chgData name="Damian Gordon" userId="796278f3-970d-4a3b-8137-dc597a054133" providerId="ADAL" clId="{84F1617C-B36D-4F3D-B550-36194416E66F}" dt="2024-10-17T10:22:24.324" v="241" actId="478"/>
          <ac:cxnSpMkLst>
            <pc:docMk/>
            <pc:sldMk cId="904566246" sldId="462"/>
            <ac:cxnSpMk id="17" creationId="{F7EAEB94-9281-EE0D-CDD9-36D59E5F31FD}"/>
          </ac:cxnSpMkLst>
        </pc:cxnChg>
        <pc:cxnChg chg="add del mod">
          <ac:chgData name="Damian Gordon" userId="796278f3-970d-4a3b-8137-dc597a054133" providerId="ADAL" clId="{84F1617C-B36D-4F3D-B550-36194416E66F}" dt="2024-10-17T10:22:24.324" v="241" actId="478"/>
          <ac:cxnSpMkLst>
            <pc:docMk/>
            <pc:sldMk cId="904566246" sldId="462"/>
            <ac:cxnSpMk id="18" creationId="{0DC23BF6-4A64-B2E1-847C-E33C791B5C35}"/>
          </ac:cxnSpMkLst>
        </pc:cxnChg>
      </pc:sldChg>
      <pc:sldChg chg="del">
        <pc:chgData name="Damian Gordon" userId="796278f3-970d-4a3b-8137-dc597a054133" providerId="ADAL" clId="{84F1617C-B36D-4F3D-B550-36194416E66F}" dt="2024-10-17T10:31:48.013" v="457" actId="47"/>
        <pc:sldMkLst>
          <pc:docMk/>
          <pc:sldMk cId="1192466586" sldId="464"/>
        </pc:sldMkLst>
      </pc:sldChg>
      <pc:sldChg chg="del">
        <pc:chgData name="Damian Gordon" userId="796278f3-970d-4a3b-8137-dc597a054133" providerId="ADAL" clId="{84F1617C-B36D-4F3D-B550-36194416E66F}" dt="2024-10-17T10:31:48.013" v="457" actId="47"/>
        <pc:sldMkLst>
          <pc:docMk/>
          <pc:sldMk cId="1760058381" sldId="465"/>
        </pc:sldMkLst>
      </pc:sldChg>
      <pc:sldChg chg="del">
        <pc:chgData name="Damian Gordon" userId="796278f3-970d-4a3b-8137-dc597a054133" providerId="ADAL" clId="{84F1617C-B36D-4F3D-B550-36194416E66F}" dt="2024-10-17T10:31:48.013" v="457" actId="47"/>
        <pc:sldMkLst>
          <pc:docMk/>
          <pc:sldMk cId="1257956994" sldId="466"/>
        </pc:sldMkLst>
      </pc:sldChg>
      <pc:sldChg chg="del">
        <pc:chgData name="Damian Gordon" userId="796278f3-970d-4a3b-8137-dc597a054133" providerId="ADAL" clId="{84F1617C-B36D-4F3D-B550-36194416E66F}" dt="2024-10-17T10:31:48.013" v="457" actId="47"/>
        <pc:sldMkLst>
          <pc:docMk/>
          <pc:sldMk cId="2442904923" sldId="467"/>
        </pc:sldMkLst>
      </pc:sldChg>
      <pc:sldChg chg="del">
        <pc:chgData name="Damian Gordon" userId="796278f3-970d-4a3b-8137-dc597a054133" providerId="ADAL" clId="{84F1617C-B36D-4F3D-B550-36194416E66F}" dt="2024-10-17T10:31:48.013" v="457" actId="47"/>
        <pc:sldMkLst>
          <pc:docMk/>
          <pc:sldMk cId="4229316256" sldId="468"/>
        </pc:sldMkLst>
      </pc:sldChg>
      <pc:sldChg chg="del">
        <pc:chgData name="Damian Gordon" userId="796278f3-970d-4a3b-8137-dc597a054133" providerId="ADAL" clId="{84F1617C-B36D-4F3D-B550-36194416E66F}" dt="2024-10-17T10:31:48.013" v="457" actId="47"/>
        <pc:sldMkLst>
          <pc:docMk/>
          <pc:sldMk cId="2479653310" sldId="469"/>
        </pc:sldMkLst>
      </pc:sldChg>
      <pc:sldChg chg="del">
        <pc:chgData name="Damian Gordon" userId="796278f3-970d-4a3b-8137-dc597a054133" providerId="ADAL" clId="{84F1617C-B36D-4F3D-B550-36194416E66F}" dt="2024-10-17T10:31:48.013" v="457" actId="47"/>
        <pc:sldMkLst>
          <pc:docMk/>
          <pc:sldMk cId="3367475694" sldId="470"/>
        </pc:sldMkLst>
      </pc:sldChg>
      <pc:sldChg chg="del">
        <pc:chgData name="Damian Gordon" userId="796278f3-970d-4a3b-8137-dc597a054133" providerId="ADAL" clId="{84F1617C-B36D-4F3D-B550-36194416E66F}" dt="2024-10-17T10:31:48.013" v="457" actId="47"/>
        <pc:sldMkLst>
          <pc:docMk/>
          <pc:sldMk cId="2270169773" sldId="471"/>
        </pc:sldMkLst>
      </pc:sldChg>
      <pc:sldChg chg="del">
        <pc:chgData name="Damian Gordon" userId="796278f3-970d-4a3b-8137-dc597a054133" providerId="ADAL" clId="{84F1617C-B36D-4F3D-B550-36194416E66F}" dt="2024-10-17T10:31:48.013" v="457" actId="47"/>
        <pc:sldMkLst>
          <pc:docMk/>
          <pc:sldMk cId="771842511" sldId="472"/>
        </pc:sldMkLst>
      </pc:sldChg>
      <pc:sldChg chg="del">
        <pc:chgData name="Damian Gordon" userId="796278f3-970d-4a3b-8137-dc597a054133" providerId="ADAL" clId="{84F1617C-B36D-4F3D-B550-36194416E66F}" dt="2024-10-17T10:31:48.013" v="457" actId="47"/>
        <pc:sldMkLst>
          <pc:docMk/>
          <pc:sldMk cId="242179878" sldId="473"/>
        </pc:sldMkLst>
      </pc:sldChg>
      <pc:sldChg chg="del">
        <pc:chgData name="Damian Gordon" userId="796278f3-970d-4a3b-8137-dc597a054133" providerId="ADAL" clId="{84F1617C-B36D-4F3D-B550-36194416E66F}" dt="2024-10-17T10:31:48.013" v="457" actId="47"/>
        <pc:sldMkLst>
          <pc:docMk/>
          <pc:sldMk cId="4095918154" sldId="474"/>
        </pc:sldMkLst>
      </pc:sldChg>
      <pc:sldChg chg="del">
        <pc:chgData name="Damian Gordon" userId="796278f3-970d-4a3b-8137-dc597a054133" providerId="ADAL" clId="{84F1617C-B36D-4F3D-B550-36194416E66F}" dt="2024-10-17T10:31:48.013" v="457" actId="47"/>
        <pc:sldMkLst>
          <pc:docMk/>
          <pc:sldMk cId="1680599265" sldId="475"/>
        </pc:sldMkLst>
      </pc:sldChg>
      <pc:sldChg chg="del">
        <pc:chgData name="Damian Gordon" userId="796278f3-970d-4a3b-8137-dc597a054133" providerId="ADAL" clId="{84F1617C-B36D-4F3D-B550-36194416E66F}" dt="2024-10-17T10:31:48.013" v="457" actId="47"/>
        <pc:sldMkLst>
          <pc:docMk/>
          <pc:sldMk cId="726544470" sldId="476"/>
        </pc:sldMkLst>
      </pc:sldChg>
      <pc:sldChg chg="del">
        <pc:chgData name="Damian Gordon" userId="796278f3-970d-4a3b-8137-dc597a054133" providerId="ADAL" clId="{84F1617C-B36D-4F3D-B550-36194416E66F}" dt="2024-10-17T10:31:48.013" v="457" actId="47"/>
        <pc:sldMkLst>
          <pc:docMk/>
          <pc:sldMk cId="3244980195" sldId="477"/>
        </pc:sldMkLst>
      </pc:sldChg>
      <pc:sldChg chg="addSp delSp modSp add del mod setBg">
        <pc:chgData name="Damian Gordon" userId="796278f3-970d-4a3b-8137-dc597a054133" providerId="ADAL" clId="{84F1617C-B36D-4F3D-B550-36194416E66F}" dt="2024-10-19T14:50:16.679" v="4256" actId="1076"/>
        <pc:sldMkLst>
          <pc:docMk/>
          <pc:sldMk cId="1250634738" sldId="478"/>
        </pc:sldMkLst>
        <pc:spChg chg="mod">
          <ac:chgData name="Damian Gordon" userId="796278f3-970d-4a3b-8137-dc597a054133" providerId="ADAL" clId="{84F1617C-B36D-4F3D-B550-36194416E66F}" dt="2024-10-19T14:38:43.820" v="4182"/>
          <ac:spMkLst>
            <pc:docMk/>
            <pc:sldMk cId="1250634738" sldId="478"/>
            <ac:spMk id="5" creationId="{2BD2EC67-CE5C-DBEB-82DB-79D2DAC9B228}"/>
          </ac:spMkLst>
        </pc:spChg>
        <pc:spChg chg="mod">
          <ac:chgData name="Damian Gordon" userId="796278f3-970d-4a3b-8137-dc597a054133" providerId="ADAL" clId="{84F1617C-B36D-4F3D-B550-36194416E66F}" dt="2024-10-19T14:45:41.603" v="4233"/>
          <ac:spMkLst>
            <pc:docMk/>
            <pc:sldMk cId="1250634738" sldId="478"/>
            <ac:spMk id="8" creationId="{42D7E195-75FE-4BD4-3EA1-460F6AD06EEC}"/>
          </ac:spMkLst>
        </pc:spChg>
        <pc:spChg chg="mod">
          <ac:chgData name="Damian Gordon" userId="796278f3-970d-4a3b-8137-dc597a054133" providerId="ADAL" clId="{84F1617C-B36D-4F3D-B550-36194416E66F}" dt="2024-10-19T14:40:04.942" v="4195"/>
          <ac:spMkLst>
            <pc:docMk/>
            <pc:sldMk cId="1250634738" sldId="478"/>
            <ac:spMk id="11" creationId="{D9C6C27C-F6E9-0EEC-1FA6-0E7A8E95B226}"/>
          </ac:spMkLst>
        </pc:spChg>
        <pc:spChg chg="mod">
          <ac:chgData name="Damian Gordon" userId="796278f3-970d-4a3b-8137-dc597a054133" providerId="ADAL" clId="{84F1617C-B36D-4F3D-B550-36194416E66F}" dt="2024-10-19T14:47:30.687" v="4242"/>
          <ac:spMkLst>
            <pc:docMk/>
            <pc:sldMk cId="1250634738" sldId="478"/>
            <ac:spMk id="12" creationId="{2A56721C-B472-DECC-F19A-BDF012289C98}"/>
          </ac:spMkLst>
        </pc:spChg>
        <pc:spChg chg="mod">
          <ac:chgData name="Damian Gordon" userId="796278f3-970d-4a3b-8137-dc597a054133" providerId="ADAL" clId="{84F1617C-B36D-4F3D-B550-36194416E66F}" dt="2024-10-19T14:43:57.907" v="4221"/>
          <ac:spMkLst>
            <pc:docMk/>
            <pc:sldMk cId="1250634738" sldId="478"/>
            <ac:spMk id="15" creationId="{3850B39B-0128-D594-6ADF-4364B613531C}"/>
          </ac:spMkLst>
        </pc:spChg>
        <pc:spChg chg="mod">
          <ac:chgData name="Damian Gordon" userId="796278f3-970d-4a3b-8137-dc597a054133" providerId="ADAL" clId="{84F1617C-B36D-4F3D-B550-36194416E66F}" dt="2024-10-19T14:48:08.795" v="4245"/>
          <ac:spMkLst>
            <pc:docMk/>
            <pc:sldMk cId="1250634738" sldId="478"/>
            <ac:spMk id="16" creationId="{DDED93D8-B178-2D3F-5458-09DA0E96F35D}"/>
          </ac:spMkLst>
        </pc:spChg>
        <pc:spChg chg="mod">
          <ac:chgData name="Damian Gordon" userId="796278f3-970d-4a3b-8137-dc597a054133" providerId="ADAL" clId="{84F1617C-B36D-4F3D-B550-36194416E66F}" dt="2024-10-19T14:34:37.001" v="4176" actId="20577"/>
          <ac:spMkLst>
            <pc:docMk/>
            <pc:sldMk cId="1250634738" sldId="478"/>
            <ac:spMk id="17" creationId="{A3098C08-474B-6D96-A15A-77C34449CDB4}"/>
          </ac:spMkLst>
        </pc:spChg>
        <pc:picChg chg="del">
          <ac:chgData name="Damian Gordon" userId="796278f3-970d-4a3b-8137-dc597a054133" providerId="ADAL" clId="{84F1617C-B36D-4F3D-B550-36194416E66F}" dt="2024-10-19T14:43:45.144" v="4220" actId="478"/>
          <ac:picMkLst>
            <pc:docMk/>
            <pc:sldMk cId="1250634738" sldId="478"/>
            <ac:picMk id="3" creationId="{75E62FD2-A7B2-7DA1-D37C-60D09D060D10}"/>
          </ac:picMkLst>
        </pc:picChg>
        <pc:picChg chg="add mod">
          <ac:chgData name="Damian Gordon" userId="796278f3-970d-4a3b-8137-dc597a054133" providerId="ADAL" clId="{84F1617C-B36D-4F3D-B550-36194416E66F}" dt="2024-10-19T14:42:44.549" v="4199" actId="1076"/>
          <ac:picMkLst>
            <pc:docMk/>
            <pc:sldMk cId="1250634738" sldId="478"/>
            <ac:picMk id="4" creationId="{4D5E355A-2059-E9BD-C177-BEA69A5DF470}"/>
          </ac:picMkLst>
        </pc:picChg>
        <pc:picChg chg="del">
          <ac:chgData name="Damian Gordon" userId="796278f3-970d-4a3b-8137-dc597a054133" providerId="ADAL" clId="{84F1617C-B36D-4F3D-B550-36194416E66F}" dt="2024-10-19T14:39:48.756" v="4187" actId="478"/>
          <ac:picMkLst>
            <pc:docMk/>
            <pc:sldMk cId="1250634738" sldId="478"/>
            <ac:picMk id="6" creationId="{CA504A52-5BB9-B33F-9367-7D5E0A42B274}"/>
          </ac:picMkLst>
        </pc:picChg>
        <pc:picChg chg="add mod ord">
          <ac:chgData name="Damian Gordon" userId="796278f3-970d-4a3b-8137-dc597a054133" providerId="ADAL" clId="{84F1617C-B36D-4F3D-B550-36194416E66F}" dt="2024-10-19T14:47:18.395" v="4240" actId="167"/>
          <ac:picMkLst>
            <pc:docMk/>
            <pc:sldMk cId="1250634738" sldId="478"/>
            <ac:picMk id="9" creationId="{3CC32CC5-F907-357E-AF3B-4233321692F7}"/>
          </ac:picMkLst>
        </pc:picChg>
        <pc:picChg chg="del">
          <ac:chgData name="Damian Gordon" userId="796278f3-970d-4a3b-8137-dc597a054133" providerId="ADAL" clId="{84F1617C-B36D-4F3D-B550-36194416E66F}" dt="2024-10-19T14:47:20.041" v="4241" actId="478"/>
          <ac:picMkLst>
            <pc:docMk/>
            <pc:sldMk cId="1250634738" sldId="478"/>
            <ac:picMk id="13" creationId="{9DAE29D2-6DE4-737D-51F1-0CDEBFF4241A}"/>
          </ac:picMkLst>
        </pc:picChg>
        <pc:picChg chg="del">
          <ac:chgData name="Damian Gordon" userId="796278f3-970d-4a3b-8137-dc597a054133" providerId="ADAL" clId="{84F1617C-B36D-4F3D-B550-36194416E66F}" dt="2024-10-19T14:45:24.125" v="4230" actId="478"/>
          <ac:picMkLst>
            <pc:docMk/>
            <pc:sldMk cId="1250634738" sldId="478"/>
            <ac:picMk id="1026" creationId="{05D40F53-DE49-9453-EDA9-41FDE8EBF4D6}"/>
          </ac:picMkLst>
        </pc:picChg>
        <pc:picChg chg="del">
          <ac:chgData name="Damian Gordon" userId="796278f3-970d-4a3b-8137-dc597a054133" providerId="ADAL" clId="{84F1617C-B36D-4F3D-B550-36194416E66F}" dt="2024-10-19T14:38:34.751" v="4181" actId="478"/>
          <ac:picMkLst>
            <pc:docMk/>
            <pc:sldMk cId="1250634738" sldId="478"/>
            <ac:picMk id="1028" creationId="{A4915830-6DFA-52F1-D70A-C8E88B0A4B3B}"/>
          </ac:picMkLst>
        </pc:picChg>
        <pc:picChg chg="del">
          <ac:chgData name="Damian Gordon" userId="796278f3-970d-4a3b-8137-dc597a054133" providerId="ADAL" clId="{84F1617C-B36D-4F3D-B550-36194416E66F}" dt="2024-10-19T14:48:52.789" v="4252" actId="478"/>
          <ac:picMkLst>
            <pc:docMk/>
            <pc:sldMk cId="1250634738" sldId="478"/>
            <ac:picMk id="1030" creationId="{A312AFE0-C7B9-1AEB-EEF1-937671F4382C}"/>
          </ac:picMkLst>
        </pc:picChg>
        <pc:picChg chg="add mod">
          <ac:chgData name="Damian Gordon" userId="796278f3-970d-4a3b-8137-dc597a054133" providerId="ADAL" clId="{84F1617C-B36D-4F3D-B550-36194416E66F}" dt="2024-10-19T14:38:31.797" v="4180" actId="167"/>
          <ac:picMkLst>
            <pc:docMk/>
            <pc:sldMk cId="1250634738" sldId="478"/>
            <ac:picMk id="2050" creationId="{741A38D1-4A45-D5DE-58AF-F4F9874DFCDA}"/>
          </ac:picMkLst>
        </pc:picChg>
        <pc:picChg chg="add mod">
          <ac:chgData name="Damian Gordon" userId="796278f3-970d-4a3b-8137-dc597a054133" providerId="ADAL" clId="{84F1617C-B36D-4F3D-B550-36194416E66F}" dt="2024-10-19T14:39:55.101" v="4194" actId="1035"/>
          <ac:picMkLst>
            <pc:docMk/>
            <pc:sldMk cId="1250634738" sldId="478"/>
            <ac:picMk id="2052" creationId="{F32AE2EE-100B-76EC-5FE9-763ACFD046C3}"/>
          </ac:picMkLst>
        </pc:picChg>
        <pc:picChg chg="add mod">
          <ac:chgData name="Damian Gordon" userId="796278f3-970d-4a3b-8137-dc597a054133" providerId="ADAL" clId="{84F1617C-B36D-4F3D-B550-36194416E66F}" dt="2024-10-19T14:43:43.273" v="4219" actId="167"/>
          <ac:picMkLst>
            <pc:docMk/>
            <pc:sldMk cId="1250634738" sldId="478"/>
            <ac:picMk id="2054" creationId="{F1F9C787-FA06-E5AF-CE02-3FCF490685AF}"/>
          </ac:picMkLst>
        </pc:picChg>
        <pc:picChg chg="add mod">
          <ac:chgData name="Damian Gordon" userId="796278f3-970d-4a3b-8137-dc597a054133" providerId="ADAL" clId="{84F1617C-B36D-4F3D-B550-36194416E66F}" dt="2024-10-19T14:45:32.800" v="4232" actId="1076"/>
          <ac:picMkLst>
            <pc:docMk/>
            <pc:sldMk cId="1250634738" sldId="478"/>
            <ac:picMk id="2056" creationId="{DFFCB3DC-E3E4-3082-4DE1-D5E243FBFA80}"/>
          </ac:picMkLst>
        </pc:picChg>
        <pc:picChg chg="add del">
          <ac:chgData name="Damian Gordon" userId="796278f3-970d-4a3b-8137-dc597a054133" providerId="ADAL" clId="{84F1617C-B36D-4F3D-B550-36194416E66F}" dt="2024-10-19T14:46:41.645" v="4235" actId="21"/>
          <ac:picMkLst>
            <pc:docMk/>
            <pc:sldMk cId="1250634738" sldId="478"/>
            <ac:picMk id="2058" creationId="{CA3589CC-30FF-2957-6A58-456837260C43}"/>
          </ac:picMkLst>
        </pc:picChg>
        <pc:picChg chg="add mod">
          <ac:chgData name="Damian Gordon" userId="796278f3-970d-4a3b-8137-dc597a054133" providerId="ADAL" clId="{84F1617C-B36D-4F3D-B550-36194416E66F}" dt="2024-10-19T14:48:50.694" v="4251" actId="167"/>
          <ac:picMkLst>
            <pc:docMk/>
            <pc:sldMk cId="1250634738" sldId="478"/>
            <ac:picMk id="2060" creationId="{5789214B-C3D3-1739-FEDE-008531BB7675}"/>
          </ac:picMkLst>
        </pc:picChg>
        <pc:picChg chg="add mod">
          <ac:chgData name="Damian Gordon" userId="796278f3-970d-4a3b-8137-dc597a054133" providerId="ADAL" clId="{84F1617C-B36D-4F3D-B550-36194416E66F}" dt="2024-10-19T14:50:16.679" v="4256" actId="1076"/>
          <ac:picMkLst>
            <pc:docMk/>
            <pc:sldMk cId="1250634738" sldId="478"/>
            <ac:picMk id="2062" creationId="{982D6F25-ADE6-9A51-9A50-82E18D25DDB5}"/>
          </ac:picMkLst>
        </pc:picChg>
      </pc:sldChg>
      <pc:sldChg chg="del">
        <pc:chgData name="Damian Gordon" userId="796278f3-970d-4a3b-8137-dc597a054133" providerId="ADAL" clId="{84F1617C-B36D-4F3D-B550-36194416E66F}" dt="2024-10-17T10:31:48.013" v="457" actId="47"/>
        <pc:sldMkLst>
          <pc:docMk/>
          <pc:sldMk cId="1806556789" sldId="479"/>
        </pc:sldMkLst>
      </pc:sldChg>
      <pc:sldChg chg="del">
        <pc:chgData name="Damian Gordon" userId="796278f3-970d-4a3b-8137-dc597a054133" providerId="ADAL" clId="{84F1617C-B36D-4F3D-B550-36194416E66F}" dt="2024-10-17T10:31:48.013" v="457" actId="47"/>
        <pc:sldMkLst>
          <pc:docMk/>
          <pc:sldMk cId="3206431685" sldId="481"/>
        </pc:sldMkLst>
      </pc:sldChg>
      <pc:sldChg chg="del">
        <pc:chgData name="Damian Gordon" userId="796278f3-970d-4a3b-8137-dc597a054133" providerId="ADAL" clId="{84F1617C-B36D-4F3D-B550-36194416E66F}" dt="2024-10-17T10:31:48.013" v="457" actId="47"/>
        <pc:sldMkLst>
          <pc:docMk/>
          <pc:sldMk cId="3546274248" sldId="482"/>
        </pc:sldMkLst>
      </pc:sldChg>
      <pc:sldChg chg="del">
        <pc:chgData name="Damian Gordon" userId="796278f3-970d-4a3b-8137-dc597a054133" providerId="ADAL" clId="{84F1617C-B36D-4F3D-B550-36194416E66F}" dt="2024-10-17T10:31:48.013" v="457" actId="47"/>
        <pc:sldMkLst>
          <pc:docMk/>
          <pc:sldMk cId="379198112" sldId="483"/>
        </pc:sldMkLst>
      </pc:sldChg>
      <pc:sldChg chg="del">
        <pc:chgData name="Damian Gordon" userId="796278f3-970d-4a3b-8137-dc597a054133" providerId="ADAL" clId="{84F1617C-B36D-4F3D-B550-36194416E66F}" dt="2024-10-17T10:31:48.013" v="457" actId="47"/>
        <pc:sldMkLst>
          <pc:docMk/>
          <pc:sldMk cId="984733568" sldId="484"/>
        </pc:sldMkLst>
      </pc:sldChg>
      <pc:sldChg chg="modSp mod ord">
        <pc:chgData name="Damian Gordon" userId="796278f3-970d-4a3b-8137-dc597a054133" providerId="ADAL" clId="{84F1617C-B36D-4F3D-B550-36194416E66F}" dt="2024-10-19T12:09:25.710" v="2341" actId="5793"/>
        <pc:sldMkLst>
          <pc:docMk/>
          <pc:sldMk cId="2307912514" sldId="485"/>
        </pc:sldMkLst>
        <pc:spChg chg="mod">
          <ac:chgData name="Damian Gordon" userId="796278f3-970d-4a3b-8137-dc597a054133" providerId="ADAL" clId="{84F1617C-B36D-4F3D-B550-36194416E66F}" dt="2024-10-17T10:24:54.829" v="274"/>
          <ac:spMkLst>
            <pc:docMk/>
            <pc:sldMk cId="2307912514" sldId="485"/>
            <ac:spMk id="2" creationId="{2056AC5A-A420-53B3-5ABB-786AD7D29E8B}"/>
          </ac:spMkLst>
        </pc:spChg>
        <pc:spChg chg="mod">
          <ac:chgData name="Damian Gordon" userId="796278f3-970d-4a3b-8137-dc597a054133" providerId="ADAL" clId="{84F1617C-B36D-4F3D-B550-36194416E66F}" dt="2024-10-19T12:09:25.710" v="2341" actId="5793"/>
          <ac:spMkLst>
            <pc:docMk/>
            <pc:sldMk cId="2307912514" sldId="485"/>
            <ac:spMk id="3" creationId="{65FB7804-9015-5659-EC51-9C9121E7260E}"/>
          </ac:spMkLst>
        </pc:spChg>
      </pc:sldChg>
      <pc:sldChg chg="del">
        <pc:chgData name="Damian Gordon" userId="796278f3-970d-4a3b-8137-dc597a054133" providerId="ADAL" clId="{84F1617C-B36D-4F3D-B550-36194416E66F}" dt="2024-10-17T10:31:48.013" v="457" actId="47"/>
        <pc:sldMkLst>
          <pc:docMk/>
          <pc:sldMk cId="4201349747" sldId="488"/>
        </pc:sldMkLst>
      </pc:sldChg>
      <pc:sldChg chg="del">
        <pc:chgData name="Damian Gordon" userId="796278f3-970d-4a3b-8137-dc597a054133" providerId="ADAL" clId="{84F1617C-B36D-4F3D-B550-36194416E66F}" dt="2024-10-17T10:31:48.013" v="457" actId="47"/>
        <pc:sldMkLst>
          <pc:docMk/>
          <pc:sldMk cId="4253531965" sldId="489"/>
        </pc:sldMkLst>
      </pc:sldChg>
      <pc:sldChg chg="del">
        <pc:chgData name="Damian Gordon" userId="796278f3-970d-4a3b-8137-dc597a054133" providerId="ADAL" clId="{84F1617C-B36D-4F3D-B550-36194416E66F}" dt="2024-10-17T10:31:48.013" v="457" actId="47"/>
        <pc:sldMkLst>
          <pc:docMk/>
          <pc:sldMk cId="1380855924" sldId="490"/>
        </pc:sldMkLst>
      </pc:sldChg>
      <pc:sldChg chg="del">
        <pc:chgData name="Damian Gordon" userId="796278f3-970d-4a3b-8137-dc597a054133" providerId="ADAL" clId="{84F1617C-B36D-4F3D-B550-36194416E66F}" dt="2024-10-17T10:31:48.013" v="457" actId="47"/>
        <pc:sldMkLst>
          <pc:docMk/>
          <pc:sldMk cId="2429902519" sldId="491"/>
        </pc:sldMkLst>
      </pc:sldChg>
      <pc:sldChg chg="del">
        <pc:chgData name="Damian Gordon" userId="796278f3-970d-4a3b-8137-dc597a054133" providerId="ADAL" clId="{84F1617C-B36D-4F3D-B550-36194416E66F}" dt="2024-10-17T10:31:48.013" v="457" actId="47"/>
        <pc:sldMkLst>
          <pc:docMk/>
          <pc:sldMk cId="604262449" sldId="492"/>
        </pc:sldMkLst>
      </pc:sldChg>
      <pc:sldChg chg="del">
        <pc:chgData name="Damian Gordon" userId="796278f3-970d-4a3b-8137-dc597a054133" providerId="ADAL" clId="{84F1617C-B36D-4F3D-B550-36194416E66F}" dt="2024-10-17T10:31:48.013" v="457" actId="47"/>
        <pc:sldMkLst>
          <pc:docMk/>
          <pc:sldMk cId="2042089025" sldId="493"/>
        </pc:sldMkLst>
      </pc:sldChg>
      <pc:sldChg chg="del">
        <pc:chgData name="Damian Gordon" userId="796278f3-970d-4a3b-8137-dc597a054133" providerId="ADAL" clId="{84F1617C-B36D-4F3D-B550-36194416E66F}" dt="2024-10-17T10:31:48.013" v="457" actId="47"/>
        <pc:sldMkLst>
          <pc:docMk/>
          <pc:sldMk cId="3013569237" sldId="494"/>
        </pc:sldMkLst>
      </pc:sldChg>
      <pc:sldChg chg="del">
        <pc:chgData name="Damian Gordon" userId="796278f3-970d-4a3b-8137-dc597a054133" providerId="ADAL" clId="{84F1617C-B36D-4F3D-B550-36194416E66F}" dt="2024-10-17T10:31:48.013" v="457" actId="47"/>
        <pc:sldMkLst>
          <pc:docMk/>
          <pc:sldMk cId="2129605758" sldId="495"/>
        </pc:sldMkLst>
      </pc:sldChg>
      <pc:sldChg chg="del">
        <pc:chgData name="Damian Gordon" userId="796278f3-970d-4a3b-8137-dc597a054133" providerId="ADAL" clId="{84F1617C-B36D-4F3D-B550-36194416E66F}" dt="2024-10-17T10:31:48.013" v="457" actId="47"/>
        <pc:sldMkLst>
          <pc:docMk/>
          <pc:sldMk cId="916282007" sldId="496"/>
        </pc:sldMkLst>
      </pc:sldChg>
      <pc:sldChg chg="del">
        <pc:chgData name="Damian Gordon" userId="796278f3-970d-4a3b-8137-dc597a054133" providerId="ADAL" clId="{84F1617C-B36D-4F3D-B550-36194416E66F}" dt="2024-10-17T10:31:48.013" v="457" actId="47"/>
        <pc:sldMkLst>
          <pc:docMk/>
          <pc:sldMk cId="1714894558" sldId="497"/>
        </pc:sldMkLst>
      </pc:sldChg>
      <pc:sldChg chg="del">
        <pc:chgData name="Damian Gordon" userId="796278f3-970d-4a3b-8137-dc597a054133" providerId="ADAL" clId="{84F1617C-B36D-4F3D-B550-36194416E66F}" dt="2024-10-17T10:31:48.013" v="457" actId="47"/>
        <pc:sldMkLst>
          <pc:docMk/>
          <pc:sldMk cId="3235607215" sldId="498"/>
        </pc:sldMkLst>
      </pc:sldChg>
      <pc:sldChg chg="del">
        <pc:chgData name="Damian Gordon" userId="796278f3-970d-4a3b-8137-dc597a054133" providerId="ADAL" clId="{84F1617C-B36D-4F3D-B550-36194416E66F}" dt="2024-10-17T10:31:48.013" v="457" actId="47"/>
        <pc:sldMkLst>
          <pc:docMk/>
          <pc:sldMk cId="1002063520" sldId="499"/>
        </pc:sldMkLst>
      </pc:sldChg>
      <pc:sldChg chg="del">
        <pc:chgData name="Damian Gordon" userId="796278f3-970d-4a3b-8137-dc597a054133" providerId="ADAL" clId="{84F1617C-B36D-4F3D-B550-36194416E66F}" dt="2024-10-17T10:31:48.013" v="457" actId="47"/>
        <pc:sldMkLst>
          <pc:docMk/>
          <pc:sldMk cId="1877588735" sldId="500"/>
        </pc:sldMkLst>
      </pc:sldChg>
      <pc:sldChg chg="del">
        <pc:chgData name="Damian Gordon" userId="796278f3-970d-4a3b-8137-dc597a054133" providerId="ADAL" clId="{84F1617C-B36D-4F3D-B550-36194416E66F}" dt="2024-10-17T10:31:48.013" v="457" actId="47"/>
        <pc:sldMkLst>
          <pc:docMk/>
          <pc:sldMk cId="3745148219" sldId="501"/>
        </pc:sldMkLst>
      </pc:sldChg>
      <pc:sldChg chg="del">
        <pc:chgData name="Damian Gordon" userId="796278f3-970d-4a3b-8137-dc597a054133" providerId="ADAL" clId="{84F1617C-B36D-4F3D-B550-36194416E66F}" dt="2024-10-17T10:31:48.013" v="457" actId="47"/>
        <pc:sldMkLst>
          <pc:docMk/>
          <pc:sldMk cId="845731733" sldId="502"/>
        </pc:sldMkLst>
      </pc:sldChg>
      <pc:sldChg chg="del">
        <pc:chgData name="Damian Gordon" userId="796278f3-970d-4a3b-8137-dc597a054133" providerId="ADAL" clId="{84F1617C-B36D-4F3D-B550-36194416E66F}" dt="2024-10-17T10:31:48.013" v="457" actId="47"/>
        <pc:sldMkLst>
          <pc:docMk/>
          <pc:sldMk cId="4159563849" sldId="503"/>
        </pc:sldMkLst>
      </pc:sldChg>
      <pc:sldChg chg="del">
        <pc:chgData name="Damian Gordon" userId="796278f3-970d-4a3b-8137-dc597a054133" providerId="ADAL" clId="{84F1617C-B36D-4F3D-B550-36194416E66F}" dt="2024-10-17T10:31:48.013" v="457" actId="47"/>
        <pc:sldMkLst>
          <pc:docMk/>
          <pc:sldMk cId="2602717721" sldId="504"/>
        </pc:sldMkLst>
      </pc:sldChg>
      <pc:sldChg chg="del">
        <pc:chgData name="Damian Gordon" userId="796278f3-970d-4a3b-8137-dc597a054133" providerId="ADAL" clId="{84F1617C-B36D-4F3D-B550-36194416E66F}" dt="2024-10-17T10:31:48.013" v="457" actId="47"/>
        <pc:sldMkLst>
          <pc:docMk/>
          <pc:sldMk cId="1870675293" sldId="505"/>
        </pc:sldMkLst>
      </pc:sldChg>
      <pc:sldChg chg="del">
        <pc:chgData name="Damian Gordon" userId="796278f3-970d-4a3b-8137-dc597a054133" providerId="ADAL" clId="{84F1617C-B36D-4F3D-B550-36194416E66F}" dt="2024-10-17T10:31:48.013" v="457" actId="47"/>
        <pc:sldMkLst>
          <pc:docMk/>
          <pc:sldMk cId="1322034671" sldId="506"/>
        </pc:sldMkLst>
      </pc:sldChg>
      <pc:sldChg chg="del">
        <pc:chgData name="Damian Gordon" userId="796278f3-970d-4a3b-8137-dc597a054133" providerId="ADAL" clId="{84F1617C-B36D-4F3D-B550-36194416E66F}" dt="2024-10-17T10:31:48.013" v="457" actId="47"/>
        <pc:sldMkLst>
          <pc:docMk/>
          <pc:sldMk cId="734396448" sldId="507"/>
        </pc:sldMkLst>
      </pc:sldChg>
      <pc:sldChg chg="addSp delSp modSp mod ord setBg chgLayout">
        <pc:chgData name="Damian Gordon" userId="796278f3-970d-4a3b-8137-dc597a054133" providerId="ADAL" clId="{84F1617C-B36D-4F3D-B550-36194416E66F}" dt="2024-10-19T14:55:49.013" v="4658" actId="20577"/>
        <pc:sldMkLst>
          <pc:docMk/>
          <pc:sldMk cId="1721466139" sldId="508"/>
        </pc:sldMkLst>
        <pc:spChg chg="del">
          <ac:chgData name="Damian Gordon" userId="796278f3-970d-4a3b-8137-dc597a054133" providerId="ADAL" clId="{84F1617C-B36D-4F3D-B550-36194416E66F}" dt="2024-10-09T13:00:33.848" v="125" actId="478"/>
          <ac:spMkLst>
            <pc:docMk/>
            <pc:sldMk cId="1721466139" sldId="508"/>
            <ac:spMk id="2" creationId="{2056AC5A-A420-53B3-5ABB-786AD7D29E8B}"/>
          </ac:spMkLst>
        </pc:spChg>
        <pc:spChg chg="add del mod">
          <ac:chgData name="Damian Gordon" userId="796278f3-970d-4a3b-8137-dc597a054133" providerId="ADAL" clId="{84F1617C-B36D-4F3D-B550-36194416E66F}" dt="2024-10-19T12:53:19.450" v="2933" actId="478"/>
          <ac:spMkLst>
            <pc:docMk/>
            <pc:sldMk cId="1721466139" sldId="508"/>
            <ac:spMk id="2" creationId="{71517E47-0E14-BE46-99A5-B027A1D63A85}"/>
          </ac:spMkLst>
        </pc:spChg>
        <pc:spChg chg="add del mod ord">
          <ac:chgData name="Damian Gordon" userId="796278f3-970d-4a3b-8137-dc597a054133" providerId="ADAL" clId="{84F1617C-B36D-4F3D-B550-36194416E66F}" dt="2024-10-19T14:30:06.687" v="4111" actId="478"/>
          <ac:spMkLst>
            <pc:docMk/>
            <pc:sldMk cId="1721466139" sldId="508"/>
            <ac:spMk id="2" creationId="{E0F9AF56-EFF4-593D-E16A-91A6F2D1DCCA}"/>
          </ac:spMkLst>
        </pc:spChg>
        <pc:spChg chg="del">
          <ac:chgData name="Damian Gordon" userId="796278f3-970d-4a3b-8137-dc597a054133" providerId="ADAL" clId="{84F1617C-B36D-4F3D-B550-36194416E66F}" dt="2024-10-09T13:00:33.848" v="125" actId="478"/>
          <ac:spMkLst>
            <pc:docMk/>
            <pc:sldMk cId="1721466139" sldId="508"/>
            <ac:spMk id="3" creationId="{65FB7804-9015-5659-EC51-9C9121E7260E}"/>
          </ac:spMkLst>
        </pc:spChg>
        <pc:spChg chg="add del mod">
          <ac:chgData name="Damian Gordon" userId="796278f3-970d-4a3b-8137-dc597a054133" providerId="ADAL" clId="{84F1617C-B36D-4F3D-B550-36194416E66F}" dt="2024-10-19T14:29:11.032" v="4104" actId="478"/>
          <ac:spMkLst>
            <pc:docMk/>
            <pc:sldMk cId="1721466139" sldId="508"/>
            <ac:spMk id="3" creationId="{8AD83E85-B3A1-CACD-7B10-78A8E3FB1961}"/>
          </ac:spMkLst>
        </pc:spChg>
        <pc:spChg chg="add del mod">
          <ac:chgData name="Damian Gordon" userId="796278f3-970d-4a3b-8137-dc597a054133" providerId="ADAL" clId="{84F1617C-B36D-4F3D-B550-36194416E66F}" dt="2024-10-19T12:53:51.106" v="2938"/>
          <ac:spMkLst>
            <pc:docMk/>
            <pc:sldMk cId="1721466139" sldId="508"/>
            <ac:spMk id="4" creationId="{6C9997F5-80C2-90DF-6E30-136EE4C8EA8B}"/>
          </ac:spMkLst>
        </pc:spChg>
        <pc:spChg chg="add mod ord">
          <ac:chgData name="Damian Gordon" userId="796278f3-970d-4a3b-8137-dc597a054133" providerId="ADAL" clId="{84F1617C-B36D-4F3D-B550-36194416E66F}" dt="2024-10-19T14:31:54.016" v="4139" actId="27636"/>
          <ac:spMkLst>
            <pc:docMk/>
            <pc:sldMk cId="1721466139" sldId="508"/>
            <ac:spMk id="4" creationId="{9ED366D6-01F9-E9F2-1B27-BDC370322F5E}"/>
          </ac:spMkLst>
        </pc:spChg>
        <pc:spChg chg="add del mod">
          <ac:chgData name="Damian Gordon" userId="796278f3-970d-4a3b-8137-dc597a054133" providerId="ADAL" clId="{84F1617C-B36D-4F3D-B550-36194416E66F}" dt="2024-10-09T13:00:34.658" v="126" actId="478"/>
          <ac:spMkLst>
            <pc:docMk/>
            <pc:sldMk cId="1721466139" sldId="508"/>
            <ac:spMk id="4" creationId="{A84F725A-0163-88B7-840F-3C4920276027}"/>
          </ac:spMkLst>
        </pc:spChg>
        <pc:spChg chg="add del mod">
          <ac:chgData name="Damian Gordon" userId="796278f3-970d-4a3b-8137-dc597a054133" providerId="ADAL" clId="{84F1617C-B36D-4F3D-B550-36194416E66F}" dt="2024-10-09T13:00:34.658" v="126" actId="478"/>
          <ac:spMkLst>
            <pc:docMk/>
            <pc:sldMk cId="1721466139" sldId="508"/>
            <ac:spMk id="5" creationId="{45FF210D-F5C3-B7F8-E82B-AE32132F5B7B}"/>
          </ac:spMkLst>
        </pc:spChg>
        <pc:spChg chg="add mod">
          <ac:chgData name="Damian Gordon" userId="796278f3-970d-4a3b-8137-dc597a054133" providerId="ADAL" clId="{84F1617C-B36D-4F3D-B550-36194416E66F}" dt="2024-10-19T14:55:49.013" v="4658" actId="20577"/>
          <ac:spMkLst>
            <pc:docMk/>
            <pc:sldMk cId="1721466139" sldId="508"/>
            <ac:spMk id="7" creationId="{19403F53-94BB-CF76-7E4D-33BD7267ED1E}"/>
          </ac:spMkLst>
        </pc:spChg>
        <pc:spChg chg="add del">
          <ac:chgData name="Damian Gordon" userId="796278f3-970d-4a3b-8137-dc597a054133" providerId="ADAL" clId="{84F1617C-B36D-4F3D-B550-36194416E66F}" dt="2024-10-09T13:00:48.198" v="133" actId="26606"/>
          <ac:spMkLst>
            <pc:docMk/>
            <pc:sldMk cId="1721466139" sldId="508"/>
            <ac:spMk id="8" creationId="{AB8C311F-7253-4AED-9701-7FC0708C41C7}"/>
          </ac:spMkLst>
        </pc:spChg>
        <pc:spChg chg="add del">
          <ac:chgData name="Damian Gordon" userId="796278f3-970d-4a3b-8137-dc597a054133" providerId="ADAL" clId="{84F1617C-B36D-4F3D-B550-36194416E66F}" dt="2024-10-09T13:00:42.616" v="129" actId="26606"/>
          <ac:spMkLst>
            <pc:docMk/>
            <pc:sldMk cId="1721466139" sldId="508"/>
            <ac:spMk id="11" creationId="{42A4FC2C-047E-45A5-965D-8E1E3BF09BC6}"/>
          </ac:spMkLst>
        </pc:spChg>
        <pc:spChg chg="add del">
          <ac:chgData name="Damian Gordon" userId="796278f3-970d-4a3b-8137-dc597a054133" providerId="ADAL" clId="{84F1617C-B36D-4F3D-B550-36194416E66F}" dt="2024-10-09T13:00:48.198" v="133" actId="26606"/>
          <ac:spMkLst>
            <pc:docMk/>
            <pc:sldMk cId="1721466139" sldId="508"/>
            <ac:spMk id="13" creationId="{E2384209-CB15-4CDF-9D31-C44FD9A3F20D}"/>
          </ac:spMkLst>
        </pc:spChg>
        <pc:spChg chg="add del">
          <ac:chgData name="Damian Gordon" userId="796278f3-970d-4a3b-8137-dc597a054133" providerId="ADAL" clId="{84F1617C-B36D-4F3D-B550-36194416E66F}" dt="2024-10-09T13:00:48.198" v="133" actId="26606"/>
          <ac:spMkLst>
            <pc:docMk/>
            <pc:sldMk cId="1721466139" sldId="508"/>
            <ac:spMk id="15" creationId="{2633B3B5-CC90-43F0-8714-D31D1F3F0209}"/>
          </ac:spMkLst>
        </pc:spChg>
        <pc:spChg chg="add del">
          <ac:chgData name="Damian Gordon" userId="796278f3-970d-4a3b-8137-dc597a054133" providerId="ADAL" clId="{84F1617C-B36D-4F3D-B550-36194416E66F}" dt="2024-10-09T13:00:48.198" v="133" actId="26606"/>
          <ac:spMkLst>
            <pc:docMk/>
            <pc:sldMk cId="1721466139" sldId="508"/>
            <ac:spMk id="17" creationId="{A8D57A06-A426-446D-B02C-A2DC6B62E45E}"/>
          </ac:spMkLst>
        </pc:spChg>
        <pc:spChg chg="add del">
          <ac:chgData name="Damian Gordon" userId="796278f3-970d-4a3b-8137-dc597a054133" providerId="ADAL" clId="{84F1617C-B36D-4F3D-B550-36194416E66F}" dt="2024-10-09T13:00:55.758" v="135" actId="26606"/>
          <ac:spMkLst>
            <pc:docMk/>
            <pc:sldMk cId="1721466139" sldId="508"/>
            <ac:spMk id="19" creationId="{32BC26D8-82FB-445E-AA49-62A77D7C1EE0}"/>
          </ac:spMkLst>
        </pc:spChg>
        <pc:spChg chg="add del">
          <ac:chgData name="Damian Gordon" userId="796278f3-970d-4a3b-8137-dc597a054133" providerId="ADAL" clId="{84F1617C-B36D-4F3D-B550-36194416E66F}" dt="2024-10-09T13:00:55.758" v="135" actId="26606"/>
          <ac:spMkLst>
            <pc:docMk/>
            <pc:sldMk cId="1721466139" sldId="508"/>
            <ac:spMk id="20" creationId="{CB44330D-EA18-4254-AA95-EB49948539B8}"/>
          </ac:spMkLst>
        </pc:spChg>
        <pc:spChg chg="add del">
          <ac:chgData name="Damian Gordon" userId="796278f3-970d-4a3b-8137-dc597a054133" providerId="ADAL" clId="{84F1617C-B36D-4F3D-B550-36194416E66F}" dt="2024-10-09T13:01:06.448" v="137" actId="26606"/>
          <ac:spMkLst>
            <pc:docMk/>
            <pc:sldMk cId="1721466139" sldId="508"/>
            <ac:spMk id="22" creationId="{63644BFD-D22E-4019-B666-387DA51AEAFD}"/>
          </ac:spMkLst>
        </pc:spChg>
        <pc:spChg chg="add del">
          <ac:chgData name="Damian Gordon" userId="796278f3-970d-4a3b-8137-dc597a054133" providerId="ADAL" clId="{84F1617C-B36D-4F3D-B550-36194416E66F}" dt="2024-10-09T13:01:06.448" v="137" actId="26606"/>
          <ac:spMkLst>
            <pc:docMk/>
            <pc:sldMk cId="1721466139" sldId="508"/>
            <ac:spMk id="25" creationId="{3776B14B-F2F4-4825-8DA8-8C7A0F2B3960}"/>
          </ac:spMkLst>
        </pc:spChg>
        <pc:spChg chg="add del">
          <ac:chgData name="Damian Gordon" userId="796278f3-970d-4a3b-8137-dc597a054133" providerId="ADAL" clId="{84F1617C-B36D-4F3D-B550-36194416E66F}" dt="2024-10-09T13:01:20.888" v="141" actId="26606"/>
          <ac:spMkLst>
            <pc:docMk/>
            <pc:sldMk cId="1721466139" sldId="508"/>
            <ac:spMk id="27" creationId="{8B089790-F4B6-46A7-BB28-7B74A9A9EFDC}"/>
          </ac:spMkLst>
        </pc:spChg>
        <pc:spChg chg="add">
          <ac:chgData name="Damian Gordon" userId="796278f3-970d-4a3b-8137-dc597a054133" providerId="ADAL" clId="{84F1617C-B36D-4F3D-B550-36194416E66F}" dt="2024-10-19T14:31:27.742" v="4129" actId="26606"/>
          <ac:spMkLst>
            <pc:docMk/>
            <pc:sldMk cId="1721466139" sldId="508"/>
            <ac:spMk id="1033" creationId="{352BEC0E-22F8-46D0-9632-375DB541B06C}"/>
          </ac:spMkLst>
        </pc:spChg>
        <pc:spChg chg="add">
          <ac:chgData name="Damian Gordon" userId="796278f3-970d-4a3b-8137-dc597a054133" providerId="ADAL" clId="{84F1617C-B36D-4F3D-B550-36194416E66F}" dt="2024-10-19T14:31:27.742" v="4129" actId="26606"/>
          <ac:spMkLst>
            <pc:docMk/>
            <pc:sldMk cId="1721466139" sldId="508"/>
            <ac:spMk id="1035" creationId="{3FCFB1DE-0B7E-48CC-BA90-B2AB0889F9D6}"/>
          </ac:spMkLst>
        </pc:spChg>
        <pc:grpChg chg="add del">
          <ac:chgData name="Damian Gordon" userId="796278f3-970d-4a3b-8137-dc597a054133" providerId="ADAL" clId="{84F1617C-B36D-4F3D-B550-36194416E66F}" dt="2024-10-09T13:01:06.448" v="137" actId="26606"/>
          <ac:grpSpMkLst>
            <pc:docMk/>
            <pc:sldMk cId="1721466139" sldId="508"/>
            <ac:grpSpMk id="23" creationId="{5FE9FE4C-C9E0-4C54-8010-EA9D29CD4D59}"/>
          </ac:grpSpMkLst>
        </pc:grpChg>
        <pc:grpChg chg="add del">
          <ac:chgData name="Damian Gordon" userId="796278f3-970d-4a3b-8137-dc597a054133" providerId="ADAL" clId="{84F1617C-B36D-4F3D-B550-36194416E66F}" dt="2024-10-09T13:01:20.888" v="141" actId="26606"/>
          <ac:grpSpMkLst>
            <pc:docMk/>
            <pc:sldMk cId="1721466139" sldId="508"/>
            <ac:grpSpMk id="28" creationId="{9DE3F54D-33BC-4382-A2AB-5E002F0F1166}"/>
          </ac:grpSpMkLst>
        </pc:grpChg>
        <pc:graphicFrameChg chg="add del mod modGraphic">
          <ac:chgData name="Damian Gordon" userId="796278f3-970d-4a3b-8137-dc597a054133" providerId="ADAL" clId="{84F1617C-B36D-4F3D-B550-36194416E66F}" dt="2024-10-19T14:29:13.859" v="4105" actId="478"/>
          <ac:graphicFrameMkLst>
            <pc:docMk/>
            <pc:sldMk cId="1721466139" sldId="508"/>
            <ac:graphicFrameMk id="5" creationId="{9721EF22-1B9A-18D4-26F4-19B3DADEB456}"/>
          </ac:graphicFrameMkLst>
        </pc:graphicFrameChg>
        <pc:picChg chg="add del mod">
          <ac:chgData name="Damian Gordon" userId="796278f3-970d-4a3b-8137-dc597a054133" providerId="ADAL" clId="{84F1617C-B36D-4F3D-B550-36194416E66F}" dt="2024-10-19T14:29:08.731" v="4103" actId="478"/>
          <ac:picMkLst>
            <pc:docMk/>
            <pc:sldMk cId="1721466139" sldId="508"/>
            <ac:picMk id="6" creationId="{E714438C-7A40-EEB9-F29F-823F6110E689}"/>
          </ac:picMkLst>
        </pc:picChg>
        <pc:picChg chg="del">
          <ac:chgData name="Damian Gordon" userId="796278f3-970d-4a3b-8137-dc597a054133" providerId="ADAL" clId="{84F1617C-B36D-4F3D-B550-36194416E66F}" dt="2024-10-09T13:00:33.848" v="125" actId="478"/>
          <ac:picMkLst>
            <pc:docMk/>
            <pc:sldMk cId="1721466139" sldId="508"/>
            <ac:picMk id="7" creationId="{5C84A97B-38FD-9ACB-6CE3-9153915DB035}"/>
          </ac:picMkLst>
        </pc:picChg>
        <pc:picChg chg="add mod ord">
          <ac:chgData name="Damian Gordon" userId="796278f3-970d-4a3b-8137-dc597a054133" providerId="ADAL" clId="{84F1617C-B36D-4F3D-B550-36194416E66F}" dt="2024-10-19T14:31:40.230" v="4132" actId="1076"/>
          <ac:picMkLst>
            <pc:docMk/>
            <pc:sldMk cId="1721466139" sldId="508"/>
            <ac:picMk id="1026" creationId="{94E19C6F-4E9F-1EF5-1517-5103752ECBED}"/>
          </ac:picMkLst>
        </pc:picChg>
        <pc:picChg chg="add mod">
          <ac:chgData name="Damian Gordon" userId="796278f3-970d-4a3b-8137-dc597a054133" providerId="ADAL" clId="{84F1617C-B36D-4F3D-B550-36194416E66F}" dt="2024-10-19T14:55:45.803" v="4656" actId="1037"/>
          <ac:picMkLst>
            <pc:docMk/>
            <pc:sldMk cId="1721466139" sldId="508"/>
            <ac:picMk id="1028" creationId="{ECB0FB1C-15D7-9BDD-B6A9-3FFE5D77D5F9}"/>
          </ac:picMkLst>
        </pc:picChg>
        <pc:picChg chg="del">
          <ac:chgData name="Damian Gordon" userId="796278f3-970d-4a3b-8137-dc597a054133" providerId="ADAL" clId="{84F1617C-B36D-4F3D-B550-36194416E66F}" dt="2024-10-09T13:00:33.848" v="125" actId="478"/>
          <ac:picMkLst>
            <pc:docMk/>
            <pc:sldMk cId="1721466139" sldId="508"/>
            <ac:picMk id="8194" creationId="{09E2D49D-2888-B01C-8674-D3E22219DCE9}"/>
          </ac:picMkLst>
        </pc:picChg>
      </pc:sldChg>
      <pc:sldChg chg="del">
        <pc:chgData name="Damian Gordon" userId="796278f3-970d-4a3b-8137-dc597a054133" providerId="ADAL" clId="{84F1617C-B36D-4F3D-B550-36194416E66F}" dt="2024-10-17T10:31:48.013" v="457" actId="47"/>
        <pc:sldMkLst>
          <pc:docMk/>
          <pc:sldMk cId="2822760810" sldId="509"/>
        </pc:sldMkLst>
      </pc:sldChg>
      <pc:sldChg chg="del">
        <pc:chgData name="Damian Gordon" userId="796278f3-970d-4a3b-8137-dc597a054133" providerId="ADAL" clId="{84F1617C-B36D-4F3D-B550-36194416E66F}" dt="2024-10-17T10:31:48.013" v="457" actId="47"/>
        <pc:sldMkLst>
          <pc:docMk/>
          <pc:sldMk cId="4265199667" sldId="510"/>
        </pc:sldMkLst>
      </pc:sldChg>
      <pc:sldChg chg="del">
        <pc:chgData name="Damian Gordon" userId="796278f3-970d-4a3b-8137-dc597a054133" providerId="ADAL" clId="{84F1617C-B36D-4F3D-B550-36194416E66F}" dt="2024-10-17T10:31:48.013" v="457" actId="47"/>
        <pc:sldMkLst>
          <pc:docMk/>
          <pc:sldMk cId="2228028331" sldId="511"/>
        </pc:sldMkLst>
      </pc:sldChg>
      <pc:sldChg chg="del">
        <pc:chgData name="Damian Gordon" userId="796278f3-970d-4a3b-8137-dc597a054133" providerId="ADAL" clId="{84F1617C-B36D-4F3D-B550-36194416E66F}" dt="2024-10-17T10:31:48.013" v="457" actId="47"/>
        <pc:sldMkLst>
          <pc:docMk/>
          <pc:sldMk cId="432110398" sldId="512"/>
        </pc:sldMkLst>
      </pc:sldChg>
      <pc:sldChg chg="del">
        <pc:chgData name="Damian Gordon" userId="796278f3-970d-4a3b-8137-dc597a054133" providerId="ADAL" clId="{84F1617C-B36D-4F3D-B550-36194416E66F}" dt="2024-10-17T10:31:48.013" v="457" actId="47"/>
        <pc:sldMkLst>
          <pc:docMk/>
          <pc:sldMk cId="1333166156" sldId="513"/>
        </pc:sldMkLst>
      </pc:sldChg>
      <pc:sldChg chg="del">
        <pc:chgData name="Damian Gordon" userId="796278f3-970d-4a3b-8137-dc597a054133" providerId="ADAL" clId="{84F1617C-B36D-4F3D-B550-36194416E66F}" dt="2024-10-17T10:31:48.013" v="457" actId="47"/>
        <pc:sldMkLst>
          <pc:docMk/>
          <pc:sldMk cId="2619792849" sldId="514"/>
        </pc:sldMkLst>
      </pc:sldChg>
      <pc:sldChg chg="del">
        <pc:chgData name="Damian Gordon" userId="796278f3-970d-4a3b-8137-dc597a054133" providerId="ADAL" clId="{84F1617C-B36D-4F3D-B550-36194416E66F}" dt="2024-10-17T10:31:48.013" v="457" actId="47"/>
        <pc:sldMkLst>
          <pc:docMk/>
          <pc:sldMk cId="2361069070" sldId="515"/>
        </pc:sldMkLst>
      </pc:sldChg>
      <pc:sldChg chg="del">
        <pc:chgData name="Damian Gordon" userId="796278f3-970d-4a3b-8137-dc597a054133" providerId="ADAL" clId="{84F1617C-B36D-4F3D-B550-36194416E66F}" dt="2024-10-17T10:31:48.013" v="457" actId="47"/>
        <pc:sldMkLst>
          <pc:docMk/>
          <pc:sldMk cId="3330554156" sldId="516"/>
        </pc:sldMkLst>
      </pc:sldChg>
      <pc:sldChg chg="del">
        <pc:chgData name="Damian Gordon" userId="796278f3-970d-4a3b-8137-dc597a054133" providerId="ADAL" clId="{84F1617C-B36D-4F3D-B550-36194416E66F}" dt="2024-10-17T10:31:48.013" v="457" actId="47"/>
        <pc:sldMkLst>
          <pc:docMk/>
          <pc:sldMk cId="2356892724" sldId="517"/>
        </pc:sldMkLst>
      </pc:sldChg>
      <pc:sldChg chg="del">
        <pc:chgData name="Damian Gordon" userId="796278f3-970d-4a3b-8137-dc597a054133" providerId="ADAL" clId="{84F1617C-B36D-4F3D-B550-36194416E66F}" dt="2024-10-17T10:31:48.013" v="457" actId="47"/>
        <pc:sldMkLst>
          <pc:docMk/>
          <pc:sldMk cId="3900040505" sldId="519"/>
        </pc:sldMkLst>
      </pc:sldChg>
      <pc:sldChg chg="del">
        <pc:chgData name="Damian Gordon" userId="796278f3-970d-4a3b-8137-dc597a054133" providerId="ADAL" clId="{84F1617C-B36D-4F3D-B550-36194416E66F}" dt="2024-10-17T10:31:48.013" v="457" actId="47"/>
        <pc:sldMkLst>
          <pc:docMk/>
          <pc:sldMk cId="1392760388" sldId="520"/>
        </pc:sldMkLst>
      </pc:sldChg>
      <pc:sldChg chg="del">
        <pc:chgData name="Damian Gordon" userId="796278f3-970d-4a3b-8137-dc597a054133" providerId="ADAL" clId="{84F1617C-B36D-4F3D-B550-36194416E66F}" dt="2024-10-17T10:31:48.013" v="457" actId="47"/>
        <pc:sldMkLst>
          <pc:docMk/>
          <pc:sldMk cId="90912281" sldId="521"/>
        </pc:sldMkLst>
      </pc:sldChg>
      <pc:sldChg chg="del">
        <pc:chgData name="Damian Gordon" userId="796278f3-970d-4a3b-8137-dc597a054133" providerId="ADAL" clId="{84F1617C-B36D-4F3D-B550-36194416E66F}" dt="2024-10-17T10:31:48.013" v="457" actId="47"/>
        <pc:sldMkLst>
          <pc:docMk/>
          <pc:sldMk cId="3759057335" sldId="522"/>
        </pc:sldMkLst>
      </pc:sldChg>
      <pc:sldChg chg="del">
        <pc:chgData name="Damian Gordon" userId="796278f3-970d-4a3b-8137-dc597a054133" providerId="ADAL" clId="{84F1617C-B36D-4F3D-B550-36194416E66F}" dt="2024-10-17T10:31:48.013" v="457" actId="47"/>
        <pc:sldMkLst>
          <pc:docMk/>
          <pc:sldMk cId="1480789399" sldId="523"/>
        </pc:sldMkLst>
      </pc:sldChg>
      <pc:sldChg chg="del">
        <pc:chgData name="Damian Gordon" userId="796278f3-970d-4a3b-8137-dc597a054133" providerId="ADAL" clId="{84F1617C-B36D-4F3D-B550-36194416E66F}" dt="2024-10-17T10:31:48.013" v="457" actId="47"/>
        <pc:sldMkLst>
          <pc:docMk/>
          <pc:sldMk cId="3150756904" sldId="524"/>
        </pc:sldMkLst>
      </pc:sldChg>
      <pc:sldChg chg="del">
        <pc:chgData name="Damian Gordon" userId="796278f3-970d-4a3b-8137-dc597a054133" providerId="ADAL" clId="{84F1617C-B36D-4F3D-B550-36194416E66F}" dt="2024-10-17T10:31:48.013" v="457" actId="47"/>
        <pc:sldMkLst>
          <pc:docMk/>
          <pc:sldMk cId="168884867" sldId="525"/>
        </pc:sldMkLst>
      </pc:sldChg>
      <pc:sldChg chg="del">
        <pc:chgData name="Damian Gordon" userId="796278f3-970d-4a3b-8137-dc597a054133" providerId="ADAL" clId="{84F1617C-B36D-4F3D-B550-36194416E66F}" dt="2024-10-17T10:31:48.013" v="457" actId="47"/>
        <pc:sldMkLst>
          <pc:docMk/>
          <pc:sldMk cId="2598802286" sldId="526"/>
        </pc:sldMkLst>
      </pc:sldChg>
      <pc:sldChg chg="del">
        <pc:chgData name="Damian Gordon" userId="796278f3-970d-4a3b-8137-dc597a054133" providerId="ADAL" clId="{84F1617C-B36D-4F3D-B550-36194416E66F}" dt="2024-10-17T10:31:48.013" v="457" actId="47"/>
        <pc:sldMkLst>
          <pc:docMk/>
          <pc:sldMk cId="2508920386" sldId="528"/>
        </pc:sldMkLst>
      </pc:sldChg>
      <pc:sldChg chg="del">
        <pc:chgData name="Damian Gordon" userId="796278f3-970d-4a3b-8137-dc597a054133" providerId="ADAL" clId="{84F1617C-B36D-4F3D-B550-36194416E66F}" dt="2024-10-17T10:31:48.013" v="457" actId="47"/>
        <pc:sldMkLst>
          <pc:docMk/>
          <pc:sldMk cId="2648661551" sldId="529"/>
        </pc:sldMkLst>
      </pc:sldChg>
      <pc:sldChg chg="del">
        <pc:chgData name="Damian Gordon" userId="796278f3-970d-4a3b-8137-dc597a054133" providerId="ADAL" clId="{84F1617C-B36D-4F3D-B550-36194416E66F}" dt="2024-10-17T10:31:48.013" v="457" actId="47"/>
        <pc:sldMkLst>
          <pc:docMk/>
          <pc:sldMk cId="1997344540" sldId="530"/>
        </pc:sldMkLst>
      </pc:sldChg>
      <pc:sldChg chg="del">
        <pc:chgData name="Damian Gordon" userId="796278f3-970d-4a3b-8137-dc597a054133" providerId="ADAL" clId="{84F1617C-B36D-4F3D-B550-36194416E66F}" dt="2024-10-17T10:31:48.013" v="457" actId="47"/>
        <pc:sldMkLst>
          <pc:docMk/>
          <pc:sldMk cId="14068166" sldId="532"/>
        </pc:sldMkLst>
      </pc:sldChg>
      <pc:sldChg chg="del">
        <pc:chgData name="Damian Gordon" userId="796278f3-970d-4a3b-8137-dc597a054133" providerId="ADAL" clId="{84F1617C-B36D-4F3D-B550-36194416E66F}" dt="2024-10-17T10:31:48.013" v="457" actId="47"/>
        <pc:sldMkLst>
          <pc:docMk/>
          <pc:sldMk cId="1092859899" sldId="533"/>
        </pc:sldMkLst>
      </pc:sldChg>
      <pc:sldChg chg="del">
        <pc:chgData name="Damian Gordon" userId="796278f3-970d-4a3b-8137-dc597a054133" providerId="ADAL" clId="{84F1617C-B36D-4F3D-B550-36194416E66F}" dt="2024-10-17T10:31:48.013" v="457" actId="47"/>
        <pc:sldMkLst>
          <pc:docMk/>
          <pc:sldMk cId="2813614338" sldId="534"/>
        </pc:sldMkLst>
      </pc:sldChg>
      <pc:sldChg chg="del">
        <pc:chgData name="Damian Gordon" userId="796278f3-970d-4a3b-8137-dc597a054133" providerId="ADAL" clId="{84F1617C-B36D-4F3D-B550-36194416E66F}" dt="2024-10-17T10:31:48.013" v="457" actId="47"/>
        <pc:sldMkLst>
          <pc:docMk/>
          <pc:sldMk cId="1876897265" sldId="535"/>
        </pc:sldMkLst>
      </pc:sldChg>
      <pc:sldChg chg="del">
        <pc:chgData name="Damian Gordon" userId="796278f3-970d-4a3b-8137-dc597a054133" providerId="ADAL" clId="{84F1617C-B36D-4F3D-B550-36194416E66F}" dt="2024-10-17T10:31:48.013" v="457" actId="47"/>
        <pc:sldMkLst>
          <pc:docMk/>
          <pc:sldMk cId="3619686503" sldId="536"/>
        </pc:sldMkLst>
      </pc:sldChg>
      <pc:sldChg chg="del">
        <pc:chgData name="Damian Gordon" userId="796278f3-970d-4a3b-8137-dc597a054133" providerId="ADAL" clId="{84F1617C-B36D-4F3D-B550-36194416E66F}" dt="2024-10-17T10:31:48.013" v="457" actId="47"/>
        <pc:sldMkLst>
          <pc:docMk/>
          <pc:sldMk cId="3309501322" sldId="537"/>
        </pc:sldMkLst>
      </pc:sldChg>
      <pc:sldChg chg="del">
        <pc:chgData name="Damian Gordon" userId="796278f3-970d-4a3b-8137-dc597a054133" providerId="ADAL" clId="{84F1617C-B36D-4F3D-B550-36194416E66F}" dt="2024-10-17T10:31:48.013" v="457" actId="47"/>
        <pc:sldMkLst>
          <pc:docMk/>
          <pc:sldMk cId="2418298055" sldId="538"/>
        </pc:sldMkLst>
      </pc:sldChg>
      <pc:sldChg chg="del">
        <pc:chgData name="Damian Gordon" userId="796278f3-970d-4a3b-8137-dc597a054133" providerId="ADAL" clId="{84F1617C-B36D-4F3D-B550-36194416E66F}" dt="2024-10-17T10:31:48.013" v="457" actId="47"/>
        <pc:sldMkLst>
          <pc:docMk/>
          <pc:sldMk cId="4186948603" sldId="539"/>
        </pc:sldMkLst>
      </pc:sldChg>
      <pc:sldChg chg="del">
        <pc:chgData name="Damian Gordon" userId="796278f3-970d-4a3b-8137-dc597a054133" providerId="ADAL" clId="{84F1617C-B36D-4F3D-B550-36194416E66F}" dt="2024-10-17T10:31:48.013" v="457" actId="47"/>
        <pc:sldMkLst>
          <pc:docMk/>
          <pc:sldMk cId="2787492798" sldId="540"/>
        </pc:sldMkLst>
      </pc:sldChg>
      <pc:sldChg chg="del">
        <pc:chgData name="Damian Gordon" userId="796278f3-970d-4a3b-8137-dc597a054133" providerId="ADAL" clId="{84F1617C-B36D-4F3D-B550-36194416E66F}" dt="2024-10-17T10:31:48.013" v="457" actId="47"/>
        <pc:sldMkLst>
          <pc:docMk/>
          <pc:sldMk cId="572223339" sldId="541"/>
        </pc:sldMkLst>
      </pc:sldChg>
      <pc:sldChg chg="del">
        <pc:chgData name="Damian Gordon" userId="796278f3-970d-4a3b-8137-dc597a054133" providerId="ADAL" clId="{84F1617C-B36D-4F3D-B550-36194416E66F}" dt="2024-10-17T10:31:48.013" v="457" actId="47"/>
        <pc:sldMkLst>
          <pc:docMk/>
          <pc:sldMk cId="4109757825" sldId="542"/>
        </pc:sldMkLst>
      </pc:sldChg>
      <pc:sldChg chg="del">
        <pc:chgData name="Damian Gordon" userId="796278f3-970d-4a3b-8137-dc597a054133" providerId="ADAL" clId="{84F1617C-B36D-4F3D-B550-36194416E66F}" dt="2024-10-17T10:31:48.013" v="457" actId="47"/>
        <pc:sldMkLst>
          <pc:docMk/>
          <pc:sldMk cId="1741549133" sldId="543"/>
        </pc:sldMkLst>
      </pc:sldChg>
      <pc:sldChg chg="del">
        <pc:chgData name="Damian Gordon" userId="796278f3-970d-4a3b-8137-dc597a054133" providerId="ADAL" clId="{84F1617C-B36D-4F3D-B550-36194416E66F}" dt="2024-10-17T10:31:48.013" v="457" actId="47"/>
        <pc:sldMkLst>
          <pc:docMk/>
          <pc:sldMk cId="1275048363" sldId="545"/>
        </pc:sldMkLst>
      </pc:sldChg>
      <pc:sldChg chg="del">
        <pc:chgData name="Damian Gordon" userId="796278f3-970d-4a3b-8137-dc597a054133" providerId="ADAL" clId="{84F1617C-B36D-4F3D-B550-36194416E66F}" dt="2024-10-17T10:31:48.013" v="457" actId="47"/>
        <pc:sldMkLst>
          <pc:docMk/>
          <pc:sldMk cId="3697168116" sldId="546"/>
        </pc:sldMkLst>
      </pc:sldChg>
      <pc:sldChg chg="del">
        <pc:chgData name="Damian Gordon" userId="796278f3-970d-4a3b-8137-dc597a054133" providerId="ADAL" clId="{84F1617C-B36D-4F3D-B550-36194416E66F}" dt="2024-10-17T10:31:48.013" v="457" actId="47"/>
        <pc:sldMkLst>
          <pc:docMk/>
          <pc:sldMk cId="810842889" sldId="547"/>
        </pc:sldMkLst>
      </pc:sldChg>
      <pc:sldChg chg="del">
        <pc:chgData name="Damian Gordon" userId="796278f3-970d-4a3b-8137-dc597a054133" providerId="ADAL" clId="{84F1617C-B36D-4F3D-B550-36194416E66F}" dt="2024-10-17T10:31:48.013" v="457" actId="47"/>
        <pc:sldMkLst>
          <pc:docMk/>
          <pc:sldMk cId="194116933" sldId="548"/>
        </pc:sldMkLst>
      </pc:sldChg>
      <pc:sldChg chg="del">
        <pc:chgData name="Damian Gordon" userId="796278f3-970d-4a3b-8137-dc597a054133" providerId="ADAL" clId="{84F1617C-B36D-4F3D-B550-36194416E66F}" dt="2024-10-17T10:31:48.013" v="457" actId="47"/>
        <pc:sldMkLst>
          <pc:docMk/>
          <pc:sldMk cId="3284315641" sldId="549"/>
        </pc:sldMkLst>
      </pc:sldChg>
      <pc:sldChg chg="del">
        <pc:chgData name="Damian Gordon" userId="796278f3-970d-4a3b-8137-dc597a054133" providerId="ADAL" clId="{84F1617C-B36D-4F3D-B550-36194416E66F}" dt="2024-10-17T10:31:48.013" v="457" actId="47"/>
        <pc:sldMkLst>
          <pc:docMk/>
          <pc:sldMk cId="2068285729" sldId="550"/>
        </pc:sldMkLst>
      </pc:sldChg>
      <pc:sldChg chg="del">
        <pc:chgData name="Damian Gordon" userId="796278f3-970d-4a3b-8137-dc597a054133" providerId="ADAL" clId="{84F1617C-B36D-4F3D-B550-36194416E66F}" dt="2024-10-17T10:31:48.013" v="457" actId="47"/>
        <pc:sldMkLst>
          <pc:docMk/>
          <pc:sldMk cId="4132202039" sldId="551"/>
        </pc:sldMkLst>
      </pc:sldChg>
      <pc:sldChg chg="del">
        <pc:chgData name="Damian Gordon" userId="796278f3-970d-4a3b-8137-dc597a054133" providerId="ADAL" clId="{84F1617C-B36D-4F3D-B550-36194416E66F}" dt="2024-10-17T10:31:48.013" v="457" actId="47"/>
        <pc:sldMkLst>
          <pc:docMk/>
          <pc:sldMk cId="1868398000" sldId="552"/>
        </pc:sldMkLst>
      </pc:sldChg>
      <pc:sldChg chg="del">
        <pc:chgData name="Damian Gordon" userId="796278f3-970d-4a3b-8137-dc597a054133" providerId="ADAL" clId="{84F1617C-B36D-4F3D-B550-36194416E66F}" dt="2024-10-17T10:31:48.013" v="457" actId="47"/>
        <pc:sldMkLst>
          <pc:docMk/>
          <pc:sldMk cId="2363125076" sldId="553"/>
        </pc:sldMkLst>
      </pc:sldChg>
      <pc:sldChg chg="del">
        <pc:chgData name="Damian Gordon" userId="796278f3-970d-4a3b-8137-dc597a054133" providerId="ADAL" clId="{84F1617C-B36D-4F3D-B550-36194416E66F}" dt="2024-10-17T10:31:48.013" v="457" actId="47"/>
        <pc:sldMkLst>
          <pc:docMk/>
          <pc:sldMk cId="1314442596" sldId="554"/>
        </pc:sldMkLst>
      </pc:sldChg>
      <pc:sldChg chg="del">
        <pc:chgData name="Damian Gordon" userId="796278f3-970d-4a3b-8137-dc597a054133" providerId="ADAL" clId="{84F1617C-B36D-4F3D-B550-36194416E66F}" dt="2024-10-17T10:31:48.013" v="457" actId="47"/>
        <pc:sldMkLst>
          <pc:docMk/>
          <pc:sldMk cId="3826350951" sldId="555"/>
        </pc:sldMkLst>
      </pc:sldChg>
      <pc:sldChg chg="del">
        <pc:chgData name="Damian Gordon" userId="796278f3-970d-4a3b-8137-dc597a054133" providerId="ADAL" clId="{84F1617C-B36D-4F3D-B550-36194416E66F}" dt="2024-10-17T10:31:48.013" v="457" actId="47"/>
        <pc:sldMkLst>
          <pc:docMk/>
          <pc:sldMk cId="2558959071" sldId="556"/>
        </pc:sldMkLst>
      </pc:sldChg>
      <pc:sldChg chg="del">
        <pc:chgData name="Damian Gordon" userId="796278f3-970d-4a3b-8137-dc597a054133" providerId="ADAL" clId="{84F1617C-B36D-4F3D-B550-36194416E66F}" dt="2024-10-17T10:31:48.013" v="457" actId="47"/>
        <pc:sldMkLst>
          <pc:docMk/>
          <pc:sldMk cId="62470669" sldId="557"/>
        </pc:sldMkLst>
      </pc:sldChg>
      <pc:sldChg chg="modSp add mod">
        <pc:chgData name="Damian Gordon" userId="796278f3-970d-4a3b-8137-dc597a054133" providerId="ADAL" clId="{84F1617C-B36D-4F3D-B550-36194416E66F}" dt="2024-10-19T15:15:28.795" v="4908" actId="27636"/>
        <pc:sldMkLst>
          <pc:docMk/>
          <pc:sldMk cId="526580696" sldId="557"/>
        </pc:sldMkLst>
        <pc:spChg chg="mod">
          <ac:chgData name="Damian Gordon" userId="796278f3-970d-4a3b-8137-dc597a054133" providerId="ADAL" clId="{84F1617C-B36D-4F3D-B550-36194416E66F}" dt="2024-10-19T15:10:56.292" v="4739"/>
          <ac:spMkLst>
            <pc:docMk/>
            <pc:sldMk cId="526580696" sldId="557"/>
            <ac:spMk id="2" creationId="{2056AC5A-A420-53B3-5ABB-786AD7D29E8B}"/>
          </ac:spMkLst>
        </pc:spChg>
        <pc:spChg chg="mod">
          <ac:chgData name="Damian Gordon" userId="796278f3-970d-4a3b-8137-dc597a054133" providerId="ADAL" clId="{84F1617C-B36D-4F3D-B550-36194416E66F}" dt="2024-10-19T15:15:28.795" v="4908" actId="27636"/>
          <ac:spMkLst>
            <pc:docMk/>
            <pc:sldMk cId="526580696" sldId="557"/>
            <ac:spMk id="3" creationId="{4EF63B6F-2500-95FF-4D92-A2DE8F5B5B33}"/>
          </ac:spMkLst>
        </pc:spChg>
      </pc:sldChg>
      <pc:sldChg chg="del">
        <pc:chgData name="Damian Gordon" userId="796278f3-970d-4a3b-8137-dc597a054133" providerId="ADAL" clId="{84F1617C-B36D-4F3D-B550-36194416E66F}" dt="2024-10-17T10:31:48.013" v="457" actId="47"/>
        <pc:sldMkLst>
          <pc:docMk/>
          <pc:sldMk cId="3337860375" sldId="558"/>
        </pc:sldMkLst>
      </pc:sldChg>
      <pc:sldChg chg="del">
        <pc:chgData name="Damian Gordon" userId="796278f3-970d-4a3b-8137-dc597a054133" providerId="ADAL" clId="{84F1617C-B36D-4F3D-B550-36194416E66F}" dt="2024-10-17T10:31:48.013" v="457" actId="47"/>
        <pc:sldMkLst>
          <pc:docMk/>
          <pc:sldMk cId="1375753814" sldId="559"/>
        </pc:sldMkLst>
      </pc:sldChg>
      <pc:sldChg chg="del">
        <pc:chgData name="Damian Gordon" userId="796278f3-970d-4a3b-8137-dc597a054133" providerId="ADAL" clId="{84F1617C-B36D-4F3D-B550-36194416E66F}" dt="2024-10-17T10:31:48.013" v="457" actId="47"/>
        <pc:sldMkLst>
          <pc:docMk/>
          <pc:sldMk cId="2845990101" sldId="560"/>
        </pc:sldMkLst>
      </pc:sldChg>
      <pc:sldChg chg="del">
        <pc:chgData name="Damian Gordon" userId="796278f3-970d-4a3b-8137-dc597a054133" providerId="ADAL" clId="{84F1617C-B36D-4F3D-B550-36194416E66F}" dt="2024-10-17T10:31:48.013" v="457" actId="47"/>
        <pc:sldMkLst>
          <pc:docMk/>
          <pc:sldMk cId="4152644878" sldId="561"/>
        </pc:sldMkLst>
      </pc:sldChg>
      <pc:sldChg chg="del">
        <pc:chgData name="Damian Gordon" userId="796278f3-970d-4a3b-8137-dc597a054133" providerId="ADAL" clId="{84F1617C-B36D-4F3D-B550-36194416E66F}" dt="2024-10-17T10:31:48.013" v="457" actId="47"/>
        <pc:sldMkLst>
          <pc:docMk/>
          <pc:sldMk cId="1655053635" sldId="562"/>
        </pc:sldMkLst>
      </pc:sldChg>
      <pc:sldChg chg="del">
        <pc:chgData name="Damian Gordon" userId="796278f3-970d-4a3b-8137-dc597a054133" providerId="ADAL" clId="{84F1617C-B36D-4F3D-B550-36194416E66F}" dt="2024-10-17T10:31:48.013" v="457" actId="47"/>
        <pc:sldMkLst>
          <pc:docMk/>
          <pc:sldMk cId="1142153425" sldId="563"/>
        </pc:sldMkLst>
      </pc:sldChg>
      <pc:sldChg chg="del">
        <pc:chgData name="Damian Gordon" userId="796278f3-970d-4a3b-8137-dc597a054133" providerId="ADAL" clId="{84F1617C-B36D-4F3D-B550-36194416E66F}" dt="2024-10-17T10:31:48.013" v="457" actId="47"/>
        <pc:sldMkLst>
          <pc:docMk/>
          <pc:sldMk cId="1023680307" sldId="564"/>
        </pc:sldMkLst>
      </pc:sldChg>
      <pc:sldChg chg="del">
        <pc:chgData name="Damian Gordon" userId="796278f3-970d-4a3b-8137-dc597a054133" providerId="ADAL" clId="{84F1617C-B36D-4F3D-B550-36194416E66F}" dt="2024-10-17T10:31:48.013" v="457" actId="47"/>
        <pc:sldMkLst>
          <pc:docMk/>
          <pc:sldMk cId="104314410" sldId="565"/>
        </pc:sldMkLst>
      </pc:sldChg>
      <pc:sldChg chg="del">
        <pc:chgData name="Damian Gordon" userId="796278f3-970d-4a3b-8137-dc597a054133" providerId="ADAL" clId="{84F1617C-B36D-4F3D-B550-36194416E66F}" dt="2024-10-17T10:31:48.013" v="457" actId="47"/>
        <pc:sldMkLst>
          <pc:docMk/>
          <pc:sldMk cId="1651527110" sldId="566"/>
        </pc:sldMkLst>
      </pc:sldChg>
      <pc:sldChg chg="del">
        <pc:chgData name="Damian Gordon" userId="796278f3-970d-4a3b-8137-dc597a054133" providerId="ADAL" clId="{84F1617C-B36D-4F3D-B550-36194416E66F}" dt="2024-10-17T10:31:48.013" v="457" actId="47"/>
        <pc:sldMkLst>
          <pc:docMk/>
          <pc:sldMk cId="1041985867" sldId="567"/>
        </pc:sldMkLst>
      </pc:sldChg>
      <pc:sldChg chg="del">
        <pc:chgData name="Damian Gordon" userId="796278f3-970d-4a3b-8137-dc597a054133" providerId="ADAL" clId="{84F1617C-B36D-4F3D-B550-36194416E66F}" dt="2024-10-17T10:31:48.013" v="457" actId="47"/>
        <pc:sldMkLst>
          <pc:docMk/>
          <pc:sldMk cId="1049163361" sldId="568"/>
        </pc:sldMkLst>
      </pc:sldChg>
      <pc:sldChg chg="del">
        <pc:chgData name="Damian Gordon" userId="796278f3-970d-4a3b-8137-dc597a054133" providerId="ADAL" clId="{84F1617C-B36D-4F3D-B550-36194416E66F}" dt="2024-10-17T10:31:48.013" v="457" actId="47"/>
        <pc:sldMkLst>
          <pc:docMk/>
          <pc:sldMk cId="3455537879" sldId="569"/>
        </pc:sldMkLst>
      </pc:sldChg>
      <pc:sldChg chg="addSp delSp modSp add del mod setBg delDesignElem">
        <pc:chgData name="Damian Gordon" userId="796278f3-970d-4a3b-8137-dc597a054133" providerId="ADAL" clId="{84F1617C-B36D-4F3D-B550-36194416E66F}" dt="2024-10-17T10:28:54.158" v="446" actId="47"/>
        <pc:sldMkLst>
          <pc:docMk/>
          <pc:sldMk cId="1990163567" sldId="570"/>
        </pc:sldMkLst>
        <pc:spChg chg="add mod">
          <ac:chgData name="Damian Gordon" userId="796278f3-970d-4a3b-8137-dc597a054133" providerId="ADAL" clId="{84F1617C-B36D-4F3D-B550-36194416E66F}" dt="2024-10-17T10:24:16.466" v="270" actId="14100"/>
          <ac:spMkLst>
            <pc:docMk/>
            <pc:sldMk cId="1990163567" sldId="570"/>
            <ac:spMk id="2" creationId="{766E38F7-A43F-C2EA-78E2-8946F3EB6818}"/>
          </ac:spMkLst>
        </pc:spChg>
        <pc:spChg chg="del">
          <ac:chgData name="Damian Gordon" userId="796278f3-970d-4a3b-8137-dc597a054133" providerId="ADAL" clId="{84F1617C-B36D-4F3D-B550-36194416E66F}" dt="2024-10-17T10:22:47.078" v="246"/>
          <ac:spMkLst>
            <pc:docMk/>
            <pc:sldMk cId="1990163567" sldId="570"/>
            <ac:spMk id="28" creationId="{448F4C36-001C-B8F3-7D36-BEC7C4E29A83}"/>
          </ac:spMkLst>
        </pc:spChg>
      </pc:sldChg>
      <pc:sldChg chg="add del">
        <pc:chgData name="Damian Gordon" userId="796278f3-970d-4a3b-8137-dc597a054133" providerId="ADAL" clId="{84F1617C-B36D-4F3D-B550-36194416E66F}" dt="2024-10-17T10:31:27.297" v="456" actId="47"/>
        <pc:sldMkLst>
          <pc:docMk/>
          <pc:sldMk cId="2400790136" sldId="571"/>
        </pc:sldMkLst>
      </pc:sldChg>
      <pc:sldChg chg="addSp delSp modSp add mod">
        <pc:chgData name="Damian Gordon" userId="796278f3-970d-4a3b-8137-dc597a054133" providerId="ADAL" clId="{84F1617C-B36D-4F3D-B550-36194416E66F}" dt="2024-10-18T23:34:32.095" v="1831" actId="115"/>
        <pc:sldMkLst>
          <pc:docMk/>
          <pc:sldMk cId="839626607" sldId="572"/>
        </pc:sldMkLst>
        <pc:spChg chg="mod">
          <ac:chgData name="Damian Gordon" userId="796278f3-970d-4a3b-8137-dc597a054133" providerId="ADAL" clId="{84F1617C-B36D-4F3D-B550-36194416E66F}" dt="2024-10-18T23:34:32.095" v="1831" actId="115"/>
          <ac:spMkLst>
            <pc:docMk/>
            <pc:sldMk cId="839626607" sldId="572"/>
            <ac:spMk id="3" creationId="{3D4F7601-A708-C92E-005B-D5EB5952C4DA}"/>
          </ac:spMkLst>
        </pc:spChg>
        <pc:picChg chg="add del">
          <ac:chgData name="Damian Gordon" userId="796278f3-970d-4a3b-8137-dc597a054133" providerId="ADAL" clId="{84F1617C-B36D-4F3D-B550-36194416E66F}" dt="2024-10-17T10:27:00.643" v="348" actId="478"/>
          <ac:picMkLst>
            <pc:docMk/>
            <pc:sldMk cId="839626607" sldId="572"/>
            <ac:picMk id="2050" creationId="{E3D9660F-F493-B734-7EE6-84A66F23289D}"/>
          </ac:picMkLst>
        </pc:picChg>
      </pc:sldChg>
      <pc:sldChg chg="addSp delSp modSp add mod setBg">
        <pc:chgData name="Damian Gordon" userId="796278f3-970d-4a3b-8137-dc597a054133" providerId="ADAL" clId="{84F1617C-B36D-4F3D-B550-36194416E66F}" dt="2024-10-17T10:27:47.062" v="379" actId="26606"/>
        <pc:sldMkLst>
          <pc:docMk/>
          <pc:sldMk cId="1244504087" sldId="573"/>
        </pc:sldMkLst>
        <pc:spChg chg="del">
          <ac:chgData name="Damian Gordon" userId="796278f3-970d-4a3b-8137-dc597a054133" providerId="ADAL" clId="{84F1617C-B36D-4F3D-B550-36194416E66F}" dt="2024-10-17T10:27:43.622" v="376" actId="478"/>
          <ac:spMkLst>
            <pc:docMk/>
            <pc:sldMk cId="1244504087" sldId="573"/>
            <ac:spMk id="2" creationId="{E8563F72-0431-2EBF-764D-6A7950CA5BC1}"/>
          </ac:spMkLst>
        </pc:spChg>
        <pc:spChg chg="del">
          <ac:chgData name="Damian Gordon" userId="796278f3-970d-4a3b-8137-dc597a054133" providerId="ADAL" clId="{84F1617C-B36D-4F3D-B550-36194416E66F}" dt="2024-10-17T10:27:43.622" v="376" actId="478"/>
          <ac:spMkLst>
            <pc:docMk/>
            <pc:sldMk cId="1244504087" sldId="573"/>
            <ac:spMk id="3" creationId="{C4304091-B091-4269-2932-2344C602DC17}"/>
          </ac:spMkLst>
        </pc:spChg>
        <pc:spChg chg="add del mod">
          <ac:chgData name="Damian Gordon" userId="796278f3-970d-4a3b-8137-dc597a054133" providerId="ADAL" clId="{84F1617C-B36D-4F3D-B550-36194416E66F}" dt="2024-10-17T10:27:44.554" v="377" actId="478"/>
          <ac:spMkLst>
            <pc:docMk/>
            <pc:sldMk cId="1244504087" sldId="573"/>
            <ac:spMk id="4" creationId="{4ECB4DD7-379C-AA87-7984-37DDE5FC92DC}"/>
          </ac:spMkLst>
        </pc:spChg>
        <pc:spChg chg="add del mod">
          <ac:chgData name="Damian Gordon" userId="796278f3-970d-4a3b-8137-dc597a054133" providerId="ADAL" clId="{84F1617C-B36D-4F3D-B550-36194416E66F}" dt="2024-10-17T10:27:44.554" v="377" actId="478"/>
          <ac:spMkLst>
            <pc:docMk/>
            <pc:sldMk cId="1244504087" sldId="573"/>
            <ac:spMk id="5" creationId="{2C8DACCD-AF60-61C4-B8E7-F03C6312DC91}"/>
          </ac:spMkLst>
        </pc:spChg>
        <pc:spChg chg="add">
          <ac:chgData name="Damian Gordon" userId="796278f3-970d-4a3b-8137-dc597a054133" providerId="ADAL" clId="{84F1617C-B36D-4F3D-B550-36194416E66F}" dt="2024-10-17T10:27:47.062" v="379" actId="26606"/>
          <ac:spMkLst>
            <pc:docMk/>
            <pc:sldMk cId="1244504087" sldId="573"/>
            <ac:spMk id="11" creationId="{42A4FC2C-047E-45A5-965D-8E1E3BF09BC6}"/>
          </ac:spMkLst>
        </pc:spChg>
        <pc:picChg chg="add mod">
          <ac:chgData name="Damian Gordon" userId="796278f3-970d-4a3b-8137-dc597a054133" providerId="ADAL" clId="{84F1617C-B36D-4F3D-B550-36194416E66F}" dt="2024-10-17T10:27:47.062" v="379" actId="26606"/>
          <ac:picMkLst>
            <pc:docMk/>
            <pc:sldMk cId="1244504087" sldId="573"/>
            <ac:picMk id="6" creationId="{4B63CC24-C228-A0E6-1274-5FA1F5D89DB3}"/>
          </ac:picMkLst>
        </pc:picChg>
        <pc:picChg chg="del">
          <ac:chgData name="Damian Gordon" userId="796278f3-970d-4a3b-8137-dc597a054133" providerId="ADAL" clId="{84F1617C-B36D-4F3D-B550-36194416E66F}" dt="2024-10-17T10:27:43.622" v="376" actId="478"/>
          <ac:picMkLst>
            <pc:docMk/>
            <pc:sldMk cId="1244504087" sldId="573"/>
            <ac:picMk id="7" creationId="{7C09C9D2-85E5-36B9-C87C-4A7EC249321F}"/>
          </ac:picMkLst>
        </pc:picChg>
        <pc:picChg chg="del">
          <ac:chgData name="Damian Gordon" userId="796278f3-970d-4a3b-8137-dc597a054133" providerId="ADAL" clId="{84F1617C-B36D-4F3D-B550-36194416E66F}" dt="2024-10-17T10:27:42.110" v="375" actId="21"/>
          <ac:picMkLst>
            <pc:docMk/>
            <pc:sldMk cId="1244504087" sldId="573"/>
            <ac:picMk id="2050" creationId="{4B63CC24-C228-A0E6-1274-5FA1F5D89DB3}"/>
          </ac:picMkLst>
        </pc:picChg>
      </pc:sldChg>
      <pc:sldChg chg="modSp add mod ord">
        <pc:chgData name="Damian Gordon" userId="796278f3-970d-4a3b-8137-dc597a054133" providerId="ADAL" clId="{84F1617C-B36D-4F3D-B550-36194416E66F}" dt="2024-10-17T10:28:10.949" v="415" actId="20577"/>
        <pc:sldMkLst>
          <pc:docMk/>
          <pc:sldMk cId="773160902" sldId="574"/>
        </pc:sldMkLst>
        <pc:spChg chg="mod">
          <ac:chgData name="Damian Gordon" userId="796278f3-970d-4a3b-8137-dc597a054133" providerId="ADAL" clId="{84F1617C-B36D-4F3D-B550-36194416E66F}" dt="2024-10-17T10:28:10.949" v="415" actId="20577"/>
          <ac:spMkLst>
            <pc:docMk/>
            <pc:sldMk cId="773160902" sldId="574"/>
            <ac:spMk id="3" creationId="{DEE9BCC9-3111-2E71-D857-F15E4A56B812}"/>
          </ac:spMkLst>
        </pc:spChg>
      </pc:sldChg>
      <pc:sldChg chg="modSp add mod">
        <pc:chgData name="Damian Gordon" userId="796278f3-970d-4a3b-8137-dc597a054133" providerId="ADAL" clId="{84F1617C-B36D-4F3D-B550-36194416E66F}" dt="2024-10-17T10:28:26.559" v="445" actId="20577"/>
        <pc:sldMkLst>
          <pc:docMk/>
          <pc:sldMk cId="189954693" sldId="575"/>
        </pc:sldMkLst>
        <pc:spChg chg="mod">
          <ac:chgData name="Damian Gordon" userId="796278f3-970d-4a3b-8137-dc597a054133" providerId="ADAL" clId="{84F1617C-B36D-4F3D-B550-36194416E66F}" dt="2024-10-17T10:28:26.559" v="445" actId="20577"/>
          <ac:spMkLst>
            <pc:docMk/>
            <pc:sldMk cId="189954693" sldId="575"/>
            <ac:spMk id="3" creationId="{941337B2-8AED-3814-B5E2-D8AB758A9EFD}"/>
          </ac:spMkLst>
        </pc:spChg>
      </pc:sldChg>
      <pc:sldChg chg="addSp delSp modSp add mod ord setBg delDesignElem">
        <pc:chgData name="Damian Gordon" userId="796278f3-970d-4a3b-8137-dc597a054133" providerId="ADAL" clId="{84F1617C-B36D-4F3D-B550-36194416E66F}" dt="2024-10-17T10:33:58.945" v="493" actId="14100"/>
        <pc:sldMkLst>
          <pc:docMk/>
          <pc:sldMk cId="2379781686" sldId="576"/>
        </pc:sldMkLst>
        <pc:spChg chg="mod">
          <ac:chgData name="Damian Gordon" userId="796278f3-970d-4a3b-8137-dc597a054133" providerId="ADAL" clId="{84F1617C-B36D-4F3D-B550-36194416E66F}" dt="2024-10-17T10:33:58.945" v="493" actId="14100"/>
          <ac:spMkLst>
            <pc:docMk/>
            <pc:sldMk cId="2379781686" sldId="576"/>
            <ac:spMk id="11" creationId="{446B1A12-9799-13C1-E42D-4F169F42231D}"/>
          </ac:spMkLst>
        </pc:spChg>
        <pc:spChg chg="add">
          <ac:chgData name="Damian Gordon" userId="796278f3-970d-4a3b-8137-dc597a054133" providerId="ADAL" clId="{84F1617C-B36D-4F3D-B550-36194416E66F}" dt="2024-10-17T10:33:48.274" v="486" actId="26606"/>
          <ac:spMkLst>
            <pc:docMk/>
            <pc:sldMk cId="2379781686" sldId="576"/>
            <ac:spMk id="17" creationId="{C1DD1A8A-57D5-4A81-AD04-532B043C5611}"/>
          </ac:spMkLst>
        </pc:spChg>
        <pc:spChg chg="del">
          <ac:chgData name="Damian Gordon" userId="796278f3-970d-4a3b-8137-dc597a054133" providerId="ADAL" clId="{84F1617C-B36D-4F3D-B550-36194416E66F}" dt="2024-10-17T10:32:41.700" v="466"/>
          <ac:spMkLst>
            <pc:docMk/>
            <pc:sldMk cId="2379781686" sldId="576"/>
            <ac:spMk id="18" creationId="{CFEFE88B-7F0D-0A91-1847-44780F69B4EF}"/>
          </ac:spMkLst>
        </pc:spChg>
        <pc:spChg chg="add">
          <ac:chgData name="Damian Gordon" userId="796278f3-970d-4a3b-8137-dc597a054133" providerId="ADAL" clId="{84F1617C-B36D-4F3D-B550-36194416E66F}" dt="2024-10-17T10:33:48.274" v="486" actId="26606"/>
          <ac:spMkLst>
            <pc:docMk/>
            <pc:sldMk cId="2379781686" sldId="576"/>
            <ac:spMk id="19" creationId="{007891EC-4501-44ED-A8C8-B11B6DB767AB}"/>
          </ac:spMkLst>
        </pc:spChg>
        <pc:spChg chg="del">
          <ac:chgData name="Damian Gordon" userId="796278f3-970d-4a3b-8137-dc597a054133" providerId="ADAL" clId="{84F1617C-B36D-4F3D-B550-36194416E66F}" dt="2024-10-17T10:32:41.700" v="466"/>
          <ac:spMkLst>
            <pc:docMk/>
            <pc:sldMk cId="2379781686" sldId="576"/>
            <ac:spMk id="20" creationId="{DD3F6C20-F91D-77CA-D005-3C6A61CCED6D}"/>
          </ac:spMkLst>
        </pc:spChg>
        <pc:picChg chg="add">
          <ac:chgData name="Damian Gordon" userId="796278f3-970d-4a3b-8137-dc597a054133" providerId="ADAL" clId="{84F1617C-B36D-4F3D-B550-36194416E66F}" dt="2024-10-17T10:33:48.274" v="486" actId="26606"/>
          <ac:picMkLst>
            <pc:docMk/>
            <pc:sldMk cId="2379781686" sldId="576"/>
            <ac:picMk id="13" creationId="{FB2E8E17-9974-B7E2-34B8-2361118EE9A2}"/>
          </ac:picMkLst>
        </pc:picChg>
        <pc:picChg chg="del">
          <ac:chgData name="Damian Gordon" userId="796278f3-970d-4a3b-8137-dc597a054133" providerId="ADAL" clId="{84F1617C-B36D-4F3D-B550-36194416E66F}" dt="2024-10-17T10:33:38.568" v="485" actId="478"/>
          <ac:picMkLst>
            <pc:docMk/>
            <pc:sldMk cId="2379781686" sldId="576"/>
            <ac:picMk id="14" creationId="{A9BE2E09-719F-E7AB-D48A-3FA6FF47CDDB}"/>
          </ac:picMkLst>
        </pc:picChg>
      </pc:sldChg>
      <pc:sldChg chg="new del">
        <pc:chgData name="Damian Gordon" userId="796278f3-970d-4a3b-8137-dc597a054133" providerId="ADAL" clId="{84F1617C-B36D-4F3D-B550-36194416E66F}" dt="2024-10-17T10:30:47.579" v="453" actId="47"/>
        <pc:sldMkLst>
          <pc:docMk/>
          <pc:sldMk cId="3347814248" sldId="576"/>
        </pc:sldMkLst>
      </pc:sldChg>
      <pc:sldChg chg="addSp delSp modSp add mod modMedia setBg delDesignElem">
        <pc:chgData name="Damian Gordon" userId="796278f3-970d-4a3b-8137-dc597a054133" providerId="ADAL" clId="{84F1617C-B36D-4F3D-B550-36194416E66F}" dt="2024-10-17T10:36:13.885" v="562" actId="14100"/>
        <pc:sldMkLst>
          <pc:docMk/>
          <pc:sldMk cId="77183214" sldId="577"/>
        </pc:sldMkLst>
        <pc:spChg chg="mod">
          <ac:chgData name="Damian Gordon" userId="796278f3-970d-4a3b-8137-dc597a054133" providerId="ADAL" clId="{84F1617C-B36D-4F3D-B550-36194416E66F}" dt="2024-10-17T10:36:13.885" v="562" actId="14100"/>
          <ac:spMkLst>
            <pc:docMk/>
            <pc:sldMk cId="77183214" sldId="577"/>
            <ac:spMk id="11" creationId="{ED0E6075-873E-67A2-4D50-ECA6E96BDF1D}"/>
          </ac:spMkLst>
        </pc:spChg>
        <pc:spChg chg="add">
          <ac:chgData name="Damian Gordon" userId="796278f3-970d-4a3b-8137-dc597a054133" providerId="ADAL" clId="{84F1617C-B36D-4F3D-B550-36194416E66F}" dt="2024-10-17T10:35:58.377" v="541" actId="26606"/>
          <ac:spMkLst>
            <pc:docMk/>
            <pc:sldMk cId="77183214" sldId="577"/>
            <ac:spMk id="14" creationId="{C1DD1A8A-57D5-4A81-AD04-532B043C5611}"/>
          </ac:spMkLst>
        </pc:spChg>
        <pc:spChg chg="add">
          <ac:chgData name="Damian Gordon" userId="796278f3-970d-4a3b-8137-dc597a054133" providerId="ADAL" clId="{84F1617C-B36D-4F3D-B550-36194416E66F}" dt="2024-10-17T10:35:58.377" v="541" actId="26606"/>
          <ac:spMkLst>
            <pc:docMk/>
            <pc:sldMk cId="77183214" sldId="577"/>
            <ac:spMk id="16" creationId="{007891EC-4501-44ED-A8C8-B11B6DB767AB}"/>
          </ac:spMkLst>
        </pc:spChg>
        <pc:spChg chg="del">
          <ac:chgData name="Damian Gordon" userId="796278f3-970d-4a3b-8137-dc597a054133" providerId="ADAL" clId="{84F1617C-B36D-4F3D-B550-36194416E66F}" dt="2024-10-17T10:34:19.952" v="495"/>
          <ac:spMkLst>
            <pc:docMk/>
            <pc:sldMk cId="77183214" sldId="577"/>
            <ac:spMk id="17" creationId="{7B016E19-6A36-F6AD-66AA-72E7964EE95A}"/>
          </ac:spMkLst>
        </pc:spChg>
        <pc:spChg chg="del">
          <ac:chgData name="Damian Gordon" userId="796278f3-970d-4a3b-8137-dc597a054133" providerId="ADAL" clId="{84F1617C-B36D-4F3D-B550-36194416E66F}" dt="2024-10-17T10:34:19.952" v="495"/>
          <ac:spMkLst>
            <pc:docMk/>
            <pc:sldMk cId="77183214" sldId="577"/>
            <ac:spMk id="19" creationId="{AFF862DA-A271-D171-545B-96C2DD177E04}"/>
          </ac:spMkLst>
        </pc:spChg>
        <pc:picChg chg="del">
          <ac:chgData name="Damian Gordon" userId="796278f3-970d-4a3b-8137-dc597a054133" providerId="ADAL" clId="{84F1617C-B36D-4F3D-B550-36194416E66F}" dt="2024-10-17T10:34:25.873" v="502" actId="478"/>
          <ac:picMkLst>
            <pc:docMk/>
            <pc:sldMk cId="77183214" sldId="577"/>
            <ac:picMk id="13" creationId="{01EAA37C-5394-3B77-3905-94E492C6AC99}"/>
          </ac:picMkLst>
        </pc:picChg>
        <pc:picChg chg="add mod">
          <ac:chgData name="Damian Gordon" userId="796278f3-970d-4a3b-8137-dc597a054133" providerId="ADAL" clId="{84F1617C-B36D-4F3D-B550-36194416E66F}" dt="2024-10-17T10:35:59.005" v="543"/>
          <ac:picMkLst>
            <pc:docMk/>
            <pc:sldMk cId="77183214" sldId="577"/>
            <ac:picMk id="15" creationId="{142DED43-B392-299B-923A-94634EB4E5F3}"/>
          </ac:picMkLst>
        </pc:picChg>
      </pc:sldChg>
      <pc:sldChg chg="addSp delSp modSp add del">
        <pc:chgData name="Damian Gordon" userId="796278f3-970d-4a3b-8137-dc597a054133" providerId="ADAL" clId="{84F1617C-B36D-4F3D-B550-36194416E66F}" dt="2024-10-17T10:30:45.548" v="452" actId="47"/>
        <pc:sldMkLst>
          <pc:docMk/>
          <pc:sldMk cId="1013369485" sldId="577"/>
        </pc:sldMkLst>
        <pc:spChg chg="add mod">
          <ac:chgData name="Damian Gordon" userId="796278f3-970d-4a3b-8137-dc597a054133" providerId="ADAL" clId="{84F1617C-B36D-4F3D-B550-36194416E66F}" dt="2024-10-17T10:29:45.297" v="449" actId="478"/>
          <ac:spMkLst>
            <pc:docMk/>
            <pc:sldMk cId="1013369485" sldId="577"/>
            <ac:spMk id="2" creationId="{A2FEB356-E8E7-8355-D9AB-A77A66EB7806}"/>
          </ac:spMkLst>
        </pc:spChg>
        <pc:spChg chg="del">
          <ac:chgData name="Damian Gordon" userId="796278f3-970d-4a3b-8137-dc597a054133" providerId="ADAL" clId="{84F1617C-B36D-4F3D-B550-36194416E66F}" dt="2024-10-17T10:29:45.297" v="449" actId="478"/>
          <ac:spMkLst>
            <pc:docMk/>
            <pc:sldMk cId="1013369485" sldId="577"/>
            <ac:spMk id="1269" creationId="{ED545E0B-684C-C2C9-03CC-741320929EDA}"/>
          </ac:spMkLst>
        </pc:spChg>
        <pc:spChg chg="del">
          <ac:chgData name="Damian Gordon" userId="796278f3-970d-4a3b-8137-dc597a054133" providerId="ADAL" clId="{84F1617C-B36D-4F3D-B550-36194416E66F}" dt="2024-10-17T10:29:45.297" v="449" actId="478"/>
          <ac:spMkLst>
            <pc:docMk/>
            <pc:sldMk cId="1013369485" sldId="577"/>
            <ac:spMk id="1270" creationId="{1C25E8BD-2212-C935-4001-86D22963D7E8}"/>
          </ac:spMkLst>
        </pc:spChg>
        <pc:spChg chg="del">
          <ac:chgData name="Damian Gordon" userId="796278f3-970d-4a3b-8137-dc597a054133" providerId="ADAL" clId="{84F1617C-B36D-4F3D-B550-36194416E66F}" dt="2024-10-17T10:29:45.297" v="449" actId="478"/>
          <ac:spMkLst>
            <pc:docMk/>
            <pc:sldMk cId="1013369485" sldId="577"/>
            <ac:spMk id="1271" creationId="{88FE3503-C8E6-4D41-0F34-D6CF2B6D1A83}"/>
          </ac:spMkLst>
        </pc:spChg>
        <pc:spChg chg="del">
          <ac:chgData name="Damian Gordon" userId="796278f3-970d-4a3b-8137-dc597a054133" providerId="ADAL" clId="{84F1617C-B36D-4F3D-B550-36194416E66F}" dt="2024-10-17T10:29:45.297" v="449" actId="478"/>
          <ac:spMkLst>
            <pc:docMk/>
            <pc:sldMk cId="1013369485" sldId="577"/>
            <ac:spMk id="1272" creationId="{39A8775E-C8DA-70A4-F037-172C2E7D22D6}"/>
          </ac:spMkLst>
        </pc:spChg>
        <pc:spChg chg="del">
          <ac:chgData name="Damian Gordon" userId="796278f3-970d-4a3b-8137-dc597a054133" providerId="ADAL" clId="{84F1617C-B36D-4F3D-B550-36194416E66F}" dt="2024-10-17T10:29:45.297" v="449" actId="478"/>
          <ac:spMkLst>
            <pc:docMk/>
            <pc:sldMk cId="1013369485" sldId="577"/>
            <ac:spMk id="1274" creationId="{7BE24A2E-63EB-65F9-44BD-3E52054285EA}"/>
          </ac:spMkLst>
        </pc:spChg>
        <pc:spChg chg="del">
          <ac:chgData name="Damian Gordon" userId="796278f3-970d-4a3b-8137-dc597a054133" providerId="ADAL" clId="{84F1617C-B36D-4F3D-B550-36194416E66F}" dt="2024-10-17T10:29:45.297" v="449" actId="478"/>
          <ac:spMkLst>
            <pc:docMk/>
            <pc:sldMk cId="1013369485" sldId="577"/>
            <ac:spMk id="1275" creationId="{89230D3A-DD80-69D4-EEAC-2DCF9E596751}"/>
          </ac:spMkLst>
        </pc:spChg>
        <pc:spChg chg="del">
          <ac:chgData name="Damian Gordon" userId="796278f3-970d-4a3b-8137-dc597a054133" providerId="ADAL" clId="{84F1617C-B36D-4F3D-B550-36194416E66F}" dt="2024-10-17T10:29:45.297" v="449" actId="478"/>
          <ac:spMkLst>
            <pc:docMk/>
            <pc:sldMk cId="1013369485" sldId="577"/>
            <ac:spMk id="1276" creationId="{CAF6D063-1E9A-6E57-9F72-B8F10307F36F}"/>
          </ac:spMkLst>
        </pc:spChg>
        <pc:picChg chg="del">
          <ac:chgData name="Damian Gordon" userId="796278f3-970d-4a3b-8137-dc597a054133" providerId="ADAL" clId="{84F1617C-B36D-4F3D-B550-36194416E66F}" dt="2024-10-17T10:29:45.297" v="449" actId="478"/>
          <ac:picMkLst>
            <pc:docMk/>
            <pc:sldMk cId="1013369485" sldId="577"/>
            <ac:picMk id="1026" creationId="{50D2DBD5-D158-6CFD-D39B-9830C44F17D4}"/>
          </ac:picMkLst>
        </pc:picChg>
        <pc:cxnChg chg="del">
          <ac:chgData name="Damian Gordon" userId="796278f3-970d-4a3b-8137-dc597a054133" providerId="ADAL" clId="{84F1617C-B36D-4F3D-B550-36194416E66F}" dt="2024-10-17T10:29:45.297" v="449" actId="478"/>
          <ac:cxnSpMkLst>
            <pc:docMk/>
            <pc:sldMk cId="1013369485" sldId="577"/>
            <ac:cxnSpMk id="9" creationId="{5CBFA27B-A4AA-71BA-F570-1B2250861198}"/>
          </ac:cxnSpMkLst>
        </pc:cxnChg>
        <pc:cxnChg chg="del">
          <ac:chgData name="Damian Gordon" userId="796278f3-970d-4a3b-8137-dc597a054133" providerId="ADAL" clId="{84F1617C-B36D-4F3D-B550-36194416E66F}" dt="2024-10-17T10:29:45.297" v="449" actId="478"/>
          <ac:cxnSpMkLst>
            <pc:docMk/>
            <pc:sldMk cId="1013369485" sldId="577"/>
            <ac:cxnSpMk id="12" creationId="{3330BDAC-64CA-BFEC-DCD4-53FB23AAF768}"/>
          </ac:cxnSpMkLst>
        </pc:cxnChg>
        <pc:cxnChg chg="del">
          <ac:chgData name="Damian Gordon" userId="796278f3-970d-4a3b-8137-dc597a054133" providerId="ADAL" clId="{84F1617C-B36D-4F3D-B550-36194416E66F}" dt="2024-10-17T10:29:45.297" v="449" actId="478"/>
          <ac:cxnSpMkLst>
            <pc:docMk/>
            <pc:sldMk cId="1013369485" sldId="577"/>
            <ac:cxnSpMk id="1283" creationId="{7D8D709C-FCF3-5724-BA23-522036A8EF3E}"/>
          </ac:cxnSpMkLst>
        </pc:cxnChg>
      </pc:sldChg>
      <pc:sldChg chg="modSp add mod">
        <pc:chgData name="Damian Gordon" userId="796278f3-970d-4a3b-8137-dc597a054133" providerId="ADAL" clId="{84F1617C-B36D-4F3D-B550-36194416E66F}" dt="2024-10-17T10:36:53.249" v="599" actId="20577"/>
        <pc:sldMkLst>
          <pc:docMk/>
          <pc:sldMk cId="207925299" sldId="578"/>
        </pc:sldMkLst>
        <pc:spChg chg="mod">
          <ac:chgData name="Damian Gordon" userId="796278f3-970d-4a3b-8137-dc597a054133" providerId="ADAL" clId="{84F1617C-B36D-4F3D-B550-36194416E66F}" dt="2024-10-17T10:36:53.249" v="599" actId="20577"/>
          <ac:spMkLst>
            <pc:docMk/>
            <pc:sldMk cId="207925299" sldId="578"/>
            <ac:spMk id="3" creationId="{D32E49F2-6582-A5E6-EC26-6699F57C5210}"/>
          </ac:spMkLst>
        </pc:spChg>
      </pc:sldChg>
      <pc:sldChg chg="modSp add mod ord">
        <pc:chgData name="Damian Gordon" userId="796278f3-970d-4a3b-8137-dc597a054133" providerId="ADAL" clId="{84F1617C-B36D-4F3D-B550-36194416E66F}" dt="2024-10-19T13:10:26.426" v="3632" actId="20577"/>
        <pc:sldMkLst>
          <pc:docMk/>
          <pc:sldMk cId="1448981388" sldId="579"/>
        </pc:sldMkLst>
        <pc:spChg chg="mod">
          <ac:chgData name="Damian Gordon" userId="796278f3-970d-4a3b-8137-dc597a054133" providerId="ADAL" clId="{84F1617C-B36D-4F3D-B550-36194416E66F}" dt="2024-10-17T10:53:05.191" v="868" actId="313"/>
          <ac:spMkLst>
            <pc:docMk/>
            <pc:sldMk cId="1448981388" sldId="579"/>
            <ac:spMk id="2" creationId="{A269F02F-152E-F564-F80F-E3D4052AFA03}"/>
          </ac:spMkLst>
        </pc:spChg>
        <pc:spChg chg="mod">
          <ac:chgData name="Damian Gordon" userId="796278f3-970d-4a3b-8137-dc597a054133" providerId="ADAL" clId="{84F1617C-B36D-4F3D-B550-36194416E66F}" dt="2024-10-19T13:10:26.426" v="3632" actId="20577"/>
          <ac:spMkLst>
            <pc:docMk/>
            <pc:sldMk cId="1448981388" sldId="579"/>
            <ac:spMk id="3" creationId="{E06D6110-6814-C4E3-12BA-D2A74F2130D3}"/>
          </ac:spMkLst>
        </pc:spChg>
      </pc:sldChg>
      <pc:sldChg chg="modSp add mod">
        <pc:chgData name="Damian Gordon" userId="796278f3-970d-4a3b-8137-dc597a054133" providerId="ADAL" clId="{84F1617C-B36D-4F3D-B550-36194416E66F}" dt="2024-10-17T11:04:29.403" v="922"/>
        <pc:sldMkLst>
          <pc:docMk/>
          <pc:sldMk cId="3651613586" sldId="580"/>
        </pc:sldMkLst>
        <pc:spChg chg="mod">
          <ac:chgData name="Damian Gordon" userId="796278f3-970d-4a3b-8137-dc597a054133" providerId="ADAL" clId="{84F1617C-B36D-4F3D-B550-36194416E66F}" dt="2024-10-17T11:04:29.403" v="922"/>
          <ac:spMkLst>
            <pc:docMk/>
            <pc:sldMk cId="3651613586" sldId="580"/>
            <ac:spMk id="2" creationId="{3BC3AA9B-6831-8B71-931F-F47913C82B0B}"/>
          </ac:spMkLst>
        </pc:spChg>
        <pc:spChg chg="mod">
          <ac:chgData name="Damian Gordon" userId="796278f3-970d-4a3b-8137-dc597a054133" providerId="ADAL" clId="{84F1617C-B36D-4F3D-B550-36194416E66F}" dt="2024-10-17T10:48:25.167" v="633" actId="113"/>
          <ac:spMkLst>
            <pc:docMk/>
            <pc:sldMk cId="3651613586" sldId="580"/>
            <ac:spMk id="3" creationId="{7AEF7C26-1836-B043-243C-04B3B1405597}"/>
          </ac:spMkLst>
        </pc:spChg>
      </pc:sldChg>
      <pc:sldChg chg="modSp add mod">
        <pc:chgData name="Damian Gordon" userId="796278f3-970d-4a3b-8137-dc597a054133" providerId="ADAL" clId="{84F1617C-B36D-4F3D-B550-36194416E66F}" dt="2024-10-17T11:04:32.896" v="923"/>
        <pc:sldMkLst>
          <pc:docMk/>
          <pc:sldMk cId="1507638793" sldId="581"/>
        </pc:sldMkLst>
        <pc:spChg chg="mod">
          <ac:chgData name="Damian Gordon" userId="796278f3-970d-4a3b-8137-dc597a054133" providerId="ADAL" clId="{84F1617C-B36D-4F3D-B550-36194416E66F}" dt="2024-10-17T11:04:32.896" v="923"/>
          <ac:spMkLst>
            <pc:docMk/>
            <pc:sldMk cId="1507638793" sldId="581"/>
            <ac:spMk id="2" creationId="{5449AB16-0B2B-A599-63BF-B0D501CB4BE9}"/>
          </ac:spMkLst>
        </pc:spChg>
        <pc:spChg chg="mod">
          <ac:chgData name="Damian Gordon" userId="796278f3-970d-4a3b-8137-dc597a054133" providerId="ADAL" clId="{84F1617C-B36D-4F3D-B550-36194416E66F}" dt="2024-10-17T10:49:02.945" v="641" actId="20577"/>
          <ac:spMkLst>
            <pc:docMk/>
            <pc:sldMk cId="1507638793" sldId="581"/>
            <ac:spMk id="3" creationId="{FAEC07AE-8C80-AD67-3C0B-60621355549D}"/>
          </ac:spMkLst>
        </pc:spChg>
      </pc:sldChg>
      <pc:sldChg chg="modSp add mod">
        <pc:chgData name="Damian Gordon" userId="796278f3-970d-4a3b-8137-dc597a054133" providerId="ADAL" clId="{84F1617C-B36D-4F3D-B550-36194416E66F}" dt="2024-10-17T11:04:36.108" v="924"/>
        <pc:sldMkLst>
          <pc:docMk/>
          <pc:sldMk cId="631498680" sldId="582"/>
        </pc:sldMkLst>
        <pc:spChg chg="mod">
          <ac:chgData name="Damian Gordon" userId="796278f3-970d-4a3b-8137-dc597a054133" providerId="ADAL" clId="{84F1617C-B36D-4F3D-B550-36194416E66F}" dt="2024-10-17T11:04:36.108" v="924"/>
          <ac:spMkLst>
            <pc:docMk/>
            <pc:sldMk cId="631498680" sldId="582"/>
            <ac:spMk id="2" creationId="{2AA2B9CB-134E-E33C-AF90-EB5BAA38364F}"/>
          </ac:spMkLst>
        </pc:spChg>
        <pc:spChg chg="mod">
          <ac:chgData name="Damian Gordon" userId="796278f3-970d-4a3b-8137-dc597a054133" providerId="ADAL" clId="{84F1617C-B36D-4F3D-B550-36194416E66F}" dt="2024-10-17T10:51:35.145" v="831" actId="20577"/>
          <ac:spMkLst>
            <pc:docMk/>
            <pc:sldMk cId="631498680" sldId="582"/>
            <ac:spMk id="3" creationId="{0A3C7EEA-446A-F07D-7EBE-C496DD3172ED}"/>
          </ac:spMkLst>
        </pc:spChg>
      </pc:sldChg>
      <pc:sldChg chg="modSp add mod">
        <pc:chgData name="Damian Gordon" userId="796278f3-970d-4a3b-8137-dc597a054133" providerId="ADAL" clId="{84F1617C-B36D-4F3D-B550-36194416E66F}" dt="2024-10-17T11:04:23.015" v="921"/>
        <pc:sldMkLst>
          <pc:docMk/>
          <pc:sldMk cId="2788630526" sldId="583"/>
        </pc:sldMkLst>
        <pc:spChg chg="mod">
          <ac:chgData name="Damian Gordon" userId="796278f3-970d-4a3b-8137-dc597a054133" providerId="ADAL" clId="{84F1617C-B36D-4F3D-B550-36194416E66F}" dt="2024-10-17T11:04:23.015" v="921"/>
          <ac:spMkLst>
            <pc:docMk/>
            <pc:sldMk cId="2788630526" sldId="583"/>
            <ac:spMk id="2" creationId="{92BBFC40-D459-5E45-5BA8-173B79A04B20}"/>
          </ac:spMkLst>
        </pc:spChg>
      </pc:sldChg>
      <pc:sldChg chg="modSp add mod">
        <pc:chgData name="Damian Gordon" userId="796278f3-970d-4a3b-8137-dc597a054133" providerId="ADAL" clId="{84F1617C-B36D-4F3D-B550-36194416E66F}" dt="2024-10-17T11:04:39.662" v="925"/>
        <pc:sldMkLst>
          <pc:docMk/>
          <pc:sldMk cId="1771176557" sldId="584"/>
        </pc:sldMkLst>
        <pc:spChg chg="mod">
          <ac:chgData name="Damian Gordon" userId="796278f3-970d-4a3b-8137-dc597a054133" providerId="ADAL" clId="{84F1617C-B36D-4F3D-B550-36194416E66F}" dt="2024-10-17T11:04:39.662" v="925"/>
          <ac:spMkLst>
            <pc:docMk/>
            <pc:sldMk cId="1771176557" sldId="584"/>
            <ac:spMk id="2" creationId="{746299A1-3879-CAE8-D3F9-71DDE04D3CE6}"/>
          </ac:spMkLst>
        </pc:spChg>
        <pc:spChg chg="mod">
          <ac:chgData name="Damian Gordon" userId="796278f3-970d-4a3b-8137-dc597a054133" providerId="ADAL" clId="{84F1617C-B36D-4F3D-B550-36194416E66F}" dt="2024-10-17T10:52:06.359" v="840" actId="113"/>
          <ac:spMkLst>
            <pc:docMk/>
            <pc:sldMk cId="1771176557" sldId="584"/>
            <ac:spMk id="3" creationId="{F79A1185-0610-DD82-9415-D445C8233834}"/>
          </ac:spMkLst>
        </pc:spChg>
      </pc:sldChg>
      <pc:sldChg chg="modSp add mod">
        <pc:chgData name="Damian Gordon" userId="796278f3-970d-4a3b-8137-dc597a054133" providerId="ADAL" clId="{84F1617C-B36D-4F3D-B550-36194416E66F}" dt="2024-10-17T11:04:43.514" v="926"/>
        <pc:sldMkLst>
          <pc:docMk/>
          <pc:sldMk cId="3113560448" sldId="585"/>
        </pc:sldMkLst>
        <pc:spChg chg="mod">
          <ac:chgData name="Damian Gordon" userId="796278f3-970d-4a3b-8137-dc597a054133" providerId="ADAL" clId="{84F1617C-B36D-4F3D-B550-36194416E66F}" dt="2024-10-17T11:04:43.514" v="926"/>
          <ac:spMkLst>
            <pc:docMk/>
            <pc:sldMk cId="3113560448" sldId="585"/>
            <ac:spMk id="2" creationId="{B9029B01-4041-FDC3-DFF3-BA558F85E925}"/>
          </ac:spMkLst>
        </pc:spChg>
        <pc:spChg chg="mod">
          <ac:chgData name="Damian Gordon" userId="796278f3-970d-4a3b-8137-dc597a054133" providerId="ADAL" clId="{84F1617C-B36D-4F3D-B550-36194416E66F}" dt="2024-10-17T10:52:37.064" v="851" actId="113"/>
          <ac:spMkLst>
            <pc:docMk/>
            <pc:sldMk cId="3113560448" sldId="585"/>
            <ac:spMk id="3" creationId="{DE262203-6FBC-FC3D-EFE4-A5DFA5357E58}"/>
          </ac:spMkLst>
        </pc:spChg>
      </pc:sldChg>
      <pc:sldChg chg="modSp add mod">
        <pc:chgData name="Damian Gordon" userId="796278f3-970d-4a3b-8137-dc597a054133" providerId="ADAL" clId="{84F1617C-B36D-4F3D-B550-36194416E66F}" dt="2024-10-17T11:04:47.446" v="927"/>
        <pc:sldMkLst>
          <pc:docMk/>
          <pc:sldMk cId="686308981" sldId="586"/>
        </pc:sldMkLst>
        <pc:spChg chg="mod">
          <ac:chgData name="Damian Gordon" userId="796278f3-970d-4a3b-8137-dc597a054133" providerId="ADAL" clId="{84F1617C-B36D-4F3D-B550-36194416E66F}" dt="2024-10-17T11:04:47.446" v="927"/>
          <ac:spMkLst>
            <pc:docMk/>
            <pc:sldMk cId="686308981" sldId="586"/>
            <ac:spMk id="2" creationId="{7C1C4827-E770-9340-4297-CB5B9632CDBD}"/>
          </ac:spMkLst>
        </pc:spChg>
        <pc:spChg chg="mod">
          <ac:chgData name="Damian Gordon" userId="796278f3-970d-4a3b-8137-dc597a054133" providerId="ADAL" clId="{84F1617C-B36D-4F3D-B550-36194416E66F}" dt="2024-10-17T11:00:57.237" v="875" actId="113"/>
          <ac:spMkLst>
            <pc:docMk/>
            <pc:sldMk cId="686308981" sldId="586"/>
            <ac:spMk id="3" creationId="{2878BEE9-64A8-EABD-6C81-485976B721E0}"/>
          </ac:spMkLst>
        </pc:spChg>
      </pc:sldChg>
      <pc:sldChg chg="modSp add mod">
        <pc:chgData name="Damian Gordon" userId="796278f3-970d-4a3b-8137-dc597a054133" providerId="ADAL" clId="{84F1617C-B36D-4F3D-B550-36194416E66F}" dt="2024-10-17T11:04:50.939" v="928"/>
        <pc:sldMkLst>
          <pc:docMk/>
          <pc:sldMk cId="2208023666" sldId="587"/>
        </pc:sldMkLst>
        <pc:spChg chg="mod">
          <ac:chgData name="Damian Gordon" userId="796278f3-970d-4a3b-8137-dc597a054133" providerId="ADAL" clId="{84F1617C-B36D-4F3D-B550-36194416E66F}" dt="2024-10-17T11:04:50.939" v="928"/>
          <ac:spMkLst>
            <pc:docMk/>
            <pc:sldMk cId="2208023666" sldId="587"/>
            <ac:spMk id="2" creationId="{0DBBC9BF-D417-658F-DBE0-336C2CE254DB}"/>
          </ac:spMkLst>
        </pc:spChg>
        <pc:spChg chg="mod">
          <ac:chgData name="Damian Gordon" userId="796278f3-970d-4a3b-8137-dc597a054133" providerId="ADAL" clId="{84F1617C-B36D-4F3D-B550-36194416E66F}" dt="2024-10-17T11:01:33.012" v="883" actId="113"/>
          <ac:spMkLst>
            <pc:docMk/>
            <pc:sldMk cId="2208023666" sldId="587"/>
            <ac:spMk id="3" creationId="{47AEA159-56BC-2B1D-A7DE-3394E6F53A50}"/>
          </ac:spMkLst>
        </pc:spChg>
      </pc:sldChg>
      <pc:sldChg chg="modSp add mod">
        <pc:chgData name="Damian Gordon" userId="796278f3-970d-4a3b-8137-dc597a054133" providerId="ADAL" clId="{84F1617C-B36D-4F3D-B550-36194416E66F}" dt="2024-10-17T11:04:54.573" v="929"/>
        <pc:sldMkLst>
          <pc:docMk/>
          <pc:sldMk cId="838340077" sldId="588"/>
        </pc:sldMkLst>
        <pc:spChg chg="mod">
          <ac:chgData name="Damian Gordon" userId="796278f3-970d-4a3b-8137-dc597a054133" providerId="ADAL" clId="{84F1617C-B36D-4F3D-B550-36194416E66F}" dt="2024-10-17T11:04:54.573" v="929"/>
          <ac:spMkLst>
            <pc:docMk/>
            <pc:sldMk cId="838340077" sldId="588"/>
            <ac:spMk id="2" creationId="{2E03BE9E-741D-EA46-C7DF-B89964476945}"/>
          </ac:spMkLst>
        </pc:spChg>
        <pc:spChg chg="mod">
          <ac:chgData name="Damian Gordon" userId="796278f3-970d-4a3b-8137-dc597a054133" providerId="ADAL" clId="{84F1617C-B36D-4F3D-B550-36194416E66F}" dt="2024-10-17T11:02:22.494" v="892" actId="113"/>
          <ac:spMkLst>
            <pc:docMk/>
            <pc:sldMk cId="838340077" sldId="588"/>
            <ac:spMk id="3" creationId="{94365D40-AC2A-D093-08CF-7C881D51CBE7}"/>
          </ac:spMkLst>
        </pc:spChg>
      </pc:sldChg>
      <pc:sldChg chg="modSp add mod">
        <pc:chgData name="Damian Gordon" userId="796278f3-970d-4a3b-8137-dc597a054133" providerId="ADAL" clId="{84F1617C-B36D-4F3D-B550-36194416E66F}" dt="2024-10-17T11:04:59.023" v="930"/>
        <pc:sldMkLst>
          <pc:docMk/>
          <pc:sldMk cId="2051551516" sldId="589"/>
        </pc:sldMkLst>
        <pc:spChg chg="mod">
          <ac:chgData name="Damian Gordon" userId="796278f3-970d-4a3b-8137-dc597a054133" providerId="ADAL" clId="{84F1617C-B36D-4F3D-B550-36194416E66F}" dt="2024-10-17T11:04:59.023" v="930"/>
          <ac:spMkLst>
            <pc:docMk/>
            <pc:sldMk cId="2051551516" sldId="589"/>
            <ac:spMk id="2" creationId="{9CA72891-FAD3-0F38-3721-050DF487EFDC}"/>
          </ac:spMkLst>
        </pc:spChg>
        <pc:spChg chg="mod">
          <ac:chgData name="Damian Gordon" userId="796278f3-970d-4a3b-8137-dc597a054133" providerId="ADAL" clId="{84F1617C-B36D-4F3D-B550-36194416E66F}" dt="2024-10-17T11:03:07.510" v="909" actId="113"/>
          <ac:spMkLst>
            <pc:docMk/>
            <pc:sldMk cId="2051551516" sldId="589"/>
            <ac:spMk id="3" creationId="{490152E1-9C21-DB23-1A8D-6547C65230AB}"/>
          </ac:spMkLst>
        </pc:spChg>
      </pc:sldChg>
      <pc:sldChg chg="modSp add mod">
        <pc:chgData name="Damian Gordon" userId="796278f3-970d-4a3b-8137-dc597a054133" providerId="ADAL" clId="{84F1617C-B36D-4F3D-B550-36194416E66F}" dt="2024-10-17T11:05:37.995" v="937" actId="27636"/>
        <pc:sldMkLst>
          <pc:docMk/>
          <pc:sldMk cId="3302004955" sldId="590"/>
        </pc:sldMkLst>
        <pc:spChg chg="mod">
          <ac:chgData name="Damian Gordon" userId="796278f3-970d-4a3b-8137-dc597a054133" providerId="ADAL" clId="{84F1617C-B36D-4F3D-B550-36194416E66F}" dt="2024-10-17T11:05:03.168" v="931"/>
          <ac:spMkLst>
            <pc:docMk/>
            <pc:sldMk cId="3302004955" sldId="590"/>
            <ac:spMk id="2" creationId="{D3DC5FA4-8214-8AD6-1F5E-5E2C7E04C743}"/>
          </ac:spMkLst>
        </pc:spChg>
        <pc:spChg chg="mod">
          <ac:chgData name="Damian Gordon" userId="796278f3-970d-4a3b-8137-dc597a054133" providerId="ADAL" clId="{84F1617C-B36D-4F3D-B550-36194416E66F}" dt="2024-10-17T11:05:37.995" v="937" actId="27636"/>
          <ac:spMkLst>
            <pc:docMk/>
            <pc:sldMk cId="3302004955" sldId="590"/>
            <ac:spMk id="3" creationId="{340C78DC-0673-7E06-E14E-B2F56F593D03}"/>
          </ac:spMkLst>
        </pc:spChg>
      </pc:sldChg>
      <pc:sldChg chg="modSp add mod">
        <pc:chgData name="Damian Gordon" userId="796278f3-970d-4a3b-8137-dc597a054133" providerId="ADAL" clId="{84F1617C-B36D-4F3D-B550-36194416E66F}" dt="2024-10-17T11:06:07.930" v="944" actId="113"/>
        <pc:sldMkLst>
          <pc:docMk/>
          <pc:sldMk cId="1014005578" sldId="591"/>
        </pc:sldMkLst>
        <pc:spChg chg="mod">
          <ac:chgData name="Damian Gordon" userId="796278f3-970d-4a3b-8137-dc597a054133" providerId="ADAL" clId="{84F1617C-B36D-4F3D-B550-36194416E66F}" dt="2024-10-17T11:06:07.930" v="944" actId="113"/>
          <ac:spMkLst>
            <pc:docMk/>
            <pc:sldMk cId="1014005578" sldId="591"/>
            <ac:spMk id="3" creationId="{62D3F180-8A9C-2AD3-690E-107B42AEFDB4}"/>
          </ac:spMkLst>
        </pc:spChg>
      </pc:sldChg>
      <pc:sldChg chg="modSp add mod">
        <pc:chgData name="Damian Gordon" userId="796278f3-970d-4a3b-8137-dc597a054133" providerId="ADAL" clId="{84F1617C-B36D-4F3D-B550-36194416E66F}" dt="2024-10-17T11:06:36.238" v="953" actId="113"/>
        <pc:sldMkLst>
          <pc:docMk/>
          <pc:sldMk cId="1086477066" sldId="592"/>
        </pc:sldMkLst>
        <pc:spChg chg="mod">
          <ac:chgData name="Damian Gordon" userId="796278f3-970d-4a3b-8137-dc597a054133" providerId="ADAL" clId="{84F1617C-B36D-4F3D-B550-36194416E66F}" dt="2024-10-17T11:06:36.238" v="953" actId="113"/>
          <ac:spMkLst>
            <pc:docMk/>
            <pc:sldMk cId="1086477066" sldId="592"/>
            <ac:spMk id="3" creationId="{03B8469A-40FD-DA09-6254-DFA7F657BAA2}"/>
          </ac:spMkLst>
        </pc:spChg>
      </pc:sldChg>
      <pc:sldChg chg="modSp add mod">
        <pc:chgData name="Damian Gordon" userId="796278f3-970d-4a3b-8137-dc597a054133" providerId="ADAL" clId="{84F1617C-B36D-4F3D-B550-36194416E66F}" dt="2024-10-17T11:07:04.629" v="960" actId="113"/>
        <pc:sldMkLst>
          <pc:docMk/>
          <pc:sldMk cId="1005801034" sldId="593"/>
        </pc:sldMkLst>
        <pc:spChg chg="mod">
          <ac:chgData name="Damian Gordon" userId="796278f3-970d-4a3b-8137-dc597a054133" providerId="ADAL" clId="{84F1617C-B36D-4F3D-B550-36194416E66F}" dt="2024-10-17T11:07:04.629" v="960" actId="113"/>
          <ac:spMkLst>
            <pc:docMk/>
            <pc:sldMk cId="1005801034" sldId="593"/>
            <ac:spMk id="3" creationId="{A8786367-C328-C9F2-6EA7-683AB3C2C5B6}"/>
          </ac:spMkLst>
        </pc:spChg>
      </pc:sldChg>
      <pc:sldChg chg="modSp add mod">
        <pc:chgData name="Damian Gordon" userId="796278f3-970d-4a3b-8137-dc597a054133" providerId="ADAL" clId="{84F1617C-B36D-4F3D-B550-36194416E66F}" dt="2024-10-17T11:07:29.402" v="971" actId="113"/>
        <pc:sldMkLst>
          <pc:docMk/>
          <pc:sldMk cId="602244202" sldId="594"/>
        </pc:sldMkLst>
        <pc:spChg chg="mod">
          <ac:chgData name="Damian Gordon" userId="796278f3-970d-4a3b-8137-dc597a054133" providerId="ADAL" clId="{84F1617C-B36D-4F3D-B550-36194416E66F}" dt="2024-10-17T11:07:29.402" v="971" actId="113"/>
          <ac:spMkLst>
            <pc:docMk/>
            <pc:sldMk cId="602244202" sldId="594"/>
            <ac:spMk id="3" creationId="{3529B423-C433-DCBD-C983-EF15B16DD221}"/>
          </ac:spMkLst>
        </pc:spChg>
      </pc:sldChg>
      <pc:sldChg chg="modSp add mod">
        <pc:chgData name="Damian Gordon" userId="796278f3-970d-4a3b-8137-dc597a054133" providerId="ADAL" clId="{84F1617C-B36D-4F3D-B550-36194416E66F}" dt="2024-10-17T11:08:47.520" v="985" actId="113"/>
        <pc:sldMkLst>
          <pc:docMk/>
          <pc:sldMk cId="2506778634" sldId="595"/>
        </pc:sldMkLst>
        <pc:spChg chg="mod">
          <ac:chgData name="Damian Gordon" userId="796278f3-970d-4a3b-8137-dc597a054133" providerId="ADAL" clId="{84F1617C-B36D-4F3D-B550-36194416E66F}" dt="2024-10-17T11:08:47.520" v="985" actId="113"/>
          <ac:spMkLst>
            <pc:docMk/>
            <pc:sldMk cId="2506778634" sldId="595"/>
            <ac:spMk id="3" creationId="{E5E09D36-FA9D-5FC5-08CB-744B06D340C7}"/>
          </ac:spMkLst>
        </pc:spChg>
      </pc:sldChg>
      <pc:sldChg chg="addSp delSp modSp add mod">
        <pc:chgData name="Damian Gordon" userId="796278f3-970d-4a3b-8137-dc597a054133" providerId="ADAL" clId="{84F1617C-B36D-4F3D-B550-36194416E66F}" dt="2024-10-18T22:58:59.142" v="1259" actId="21"/>
        <pc:sldMkLst>
          <pc:docMk/>
          <pc:sldMk cId="2558681166" sldId="596"/>
        </pc:sldMkLst>
        <pc:spChg chg="add del">
          <ac:chgData name="Damian Gordon" userId="796278f3-970d-4a3b-8137-dc597a054133" providerId="ADAL" clId="{84F1617C-B36D-4F3D-B550-36194416E66F}" dt="2024-10-18T22:58:59.142" v="1259" actId="21"/>
          <ac:spMkLst>
            <pc:docMk/>
            <pc:sldMk cId="2558681166" sldId="596"/>
            <ac:spMk id="2" creationId="{94626271-FD7E-3CB2-B25D-8EA25495E29B}"/>
          </ac:spMkLst>
        </pc:spChg>
        <pc:spChg chg="mod">
          <ac:chgData name="Damian Gordon" userId="796278f3-970d-4a3b-8137-dc597a054133" providerId="ADAL" clId="{84F1617C-B36D-4F3D-B550-36194416E66F}" dt="2024-10-17T11:09:19.812" v="998" actId="27636"/>
          <ac:spMkLst>
            <pc:docMk/>
            <pc:sldMk cId="2558681166" sldId="596"/>
            <ac:spMk id="3" creationId="{4E3AD348-648A-0AFD-FBDB-839D462E50DE}"/>
          </ac:spMkLst>
        </pc:spChg>
        <pc:spChg chg="add mod">
          <ac:chgData name="Damian Gordon" userId="796278f3-970d-4a3b-8137-dc597a054133" providerId="ADAL" clId="{84F1617C-B36D-4F3D-B550-36194416E66F}" dt="2024-10-18T22:58:58.370" v="1258" actId="21"/>
          <ac:spMkLst>
            <pc:docMk/>
            <pc:sldMk cId="2558681166" sldId="596"/>
            <ac:spMk id="4" creationId="{14ECF82A-C1F5-0A06-58AD-45AF2499F267}"/>
          </ac:spMkLst>
        </pc:spChg>
        <pc:picChg chg="add del">
          <ac:chgData name="Damian Gordon" userId="796278f3-970d-4a3b-8137-dc597a054133" providerId="ADAL" clId="{84F1617C-B36D-4F3D-B550-36194416E66F}" dt="2024-10-18T22:58:59.142" v="1259" actId="21"/>
          <ac:picMkLst>
            <pc:docMk/>
            <pc:sldMk cId="2558681166" sldId="596"/>
            <ac:picMk id="7" creationId="{17FA6A33-3C2A-253F-6CC3-BCAE37C678AE}"/>
          </ac:picMkLst>
        </pc:picChg>
      </pc:sldChg>
      <pc:sldChg chg="addSp modSp add mod ord">
        <pc:chgData name="Damian Gordon" userId="796278f3-970d-4a3b-8137-dc597a054133" providerId="ADAL" clId="{84F1617C-B36D-4F3D-B550-36194416E66F}" dt="2024-10-19T00:05:37.772" v="2071" actId="404"/>
        <pc:sldMkLst>
          <pc:docMk/>
          <pc:sldMk cId="2060835520" sldId="597"/>
        </pc:sldMkLst>
        <pc:spChg chg="mod">
          <ac:chgData name="Damian Gordon" userId="796278f3-970d-4a3b-8137-dc597a054133" providerId="ADAL" clId="{84F1617C-B36D-4F3D-B550-36194416E66F}" dt="2024-10-19T00:05:37.772" v="2071" actId="404"/>
          <ac:spMkLst>
            <pc:docMk/>
            <pc:sldMk cId="2060835520" sldId="597"/>
            <ac:spMk id="3" creationId="{AE2C92FC-DF0E-A264-51B3-0D6EF13D7724}"/>
          </ac:spMkLst>
        </pc:spChg>
        <pc:spChg chg="add mod">
          <ac:chgData name="Damian Gordon" userId="796278f3-970d-4a3b-8137-dc597a054133" providerId="ADAL" clId="{84F1617C-B36D-4F3D-B550-36194416E66F}" dt="2024-10-17T11:36:55.645" v="1176" actId="1038"/>
          <ac:spMkLst>
            <pc:docMk/>
            <pc:sldMk cId="2060835520" sldId="597"/>
            <ac:spMk id="4" creationId="{34B072D1-8949-4CAF-6496-0E9BB8818691}"/>
          </ac:spMkLst>
        </pc:spChg>
        <pc:picChg chg="add mod">
          <ac:chgData name="Damian Gordon" userId="796278f3-970d-4a3b-8137-dc597a054133" providerId="ADAL" clId="{84F1617C-B36D-4F3D-B550-36194416E66F}" dt="2024-10-17T11:37:17.374" v="1177"/>
          <ac:picMkLst>
            <pc:docMk/>
            <pc:sldMk cId="2060835520" sldId="597"/>
            <ac:picMk id="3074" creationId="{82E73819-0AFB-EFEE-F270-C1E0314BF8F1}"/>
          </ac:picMkLst>
        </pc:picChg>
      </pc:sldChg>
      <pc:sldChg chg="addSp delSp modSp new mod setBg">
        <pc:chgData name="Damian Gordon" userId="796278f3-970d-4a3b-8137-dc597a054133" providerId="ADAL" clId="{84F1617C-B36D-4F3D-B550-36194416E66F}" dt="2024-10-19T00:16:11.083" v="2134" actId="113"/>
        <pc:sldMkLst>
          <pc:docMk/>
          <pc:sldMk cId="2032699942" sldId="598"/>
        </pc:sldMkLst>
        <pc:spChg chg="add del">
          <ac:chgData name="Damian Gordon" userId="796278f3-970d-4a3b-8137-dc597a054133" providerId="ADAL" clId="{84F1617C-B36D-4F3D-B550-36194416E66F}" dt="2024-10-18T23:23:08.441" v="1465" actId="22"/>
          <ac:spMkLst>
            <pc:docMk/>
            <pc:sldMk cId="2032699942" sldId="598"/>
            <ac:spMk id="3" creationId="{4AC7A38E-88AF-307C-462E-C98EBE8AF847}"/>
          </ac:spMkLst>
        </pc:spChg>
        <pc:spChg chg="add del">
          <ac:chgData name="Damian Gordon" userId="796278f3-970d-4a3b-8137-dc597a054133" providerId="ADAL" clId="{84F1617C-B36D-4F3D-B550-36194416E66F}" dt="2024-10-18T23:23:52.155" v="1469" actId="478"/>
          <ac:spMkLst>
            <pc:docMk/>
            <pc:sldMk cId="2032699942" sldId="598"/>
            <ac:spMk id="5" creationId="{28CBA007-0DE4-0401-F0E1-433E044D8017}"/>
          </ac:spMkLst>
        </pc:spChg>
        <pc:spChg chg="add del">
          <ac:chgData name="Damian Gordon" userId="796278f3-970d-4a3b-8137-dc597a054133" providerId="ADAL" clId="{84F1617C-B36D-4F3D-B550-36194416E66F}" dt="2024-10-18T23:24:02.609" v="1471" actId="22"/>
          <ac:spMkLst>
            <pc:docMk/>
            <pc:sldMk cId="2032699942" sldId="598"/>
            <ac:spMk id="7" creationId="{29E89950-7936-C2E8-235D-17412330DAB9}"/>
          </ac:spMkLst>
        </pc:spChg>
        <pc:spChg chg="add mod">
          <ac:chgData name="Damian Gordon" userId="796278f3-970d-4a3b-8137-dc597a054133" providerId="ADAL" clId="{84F1617C-B36D-4F3D-B550-36194416E66F}" dt="2024-10-18T23:28:35.099" v="1598" actId="1035"/>
          <ac:spMkLst>
            <pc:docMk/>
            <pc:sldMk cId="2032699942" sldId="598"/>
            <ac:spMk id="8" creationId="{F293E496-AE13-EE40-0FE7-B429CBB1C411}"/>
          </ac:spMkLst>
        </pc:spChg>
        <pc:spChg chg="add mod">
          <ac:chgData name="Damian Gordon" userId="796278f3-970d-4a3b-8137-dc597a054133" providerId="ADAL" clId="{84F1617C-B36D-4F3D-B550-36194416E66F}" dt="2024-10-18T23:28:35.099" v="1598" actId="1035"/>
          <ac:spMkLst>
            <pc:docMk/>
            <pc:sldMk cId="2032699942" sldId="598"/>
            <ac:spMk id="9" creationId="{7141B711-1626-5D6F-B537-B9EAF783716B}"/>
          </ac:spMkLst>
        </pc:spChg>
        <pc:spChg chg="add mod">
          <ac:chgData name="Damian Gordon" userId="796278f3-970d-4a3b-8137-dc597a054133" providerId="ADAL" clId="{84F1617C-B36D-4F3D-B550-36194416E66F}" dt="2024-10-18T23:28:48.145" v="1621" actId="1036"/>
          <ac:spMkLst>
            <pc:docMk/>
            <pc:sldMk cId="2032699942" sldId="598"/>
            <ac:spMk id="10" creationId="{19D09F94-19CC-11DD-89C2-0024B63C91E9}"/>
          </ac:spMkLst>
        </pc:spChg>
        <pc:spChg chg="add mod">
          <ac:chgData name="Damian Gordon" userId="796278f3-970d-4a3b-8137-dc597a054133" providerId="ADAL" clId="{84F1617C-B36D-4F3D-B550-36194416E66F}" dt="2024-10-18T23:29:31.556" v="1634" actId="20577"/>
          <ac:spMkLst>
            <pc:docMk/>
            <pc:sldMk cId="2032699942" sldId="598"/>
            <ac:spMk id="11" creationId="{899FA890-F496-0330-81B2-49477508ACD4}"/>
          </ac:spMkLst>
        </pc:spChg>
        <pc:spChg chg="add mod">
          <ac:chgData name="Damian Gordon" userId="796278f3-970d-4a3b-8137-dc597a054133" providerId="ADAL" clId="{84F1617C-B36D-4F3D-B550-36194416E66F}" dt="2024-10-18T23:31:42.978" v="1767" actId="164"/>
          <ac:spMkLst>
            <pc:docMk/>
            <pc:sldMk cId="2032699942" sldId="598"/>
            <ac:spMk id="12" creationId="{69C1ACD3-FDEA-02FF-717B-7DC97FB29D33}"/>
          </ac:spMkLst>
        </pc:spChg>
        <pc:spChg chg="add mod">
          <ac:chgData name="Damian Gordon" userId="796278f3-970d-4a3b-8137-dc597a054133" providerId="ADAL" clId="{84F1617C-B36D-4F3D-B550-36194416E66F}" dt="2024-10-19T00:16:11.083" v="2134" actId="113"/>
          <ac:spMkLst>
            <pc:docMk/>
            <pc:sldMk cId="2032699942" sldId="598"/>
            <ac:spMk id="14" creationId="{CF7085AA-7EF9-C468-488D-0E2D034D57E3}"/>
          </ac:spMkLst>
        </pc:spChg>
        <pc:spChg chg="add mod">
          <ac:chgData name="Damian Gordon" userId="796278f3-970d-4a3b-8137-dc597a054133" providerId="ADAL" clId="{84F1617C-B36D-4F3D-B550-36194416E66F}" dt="2024-10-18T23:26:32.776" v="1558" actId="1038"/>
          <ac:spMkLst>
            <pc:docMk/>
            <pc:sldMk cId="2032699942" sldId="598"/>
            <ac:spMk id="1031" creationId="{42A4FC2C-047E-45A5-965D-8E1E3BF09BC6}"/>
          </ac:spMkLst>
        </pc:spChg>
        <pc:grpChg chg="add mod">
          <ac:chgData name="Damian Gordon" userId="796278f3-970d-4a3b-8137-dc597a054133" providerId="ADAL" clId="{84F1617C-B36D-4F3D-B550-36194416E66F}" dt="2024-10-18T23:31:42.978" v="1767" actId="164"/>
          <ac:grpSpMkLst>
            <pc:docMk/>
            <pc:sldMk cId="2032699942" sldId="598"/>
            <ac:grpSpMk id="13" creationId="{41E948A8-6A6E-31C1-DE63-DD4794CC4056}"/>
          </ac:grpSpMkLst>
        </pc:grpChg>
        <pc:picChg chg="add mod">
          <ac:chgData name="Damian Gordon" userId="796278f3-970d-4a3b-8137-dc597a054133" providerId="ADAL" clId="{84F1617C-B36D-4F3D-B550-36194416E66F}" dt="2024-10-18T23:28:24.712" v="1581" actId="14100"/>
          <ac:picMkLst>
            <pc:docMk/>
            <pc:sldMk cId="2032699942" sldId="598"/>
            <ac:picMk id="1026" creationId="{6C85F00E-A3F5-2665-0086-5162B1DDFD48}"/>
          </ac:picMkLst>
        </pc:picChg>
        <pc:picChg chg="add del mod">
          <ac:chgData name="Damian Gordon" userId="796278f3-970d-4a3b-8137-dc597a054133" providerId="ADAL" clId="{84F1617C-B36D-4F3D-B550-36194416E66F}" dt="2024-10-17T11:28:05.606" v="1005" actId="478"/>
          <ac:picMkLst>
            <pc:docMk/>
            <pc:sldMk cId="2032699942" sldId="598"/>
            <ac:picMk id="1026" creationId="{88EA2478-DA2B-DDDD-3EEB-D45A2738A4A5}"/>
          </ac:picMkLst>
        </pc:picChg>
        <pc:picChg chg="add mod">
          <ac:chgData name="Damian Gordon" userId="796278f3-970d-4a3b-8137-dc597a054133" providerId="ADAL" clId="{84F1617C-B36D-4F3D-B550-36194416E66F}" dt="2024-10-18T23:28:28.657" v="1586" actId="14100"/>
          <ac:picMkLst>
            <pc:docMk/>
            <pc:sldMk cId="2032699942" sldId="598"/>
            <ac:picMk id="1028" creationId="{FFFBA068-67AD-6572-009F-9FFC4E14B22F}"/>
          </ac:picMkLst>
        </pc:picChg>
        <pc:picChg chg="add mod">
          <ac:chgData name="Damian Gordon" userId="796278f3-970d-4a3b-8137-dc597a054133" providerId="ADAL" clId="{84F1617C-B36D-4F3D-B550-36194416E66F}" dt="2024-10-18T23:28:52.838" v="1622" actId="1076"/>
          <ac:picMkLst>
            <pc:docMk/>
            <pc:sldMk cId="2032699942" sldId="598"/>
            <ac:picMk id="1030" creationId="{03EDB135-92D5-88D9-5271-BF688329EB20}"/>
          </ac:picMkLst>
        </pc:picChg>
        <pc:picChg chg="add mod">
          <ac:chgData name="Damian Gordon" userId="796278f3-970d-4a3b-8137-dc597a054133" providerId="ADAL" clId="{84F1617C-B36D-4F3D-B550-36194416E66F}" dt="2024-10-18T23:31:42.978" v="1767" actId="164"/>
          <ac:picMkLst>
            <pc:docMk/>
            <pc:sldMk cId="2032699942" sldId="598"/>
            <ac:picMk id="1032" creationId="{5D6D9986-F1AA-685F-CA54-2467466868C2}"/>
          </ac:picMkLst>
        </pc:picChg>
      </pc:sldChg>
      <pc:sldChg chg="addSp delSp modSp add mod setBg delDesignElem">
        <pc:chgData name="Damian Gordon" userId="796278f3-970d-4a3b-8137-dc597a054133" providerId="ADAL" clId="{84F1617C-B36D-4F3D-B550-36194416E66F}" dt="2024-10-19T00:15:42.474" v="2133" actId="404"/>
        <pc:sldMkLst>
          <pc:docMk/>
          <pc:sldMk cId="2830020101" sldId="599"/>
        </pc:sldMkLst>
        <pc:spChg chg="mod ord">
          <ac:chgData name="Damian Gordon" userId="796278f3-970d-4a3b-8137-dc597a054133" providerId="ADAL" clId="{84F1617C-B36D-4F3D-B550-36194416E66F}" dt="2024-10-19T00:15:42.474" v="2133" actId="404"/>
          <ac:spMkLst>
            <pc:docMk/>
            <pc:sldMk cId="2830020101" sldId="599"/>
            <ac:spMk id="11" creationId="{B15273F2-587E-D8A7-038C-45A9093958D3}"/>
          </ac:spMkLst>
        </pc:spChg>
        <pc:spChg chg="del">
          <ac:chgData name="Damian Gordon" userId="796278f3-970d-4a3b-8137-dc597a054133" providerId="ADAL" clId="{84F1617C-B36D-4F3D-B550-36194416E66F}" dt="2024-10-17T11:28:08.391" v="1007"/>
          <ac:spMkLst>
            <pc:docMk/>
            <pc:sldMk cId="2830020101" sldId="599"/>
            <ac:spMk id="17" creationId="{18EBE32B-7451-CC8B-A510-EC8724CE1319}"/>
          </ac:spMkLst>
        </pc:spChg>
        <pc:spChg chg="del">
          <ac:chgData name="Damian Gordon" userId="796278f3-970d-4a3b-8137-dc597a054133" providerId="ADAL" clId="{84F1617C-B36D-4F3D-B550-36194416E66F}" dt="2024-10-17T11:28:08.391" v="1007"/>
          <ac:spMkLst>
            <pc:docMk/>
            <pc:sldMk cId="2830020101" sldId="599"/>
            <ac:spMk id="19" creationId="{1B0CD858-3A4E-6AC2-F252-674BC503D277}"/>
          </ac:spMkLst>
        </pc:spChg>
        <pc:spChg chg="add">
          <ac:chgData name="Damian Gordon" userId="796278f3-970d-4a3b-8137-dc597a054133" providerId="ADAL" clId="{84F1617C-B36D-4F3D-B550-36194416E66F}" dt="2024-10-17T11:28:34.821" v="1020" actId="26606"/>
          <ac:spMkLst>
            <pc:docMk/>
            <pc:sldMk cId="2830020101" sldId="599"/>
            <ac:spMk id="2055" creationId="{C1DD1A8A-57D5-4A81-AD04-532B043C5611}"/>
          </ac:spMkLst>
        </pc:spChg>
        <pc:spChg chg="add">
          <ac:chgData name="Damian Gordon" userId="796278f3-970d-4a3b-8137-dc597a054133" providerId="ADAL" clId="{84F1617C-B36D-4F3D-B550-36194416E66F}" dt="2024-10-17T11:28:34.821" v="1020" actId="26606"/>
          <ac:spMkLst>
            <pc:docMk/>
            <pc:sldMk cId="2830020101" sldId="599"/>
            <ac:spMk id="2057" creationId="{007891EC-4501-44ED-A8C8-B11B6DB767AB}"/>
          </ac:spMkLst>
        </pc:spChg>
        <pc:picChg chg="del">
          <ac:chgData name="Damian Gordon" userId="796278f3-970d-4a3b-8137-dc597a054133" providerId="ADAL" clId="{84F1617C-B36D-4F3D-B550-36194416E66F}" dt="2024-10-17T11:28:19.704" v="1017" actId="478"/>
          <ac:picMkLst>
            <pc:docMk/>
            <pc:sldMk cId="2830020101" sldId="599"/>
            <ac:picMk id="13" creationId="{BED82493-9ADD-363D-D12F-499F482E15E0}"/>
          </ac:picMkLst>
        </pc:picChg>
        <pc:picChg chg="add mod">
          <ac:chgData name="Damian Gordon" userId="796278f3-970d-4a3b-8137-dc597a054133" providerId="ADAL" clId="{84F1617C-B36D-4F3D-B550-36194416E66F}" dt="2024-10-17T11:28:34.821" v="1020" actId="26606"/>
          <ac:picMkLst>
            <pc:docMk/>
            <pc:sldMk cId="2830020101" sldId="599"/>
            <ac:picMk id="2050" creationId="{4DC39614-68C9-57E7-E01B-54732B5F4694}"/>
          </ac:picMkLst>
        </pc:picChg>
      </pc:sldChg>
      <pc:sldChg chg="addSp delSp modSp add mod ord">
        <pc:chgData name="Damian Gordon" userId="796278f3-970d-4a3b-8137-dc597a054133" providerId="ADAL" clId="{84F1617C-B36D-4F3D-B550-36194416E66F}" dt="2024-10-19T00:00:17.678" v="1970" actId="27636"/>
        <pc:sldMkLst>
          <pc:docMk/>
          <pc:sldMk cId="3651133721" sldId="600"/>
        </pc:sldMkLst>
        <pc:spChg chg="mod">
          <ac:chgData name="Damian Gordon" userId="796278f3-970d-4a3b-8137-dc597a054133" providerId="ADAL" clId="{84F1617C-B36D-4F3D-B550-36194416E66F}" dt="2024-10-19T00:00:17.678" v="1970" actId="27636"/>
          <ac:spMkLst>
            <pc:docMk/>
            <pc:sldMk cId="3651133721" sldId="600"/>
            <ac:spMk id="3" creationId="{75E8199B-1A77-465E-69D1-9D2CB998742B}"/>
          </ac:spMkLst>
        </pc:spChg>
        <pc:picChg chg="add del mod">
          <ac:chgData name="Damian Gordon" userId="796278f3-970d-4a3b-8137-dc597a054133" providerId="ADAL" clId="{84F1617C-B36D-4F3D-B550-36194416E66F}" dt="2024-10-18T23:58:59.512" v="1960" actId="478"/>
          <ac:picMkLst>
            <pc:docMk/>
            <pc:sldMk cId="3651133721" sldId="600"/>
            <ac:picMk id="5122" creationId="{D692D182-7B2E-C424-1D0A-8E5A8E257A8F}"/>
          </ac:picMkLst>
        </pc:picChg>
        <pc:picChg chg="add mod">
          <ac:chgData name="Damian Gordon" userId="796278f3-970d-4a3b-8137-dc597a054133" providerId="ADAL" clId="{84F1617C-B36D-4F3D-B550-36194416E66F}" dt="2024-10-18T23:59:40.262" v="1965" actId="1076"/>
          <ac:picMkLst>
            <pc:docMk/>
            <pc:sldMk cId="3651133721" sldId="600"/>
            <ac:picMk id="5124" creationId="{1D1F34B6-A1FB-6D13-5FA4-34555E106EEF}"/>
          </ac:picMkLst>
        </pc:picChg>
      </pc:sldChg>
      <pc:sldChg chg="modSp new del mod">
        <pc:chgData name="Damian Gordon" userId="796278f3-970d-4a3b-8137-dc597a054133" providerId="ADAL" clId="{84F1617C-B36D-4F3D-B550-36194416E66F}" dt="2024-10-19T15:07:55.628" v="4737" actId="47"/>
        <pc:sldMkLst>
          <pc:docMk/>
          <pc:sldMk cId="1688804606" sldId="601"/>
        </pc:sldMkLst>
        <pc:spChg chg="mod">
          <ac:chgData name="Damian Gordon" userId="796278f3-970d-4a3b-8137-dc597a054133" providerId="ADAL" clId="{84F1617C-B36D-4F3D-B550-36194416E66F}" dt="2024-10-19T14:17:49.729" v="4101" actId="20577"/>
          <ac:spMkLst>
            <pc:docMk/>
            <pc:sldMk cId="1688804606" sldId="601"/>
            <ac:spMk id="3" creationId="{78DC7434-0022-0870-5F82-E4C14A8FA0EC}"/>
          </ac:spMkLst>
        </pc:spChg>
      </pc:sldChg>
      <pc:sldChg chg="add ord">
        <pc:chgData name="Damian Gordon" userId="796278f3-970d-4a3b-8137-dc597a054133" providerId="ADAL" clId="{84F1617C-B36D-4F3D-B550-36194416E66F}" dt="2024-10-18T23:01:26.758" v="1318"/>
        <pc:sldMkLst>
          <pc:docMk/>
          <pc:sldMk cId="1466856899" sldId="602"/>
        </pc:sldMkLst>
      </pc:sldChg>
      <pc:sldChg chg="addSp delSp modSp new mod modMedia setBg addAnim delAnim">
        <pc:chgData name="Damian Gordon" userId="796278f3-970d-4a3b-8137-dc597a054133" providerId="ADAL" clId="{84F1617C-B36D-4F3D-B550-36194416E66F}" dt="2024-10-18T22:58:10.474" v="1255" actId="1076"/>
        <pc:sldMkLst>
          <pc:docMk/>
          <pc:sldMk cId="964808733" sldId="603"/>
        </pc:sldMkLst>
        <pc:spChg chg="del mod">
          <ac:chgData name="Damian Gordon" userId="796278f3-970d-4a3b-8137-dc597a054133" providerId="ADAL" clId="{84F1617C-B36D-4F3D-B550-36194416E66F}" dt="2024-10-18T22:57:29.446" v="1232" actId="478"/>
          <ac:spMkLst>
            <pc:docMk/>
            <pc:sldMk cId="964808733" sldId="603"/>
            <ac:spMk id="2" creationId="{1FC0B3CD-7343-3960-E8EC-66103C33E687}"/>
          </ac:spMkLst>
        </pc:spChg>
        <pc:spChg chg="del mod">
          <ac:chgData name="Damian Gordon" userId="796278f3-970d-4a3b-8137-dc597a054133" providerId="ADAL" clId="{84F1617C-B36D-4F3D-B550-36194416E66F}" dt="2024-10-18T22:57:13.929" v="1228" actId="478"/>
          <ac:spMkLst>
            <pc:docMk/>
            <pc:sldMk cId="964808733" sldId="603"/>
            <ac:spMk id="3" creationId="{60759267-F6E9-509C-FEF7-E57B7B7B8702}"/>
          </ac:spMkLst>
        </pc:spChg>
        <pc:spChg chg="add mod">
          <ac:chgData name="Damian Gordon" userId="796278f3-970d-4a3b-8137-dc597a054133" providerId="ADAL" clId="{84F1617C-B36D-4F3D-B550-36194416E66F}" dt="2024-10-18T22:58:10.474" v="1255" actId="1076"/>
          <ac:spMkLst>
            <pc:docMk/>
            <pc:sldMk cId="964808733" sldId="603"/>
            <ac:spMk id="6" creationId="{3D10A8B4-49D9-1137-B962-DFA1AC66A2F4}"/>
          </ac:spMkLst>
        </pc:spChg>
        <pc:spChg chg="add del">
          <ac:chgData name="Damian Gordon" userId="796278f3-970d-4a3b-8137-dc597a054133" providerId="ADAL" clId="{84F1617C-B36D-4F3D-B550-36194416E66F}" dt="2024-10-18T22:56:42.004" v="1218" actId="26606"/>
          <ac:spMkLst>
            <pc:docMk/>
            <pc:sldMk cId="964808733" sldId="603"/>
            <ac:spMk id="9" creationId="{C1DD1A8A-57D5-4A81-AD04-532B043C5611}"/>
          </ac:spMkLst>
        </pc:spChg>
        <pc:spChg chg="add del">
          <ac:chgData name="Damian Gordon" userId="796278f3-970d-4a3b-8137-dc597a054133" providerId="ADAL" clId="{84F1617C-B36D-4F3D-B550-36194416E66F}" dt="2024-10-18T22:56:42.004" v="1218" actId="26606"/>
          <ac:spMkLst>
            <pc:docMk/>
            <pc:sldMk cId="964808733" sldId="603"/>
            <ac:spMk id="11" creationId="{007891EC-4501-44ED-A8C8-B11B6DB767AB}"/>
          </ac:spMkLst>
        </pc:spChg>
        <pc:spChg chg="add del">
          <ac:chgData name="Damian Gordon" userId="796278f3-970d-4a3b-8137-dc597a054133" providerId="ADAL" clId="{84F1617C-B36D-4F3D-B550-36194416E66F}" dt="2024-10-18T22:56:57.232" v="1221" actId="26606"/>
          <ac:spMkLst>
            <pc:docMk/>
            <pc:sldMk cId="964808733" sldId="603"/>
            <ac:spMk id="15" creationId="{EB0222B5-B739-82A9-5CCC-C5585AE12A69}"/>
          </ac:spMkLst>
        </pc:spChg>
        <pc:spChg chg="add del">
          <ac:chgData name="Damian Gordon" userId="796278f3-970d-4a3b-8137-dc597a054133" providerId="ADAL" clId="{84F1617C-B36D-4F3D-B550-36194416E66F}" dt="2024-10-18T22:56:57.232" v="1221" actId="26606"/>
          <ac:spMkLst>
            <pc:docMk/>
            <pc:sldMk cId="964808733" sldId="603"/>
            <ac:spMk id="16" creationId="{5BE23E75-E7E9-4D9F-6D25-5512363F8621}"/>
          </ac:spMkLst>
        </pc:spChg>
        <pc:spChg chg="add">
          <ac:chgData name="Damian Gordon" userId="796278f3-970d-4a3b-8137-dc597a054133" providerId="ADAL" clId="{84F1617C-B36D-4F3D-B550-36194416E66F}" dt="2024-10-18T22:56:57.262" v="1222" actId="26606"/>
          <ac:spMkLst>
            <pc:docMk/>
            <pc:sldMk cId="964808733" sldId="603"/>
            <ac:spMk id="18" creationId="{6F828D28-8E09-41CC-8229-3070B5467A96}"/>
          </ac:spMkLst>
        </pc:spChg>
        <pc:spChg chg="add">
          <ac:chgData name="Damian Gordon" userId="796278f3-970d-4a3b-8137-dc597a054133" providerId="ADAL" clId="{84F1617C-B36D-4F3D-B550-36194416E66F}" dt="2024-10-18T22:56:57.262" v="1222" actId="26606"/>
          <ac:spMkLst>
            <pc:docMk/>
            <pc:sldMk cId="964808733" sldId="603"/>
            <ac:spMk id="20" creationId="{D5B012D8-7F27-4758-9AC6-C889B154BD73}"/>
          </ac:spMkLst>
        </pc:spChg>
        <pc:spChg chg="add">
          <ac:chgData name="Damian Gordon" userId="796278f3-970d-4a3b-8137-dc597a054133" providerId="ADAL" clId="{84F1617C-B36D-4F3D-B550-36194416E66F}" dt="2024-10-18T22:56:57.262" v="1222" actId="26606"/>
          <ac:spMkLst>
            <pc:docMk/>
            <pc:sldMk cId="964808733" sldId="603"/>
            <ac:spMk id="21" creationId="{4063B759-00FC-46D1-9898-8E8625268FAF}"/>
          </ac:spMkLst>
        </pc:spChg>
        <pc:picChg chg="add del mod">
          <ac:chgData name="Damian Gordon" userId="796278f3-970d-4a3b-8137-dc597a054133" providerId="ADAL" clId="{84F1617C-B36D-4F3D-B550-36194416E66F}" dt="2024-10-18T22:56:42.004" v="1218" actId="26606"/>
          <ac:picMkLst>
            <pc:docMk/>
            <pc:sldMk cId="964808733" sldId="603"/>
            <ac:picMk id="5" creationId="{FC1146C0-AD3D-AE53-003A-94642A6AF23F}"/>
          </ac:picMkLst>
        </pc:picChg>
        <pc:picChg chg="add del">
          <ac:chgData name="Damian Gordon" userId="796278f3-970d-4a3b-8137-dc597a054133" providerId="ADAL" clId="{84F1617C-B36D-4F3D-B550-36194416E66F}" dt="2024-10-18T22:56:57.232" v="1221" actId="26606"/>
          <ac:picMkLst>
            <pc:docMk/>
            <pc:sldMk cId="964808733" sldId="603"/>
            <ac:picMk id="14" creationId="{20C62E72-A846-04CA-117B-0F9C50601119}"/>
          </ac:picMkLst>
        </pc:picChg>
        <pc:picChg chg="add del mod">
          <ac:chgData name="Damian Gordon" userId="796278f3-970d-4a3b-8137-dc597a054133" providerId="ADAL" clId="{84F1617C-B36D-4F3D-B550-36194416E66F}" dt="2024-10-18T22:58:04.004" v="1254" actId="1076"/>
          <ac:picMkLst>
            <pc:docMk/>
            <pc:sldMk cId="964808733" sldId="603"/>
            <ac:picMk id="19" creationId="{843B657A-419E-F0C1-37F0-572891688EF4}"/>
          </ac:picMkLst>
        </pc:picChg>
        <pc:cxnChg chg="add del">
          <ac:chgData name="Damian Gordon" userId="796278f3-970d-4a3b-8137-dc597a054133" providerId="ADAL" clId="{84F1617C-B36D-4F3D-B550-36194416E66F}" dt="2024-10-18T22:56:57.232" v="1221" actId="26606"/>
          <ac:cxnSpMkLst>
            <pc:docMk/>
            <pc:sldMk cId="964808733" sldId="603"/>
            <ac:cxnSpMk id="13" creationId="{61B115DB-65EB-3FC3-7284-CFDF4ADC60B6}"/>
          </ac:cxnSpMkLst>
        </pc:cxnChg>
      </pc:sldChg>
      <pc:sldChg chg="addSp delSp modSp new add del mod">
        <pc:chgData name="Damian Gordon" userId="796278f3-970d-4a3b-8137-dc597a054133" providerId="ADAL" clId="{84F1617C-B36D-4F3D-B550-36194416E66F}" dt="2024-10-18T23:10:24.031" v="1436" actId="47"/>
        <pc:sldMkLst>
          <pc:docMk/>
          <pc:sldMk cId="3436326460" sldId="604"/>
        </pc:sldMkLst>
        <pc:spChg chg="del">
          <ac:chgData name="Damian Gordon" userId="796278f3-970d-4a3b-8137-dc597a054133" providerId="ADAL" clId="{84F1617C-B36D-4F3D-B550-36194416E66F}" dt="2024-10-18T22:58:51.655" v="1257" actId="478"/>
          <ac:spMkLst>
            <pc:docMk/>
            <pc:sldMk cId="3436326460" sldId="604"/>
            <ac:spMk id="2" creationId="{E06A372F-6446-DFD7-A971-65D36D2527E4}"/>
          </ac:spMkLst>
        </pc:spChg>
        <pc:spChg chg="del mod">
          <ac:chgData name="Damian Gordon" userId="796278f3-970d-4a3b-8137-dc597a054133" providerId="ADAL" clId="{84F1617C-B36D-4F3D-B550-36194416E66F}" dt="2024-10-18T23:00:01.550" v="1288" actId="478"/>
          <ac:spMkLst>
            <pc:docMk/>
            <pc:sldMk cId="3436326460" sldId="604"/>
            <ac:spMk id="3" creationId="{6A2AC970-F249-A8DB-62C5-A9A68FBDB563}"/>
          </ac:spMkLst>
        </pc:spChg>
        <pc:spChg chg="add mod">
          <ac:chgData name="Damian Gordon" userId="796278f3-970d-4a3b-8137-dc597a054133" providerId="ADAL" clId="{84F1617C-B36D-4F3D-B550-36194416E66F}" dt="2024-10-18T22:59:10.739" v="1276" actId="20577"/>
          <ac:spMkLst>
            <pc:docMk/>
            <pc:sldMk cId="3436326460" sldId="604"/>
            <ac:spMk id="5" creationId="{AB478342-D116-6B1A-611A-799B56CD606C}"/>
          </ac:spMkLst>
        </pc:spChg>
        <pc:spChg chg="add del">
          <ac:chgData name="Damian Gordon" userId="796278f3-970d-4a3b-8137-dc597a054133" providerId="ADAL" clId="{84F1617C-B36D-4F3D-B550-36194416E66F}" dt="2024-10-18T22:59:47.547" v="1279" actId="22"/>
          <ac:spMkLst>
            <pc:docMk/>
            <pc:sldMk cId="3436326460" sldId="604"/>
            <ac:spMk id="7" creationId="{FB2D0E79-4A70-BA1F-D28C-42F4940B2771}"/>
          </ac:spMkLst>
        </pc:spChg>
        <pc:spChg chg="add del mod">
          <ac:chgData name="Damian Gordon" userId="796278f3-970d-4a3b-8137-dc597a054133" providerId="ADAL" clId="{84F1617C-B36D-4F3D-B550-36194416E66F}" dt="2024-10-18T23:00:04.755" v="1289" actId="478"/>
          <ac:spMkLst>
            <pc:docMk/>
            <pc:sldMk cId="3436326460" sldId="604"/>
            <ac:spMk id="9" creationId="{19707753-B804-16D5-98D4-073750E46B92}"/>
          </ac:spMkLst>
        </pc:spChg>
        <pc:spChg chg="add mod">
          <ac:chgData name="Damian Gordon" userId="796278f3-970d-4a3b-8137-dc597a054133" providerId="ADAL" clId="{84F1617C-B36D-4F3D-B550-36194416E66F}" dt="2024-10-18T23:01:24.252" v="1316" actId="1076"/>
          <ac:spMkLst>
            <pc:docMk/>
            <pc:sldMk cId="3436326460" sldId="604"/>
            <ac:spMk id="11" creationId="{86F2E023-E1A0-7DC0-5678-333C2B92E5DB}"/>
          </ac:spMkLst>
        </pc:spChg>
        <pc:picChg chg="add mod">
          <ac:chgData name="Damian Gordon" userId="796278f3-970d-4a3b-8137-dc597a054133" providerId="ADAL" clId="{84F1617C-B36D-4F3D-B550-36194416E66F}" dt="2024-10-18T22:59:04.613" v="1260"/>
          <ac:picMkLst>
            <pc:docMk/>
            <pc:sldMk cId="3436326460" sldId="604"/>
            <ac:picMk id="4" creationId="{EC9C7AFC-51BF-5662-4C5F-8A49FA7FD6D6}"/>
          </ac:picMkLst>
        </pc:picChg>
      </pc:sldChg>
      <pc:sldChg chg="modSp add del mod">
        <pc:chgData name="Damian Gordon" userId="796278f3-970d-4a3b-8137-dc597a054133" providerId="ADAL" clId="{84F1617C-B36D-4F3D-B550-36194416E66F}" dt="2024-10-18T23:10:20.938" v="1435" actId="47"/>
        <pc:sldMkLst>
          <pc:docMk/>
          <pc:sldMk cId="1112509719" sldId="605"/>
        </pc:sldMkLst>
        <pc:spChg chg="mod">
          <ac:chgData name="Damian Gordon" userId="796278f3-970d-4a3b-8137-dc597a054133" providerId="ADAL" clId="{84F1617C-B36D-4F3D-B550-36194416E66F}" dt="2024-10-18T23:02:11.956" v="1323" actId="1076"/>
          <ac:spMkLst>
            <pc:docMk/>
            <pc:sldMk cId="1112509719" sldId="605"/>
            <ac:spMk id="11" creationId="{1CDC827D-0769-4B99-1096-F20901647C00}"/>
          </ac:spMkLst>
        </pc:spChg>
      </pc:sldChg>
      <pc:sldChg chg="add del">
        <pc:chgData name="Damian Gordon" userId="796278f3-970d-4a3b-8137-dc597a054133" providerId="ADAL" clId="{84F1617C-B36D-4F3D-B550-36194416E66F}" dt="2024-10-18T23:07:08.086" v="1367" actId="47"/>
        <pc:sldMkLst>
          <pc:docMk/>
          <pc:sldMk cId="3873258196" sldId="606"/>
        </pc:sldMkLst>
      </pc:sldChg>
      <pc:sldChg chg="add del">
        <pc:chgData name="Damian Gordon" userId="796278f3-970d-4a3b-8137-dc597a054133" providerId="ADAL" clId="{84F1617C-B36D-4F3D-B550-36194416E66F}" dt="2024-10-18T23:07:08.086" v="1367" actId="47"/>
        <pc:sldMkLst>
          <pc:docMk/>
          <pc:sldMk cId="2673514761" sldId="607"/>
        </pc:sldMkLst>
      </pc:sldChg>
      <pc:sldChg chg="addSp delSp modSp add mod ord">
        <pc:chgData name="Damian Gordon" userId="796278f3-970d-4a3b-8137-dc597a054133" providerId="ADAL" clId="{84F1617C-B36D-4F3D-B550-36194416E66F}" dt="2024-10-18T23:05:24.466" v="1356"/>
        <pc:sldMkLst>
          <pc:docMk/>
          <pc:sldMk cId="3479636883" sldId="608"/>
        </pc:sldMkLst>
        <pc:spChg chg="add mod">
          <ac:chgData name="Damian Gordon" userId="796278f3-970d-4a3b-8137-dc597a054133" providerId="ADAL" clId="{84F1617C-B36D-4F3D-B550-36194416E66F}" dt="2024-10-18T23:03:27.934" v="1343"/>
          <ac:spMkLst>
            <pc:docMk/>
            <pc:sldMk cId="3479636883" sldId="608"/>
            <ac:spMk id="3" creationId="{12416234-5E21-61E5-69BD-25761AFF7E47}"/>
          </ac:spMkLst>
        </pc:spChg>
        <pc:spChg chg="add mod">
          <ac:chgData name="Damian Gordon" userId="796278f3-970d-4a3b-8137-dc597a054133" providerId="ADAL" clId="{84F1617C-B36D-4F3D-B550-36194416E66F}" dt="2024-10-18T23:03:27.934" v="1343"/>
          <ac:spMkLst>
            <pc:docMk/>
            <pc:sldMk cId="3479636883" sldId="608"/>
            <ac:spMk id="6" creationId="{6304E981-4FE6-2F43-0A23-419EECEA30D0}"/>
          </ac:spMkLst>
        </pc:spChg>
        <pc:spChg chg="add mod">
          <ac:chgData name="Damian Gordon" userId="796278f3-970d-4a3b-8137-dc597a054133" providerId="ADAL" clId="{84F1617C-B36D-4F3D-B550-36194416E66F}" dt="2024-10-18T23:04:04.420" v="1347"/>
          <ac:spMkLst>
            <pc:docMk/>
            <pc:sldMk cId="3479636883" sldId="608"/>
            <ac:spMk id="8" creationId="{7778069B-396E-8B2F-F851-7C559673DF5E}"/>
          </ac:spMkLst>
        </pc:spChg>
        <pc:spChg chg="add mod">
          <ac:chgData name="Damian Gordon" userId="796278f3-970d-4a3b-8137-dc597a054133" providerId="ADAL" clId="{84F1617C-B36D-4F3D-B550-36194416E66F}" dt="2024-10-18T23:04:04.420" v="1347"/>
          <ac:spMkLst>
            <pc:docMk/>
            <pc:sldMk cId="3479636883" sldId="608"/>
            <ac:spMk id="9" creationId="{BDF156D7-FA03-D733-D28E-6838049DC967}"/>
          </ac:spMkLst>
        </pc:spChg>
        <pc:spChg chg="mod">
          <ac:chgData name="Damian Gordon" userId="796278f3-970d-4a3b-8137-dc597a054133" providerId="ADAL" clId="{84F1617C-B36D-4F3D-B550-36194416E66F}" dt="2024-10-18T23:05:24.466" v="1356"/>
          <ac:spMkLst>
            <pc:docMk/>
            <pc:sldMk cId="3479636883" sldId="608"/>
            <ac:spMk id="11" creationId="{29872D7F-904B-7519-A732-B7B0776424A4}"/>
          </ac:spMkLst>
        </pc:spChg>
        <pc:grpChg chg="add del mod">
          <ac:chgData name="Damian Gordon" userId="796278f3-970d-4a3b-8137-dc597a054133" providerId="ADAL" clId="{84F1617C-B36D-4F3D-B550-36194416E66F}" dt="2024-10-18T23:04:13.233" v="1350" actId="478"/>
          <ac:grpSpMkLst>
            <pc:docMk/>
            <pc:sldMk cId="3479636883" sldId="608"/>
            <ac:grpSpMk id="2" creationId="{51B28B2A-5667-734D-0484-925EFDE02FE9}"/>
          </ac:grpSpMkLst>
        </pc:grpChg>
        <pc:grpChg chg="add mod ord">
          <ac:chgData name="Damian Gordon" userId="796278f3-970d-4a3b-8137-dc597a054133" providerId="ADAL" clId="{84F1617C-B36D-4F3D-B550-36194416E66F}" dt="2024-10-18T23:04:11.733" v="1349" actId="167"/>
          <ac:grpSpMkLst>
            <pc:docMk/>
            <pc:sldMk cId="3479636883" sldId="608"/>
            <ac:grpSpMk id="7" creationId="{409C1EB9-5BDF-FB3A-6B27-8F07E05DB1C8}"/>
          </ac:grpSpMkLst>
        </pc:grpChg>
      </pc:sldChg>
      <pc:sldChg chg="add del">
        <pc:chgData name="Damian Gordon" userId="796278f3-970d-4a3b-8137-dc597a054133" providerId="ADAL" clId="{84F1617C-B36D-4F3D-B550-36194416E66F}" dt="2024-10-18T23:07:08.086" v="1367" actId="47"/>
        <pc:sldMkLst>
          <pc:docMk/>
          <pc:sldMk cId="2909466374" sldId="609"/>
        </pc:sldMkLst>
      </pc:sldChg>
      <pc:sldChg chg="add del">
        <pc:chgData name="Damian Gordon" userId="796278f3-970d-4a3b-8137-dc597a054133" providerId="ADAL" clId="{84F1617C-B36D-4F3D-B550-36194416E66F}" dt="2024-10-18T23:07:08.086" v="1367" actId="47"/>
        <pc:sldMkLst>
          <pc:docMk/>
          <pc:sldMk cId="512849501" sldId="610"/>
        </pc:sldMkLst>
      </pc:sldChg>
      <pc:sldChg chg="addSp delSp modSp add mod">
        <pc:chgData name="Damian Gordon" userId="796278f3-970d-4a3b-8137-dc597a054133" providerId="ADAL" clId="{84F1617C-B36D-4F3D-B550-36194416E66F}" dt="2024-10-19T13:07:42.421" v="3576" actId="478"/>
        <pc:sldMkLst>
          <pc:docMk/>
          <pc:sldMk cId="2379643666" sldId="611"/>
        </pc:sldMkLst>
        <pc:spChg chg="add del mod">
          <ac:chgData name="Damian Gordon" userId="796278f3-970d-4a3b-8137-dc597a054133" providerId="ADAL" clId="{84F1617C-B36D-4F3D-B550-36194416E66F}" dt="2024-10-19T13:07:42.421" v="3576" actId="478"/>
          <ac:spMkLst>
            <pc:docMk/>
            <pc:sldMk cId="2379643666" sldId="611"/>
            <ac:spMk id="2" creationId="{8C16AD12-D0A1-0A59-C221-2DA9A453797B}"/>
          </ac:spMkLst>
        </pc:spChg>
      </pc:sldChg>
      <pc:sldChg chg="add ord">
        <pc:chgData name="Damian Gordon" userId="796278f3-970d-4a3b-8137-dc597a054133" providerId="ADAL" clId="{84F1617C-B36D-4F3D-B550-36194416E66F}" dt="2024-10-18T23:04:19.133" v="1352"/>
        <pc:sldMkLst>
          <pc:docMk/>
          <pc:sldMk cId="525618946" sldId="612"/>
        </pc:sldMkLst>
      </pc:sldChg>
      <pc:sldChg chg="addSp delSp modSp add mod">
        <pc:chgData name="Damian Gordon" userId="796278f3-970d-4a3b-8137-dc597a054133" providerId="ADAL" clId="{84F1617C-B36D-4F3D-B550-36194416E66F}" dt="2024-10-18T23:08:18.018" v="1376" actId="20577"/>
        <pc:sldMkLst>
          <pc:docMk/>
          <pc:sldMk cId="3550473597" sldId="613"/>
        </pc:sldMkLst>
        <pc:spChg chg="add mod">
          <ac:chgData name="Damian Gordon" userId="796278f3-970d-4a3b-8137-dc597a054133" providerId="ADAL" clId="{84F1617C-B36D-4F3D-B550-36194416E66F}" dt="2024-10-18T23:05:45.664" v="1358"/>
          <ac:spMkLst>
            <pc:docMk/>
            <pc:sldMk cId="3550473597" sldId="613"/>
            <ac:spMk id="3" creationId="{F40623E6-BF16-A87E-5D63-FCA709DF6339}"/>
          </ac:spMkLst>
        </pc:spChg>
        <pc:spChg chg="add mod">
          <ac:chgData name="Damian Gordon" userId="796278f3-970d-4a3b-8137-dc597a054133" providerId="ADAL" clId="{84F1617C-B36D-4F3D-B550-36194416E66F}" dt="2024-10-18T23:05:45.664" v="1358"/>
          <ac:spMkLst>
            <pc:docMk/>
            <pc:sldMk cId="3550473597" sldId="613"/>
            <ac:spMk id="6" creationId="{C278573A-0E7C-5D2B-5BB9-C4E62BE8E929}"/>
          </ac:spMkLst>
        </pc:spChg>
        <pc:spChg chg="mod">
          <ac:chgData name="Damian Gordon" userId="796278f3-970d-4a3b-8137-dc597a054133" providerId="ADAL" clId="{84F1617C-B36D-4F3D-B550-36194416E66F}" dt="2024-10-18T23:08:18.018" v="1376" actId="20577"/>
          <ac:spMkLst>
            <pc:docMk/>
            <pc:sldMk cId="3550473597" sldId="613"/>
            <ac:spMk id="11" creationId="{DCED076A-C5BC-214D-D644-0AC75FDF5EA6}"/>
          </ac:spMkLst>
        </pc:spChg>
        <pc:grpChg chg="add mod ord">
          <ac:chgData name="Damian Gordon" userId="796278f3-970d-4a3b-8137-dc597a054133" providerId="ADAL" clId="{84F1617C-B36D-4F3D-B550-36194416E66F}" dt="2024-10-18T23:05:51.356" v="1360" actId="167"/>
          <ac:grpSpMkLst>
            <pc:docMk/>
            <pc:sldMk cId="3550473597" sldId="613"/>
            <ac:grpSpMk id="2" creationId="{0F88D9E3-CC86-E44A-654F-2F950A70F884}"/>
          </ac:grpSpMkLst>
        </pc:grpChg>
        <pc:grpChg chg="del">
          <ac:chgData name="Damian Gordon" userId="796278f3-970d-4a3b-8137-dc597a054133" providerId="ADAL" clId="{84F1617C-B36D-4F3D-B550-36194416E66F}" dt="2024-10-18T23:05:52.895" v="1361" actId="478"/>
          <ac:grpSpMkLst>
            <pc:docMk/>
            <pc:sldMk cId="3550473597" sldId="613"/>
            <ac:grpSpMk id="7" creationId="{3F94FAB1-A08F-B4F7-9C1E-B5F364CA49C6}"/>
          </ac:grpSpMkLst>
        </pc:grpChg>
      </pc:sldChg>
      <pc:sldChg chg="addSp delSp modSp add mod">
        <pc:chgData name="Damian Gordon" userId="796278f3-970d-4a3b-8137-dc597a054133" providerId="ADAL" clId="{84F1617C-B36D-4F3D-B550-36194416E66F}" dt="2024-10-18T23:08:14.147" v="1375"/>
        <pc:sldMkLst>
          <pc:docMk/>
          <pc:sldMk cId="296221565" sldId="614"/>
        </pc:sldMkLst>
        <pc:spChg chg="add mod">
          <ac:chgData name="Damian Gordon" userId="796278f3-970d-4a3b-8137-dc597a054133" providerId="ADAL" clId="{84F1617C-B36D-4F3D-B550-36194416E66F}" dt="2024-10-18T23:07:22.914" v="1369"/>
          <ac:spMkLst>
            <pc:docMk/>
            <pc:sldMk cId="296221565" sldId="614"/>
            <ac:spMk id="8" creationId="{8345B6D0-092A-5F8F-26C0-5DDFE05E577D}"/>
          </ac:spMkLst>
        </pc:spChg>
        <pc:spChg chg="add mod">
          <ac:chgData name="Damian Gordon" userId="796278f3-970d-4a3b-8137-dc597a054133" providerId="ADAL" clId="{84F1617C-B36D-4F3D-B550-36194416E66F}" dt="2024-10-18T23:07:22.914" v="1369"/>
          <ac:spMkLst>
            <pc:docMk/>
            <pc:sldMk cId="296221565" sldId="614"/>
            <ac:spMk id="9" creationId="{724B8169-F1FB-3AA5-9728-9C7D7D149369}"/>
          </ac:spMkLst>
        </pc:spChg>
        <pc:spChg chg="mod">
          <ac:chgData name="Damian Gordon" userId="796278f3-970d-4a3b-8137-dc597a054133" providerId="ADAL" clId="{84F1617C-B36D-4F3D-B550-36194416E66F}" dt="2024-10-18T23:08:14.147" v="1375"/>
          <ac:spMkLst>
            <pc:docMk/>
            <pc:sldMk cId="296221565" sldId="614"/>
            <ac:spMk id="11" creationId="{61AAF055-C161-E663-91BC-96BD14A02483}"/>
          </ac:spMkLst>
        </pc:spChg>
        <pc:grpChg chg="del">
          <ac:chgData name="Damian Gordon" userId="796278f3-970d-4a3b-8137-dc597a054133" providerId="ADAL" clId="{84F1617C-B36D-4F3D-B550-36194416E66F}" dt="2024-10-18T23:07:32.960" v="1372" actId="478"/>
          <ac:grpSpMkLst>
            <pc:docMk/>
            <pc:sldMk cId="296221565" sldId="614"/>
            <ac:grpSpMk id="2" creationId="{02A0ED9E-6D4B-F2D4-29DC-236BBB99A5F5}"/>
          </ac:grpSpMkLst>
        </pc:grpChg>
        <pc:grpChg chg="add mod ord">
          <ac:chgData name="Damian Gordon" userId="796278f3-970d-4a3b-8137-dc597a054133" providerId="ADAL" clId="{84F1617C-B36D-4F3D-B550-36194416E66F}" dt="2024-10-18T23:07:31.353" v="1371" actId="167"/>
          <ac:grpSpMkLst>
            <pc:docMk/>
            <pc:sldMk cId="296221565" sldId="614"/>
            <ac:grpSpMk id="7" creationId="{8FEE6508-A652-EA90-B7C0-2EC7394556E0}"/>
          </ac:grpSpMkLst>
        </pc:grpChg>
      </pc:sldChg>
      <pc:sldChg chg="addSp delSp modSp add mod">
        <pc:chgData name="Damian Gordon" userId="796278f3-970d-4a3b-8137-dc597a054133" providerId="ADAL" clId="{84F1617C-B36D-4F3D-B550-36194416E66F}" dt="2024-10-18T23:09:23.904" v="1406"/>
        <pc:sldMkLst>
          <pc:docMk/>
          <pc:sldMk cId="2454462450" sldId="615"/>
        </pc:sldMkLst>
        <pc:spChg chg="add mod ord">
          <ac:chgData name="Damian Gordon" userId="796278f3-970d-4a3b-8137-dc597a054133" providerId="ADAL" clId="{84F1617C-B36D-4F3D-B550-36194416E66F}" dt="2024-10-18T23:08:41.257" v="1401" actId="167"/>
          <ac:spMkLst>
            <pc:docMk/>
            <pc:sldMk cId="2454462450" sldId="615"/>
            <ac:spMk id="3" creationId="{C381AE4F-FB41-1979-15E8-6D56AC41577E}"/>
          </ac:spMkLst>
        </pc:spChg>
        <pc:spChg chg="add mod">
          <ac:chgData name="Damian Gordon" userId="796278f3-970d-4a3b-8137-dc597a054133" providerId="ADAL" clId="{84F1617C-B36D-4F3D-B550-36194416E66F}" dt="2024-10-18T23:08:34.814" v="1378"/>
          <ac:spMkLst>
            <pc:docMk/>
            <pc:sldMk cId="2454462450" sldId="615"/>
            <ac:spMk id="6" creationId="{4F39266D-9ED0-1E0D-CBFD-978BDF6971B4}"/>
          </ac:spMkLst>
        </pc:spChg>
        <pc:spChg chg="mod">
          <ac:chgData name="Damian Gordon" userId="796278f3-970d-4a3b-8137-dc597a054133" providerId="ADAL" clId="{84F1617C-B36D-4F3D-B550-36194416E66F}" dt="2024-10-18T23:09:23.904" v="1406"/>
          <ac:spMkLst>
            <pc:docMk/>
            <pc:sldMk cId="2454462450" sldId="615"/>
            <ac:spMk id="11" creationId="{7EA7E8E5-7FF3-3D47-B291-74B1409F8D8F}"/>
          </ac:spMkLst>
        </pc:spChg>
        <pc:grpChg chg="add mod ord">
          <ac:chgData name="Damian Gordon" userId="796278f3-970d-4a3b-8137-dc597a054133" providerId="ADAL" clId="{84F1617C-B36D-4F3D-B550-36194416E66F}" dt="2024-10-18T23:08:45.432" v="1402" actId="167"/>
          <ac:grpSpMkLst>
            <pc:docMk/>
            <pc:sldMk cId="2454462450" sldId="615"/>
            <ac:grpSpMk id="2" creationId="{C02857F0-711B-0430-4696-EC531A7CE75C}"/>
          </ac:grpSpMkLst>
        </pc:grpChg>
        <pc:grpChg chg="del">
          <ac:chgData name="Damian Gordon" userId="796278f3-970d-4a3b-8137-dc597a054133" providerId="ADAL" clId="{84F1617C-B36D-4F3D-B550-36194416E66F}" dt="2024-10-18T23:08:46.884" v="1403" actId="478"/>
          <ac:grpSpMkLst>
            <pc:docMk/>
            <pc:sldMk cId="2454462450" sldId="615"/>
            <ac:grpSpMk id="7" creationId="{E4AADF44-F6B0-C6F5-A268-8C36D2442A1F}"/>
          </ac:grpSpMkLst>
        </pc:grpChg>
      </pc:sldChg>
      <pc:sldChg chg="addSp delSp modSp add mod">
        <pc:chgData name="Damian Gordon" userId="796278f3-970d-4a3b-8137-dc597a054133" providerId="ADAL" clId="{84F1617C-B36D-4F3D-B550-36194416E66F}" dt="2024-10-18T23:10:16.225" v="1434"/>
        <pc:sldMkLst>
          <pc:docMk/>
          <pc:sldMk cId="10177195" sldId="616"/>
        </pc:sldMkLst>
        <pc:spChg chg="add mod">
          <ac:chgData name="Damian Gordon" userId="796278f3-970d-4a3b-8137-dc597a054133" providerId="ADAL" clId="{84F1617C-B36D-4F3D-B550-36194416E66F}" dt="2024-10-18T23:09:37.115" v="1408"/>
          <ac:spMkLst>
            <pc:docMk/>
            <pc:sldMk cId="10177195" sldId="616"/>
            <ac:spMk id="8" creationId="{600199D3-215D-DF2A-8DC1-83D33B35FBF1}"/>
          </ac:spMkLst>
        </pc:spChg>
        <pc:spChg chg="add mod">
          <ac:chgData name="Damian Gordon" userId="796278f3-970d-4a3b-8137-dc597a054133" providerId="ADAL" clId="{84F1617C-B36D-4F3D-B550-36194416E66F}" dt="2024-10-18T23:09:37.115" v="1408"/>
          <ac:spMkLst>
            <pc:docMk/>
            <pc:sldMk cId="10177195" sldId="616"/>
            <ac:spMk id="9" creationId="{4196D295-FCF8-EB13-1B9C-A39EFCC8C408}"/>
          </ac:spMkLst>
        </pc:spChg>
        <pc:spChg chg="mod">
          <ac:chgData name="Damian Gordon" userId="796278f3-970d-4a3b-8137-dc597a054133" providerId="ADAL" clId="{84F1617C-B36D-4F3D-B550-36194416E66F}" dt="2024-10-18T23:10:16.225" v="1434"/>
          <ac:spMkLst>
            <pc:docMk/>
            <pc:sldMk cId="10177195" sldId="616"/>
            <ac:spMk id="11" creationId="{F61A342A-C6D7-6D3A-2D0F-B1D9162A69BD}"/>
          </ac:spMkLst>
        </pc:spChg>
        <pc:grpChg chg="del">
          <ac:chgData name="Damian Gordon" userId="796278f3-970d-4a3b-8137-dc597a054133" providerId="ADAL" clId="{84F1617C-B36D-4F3D-B550-36194416E66F}" dt="2024-10-18T23:09:45.244" v="1432" actId="478"/>
          <ac:grpSpMkLst>
            <pc:docMk/>
            <pc:sldMk cId="10177195" sldId="616"/>
            <ac:grpSpMk id="2" creationId="{B2A271D1-BAE8-44A8-0FFC-EDEFD3E401E0}"/>
          </ac:grpSpMkLst>
        </pc:grpChg>
        <pc:grpChg chg="add mod ord">
          <ac:chgData name="Damian Gordon" userId="796278f3-970d-4a3b-8137-dc597a054133" providerId="ADAL" clId="{84F1617C-B36D-4F3D-B550-36194416E66F}" dt="2024-10-18T23:09:42.920" v="1431" actId="167"/>
          <ac:grpSpMkLst>
            <pc:docMk/>
            <pc:sldMk cId="10177195" sldId="616"/>
            <ac:grpSpMk id="7" creationId="{2932704A-EB9E-8604-F6F6-186A9E96D03E}"/>
          </ac:grpSpMkLst>
        </pc:grpChg>
      </pc:sldChg>
      <pc:sldChg chg="new del">
        <pc:chgData name="Damian Gordon" userId="796278f3-970d-4a3b-8137-dc597a054133" providerId="ADAL" clId="{84F1617C-B36D-4F3D-B550-36194416E66F}" dt="2024-10-18T23:11:00.394" v="1439" actId="47"/>
        <pc:sldMkLst>
          <pc:docMk/>
          <pc:sldMk cId="3563765216" sldId="617"/>
        </pc:sldMkLst>
      </pc:sldChg>
      <pc:sldChg chg="addSp delSp modSp new mod ord modMedia setBg addAnim delAnim">
        <pc:chgData name="Damian Gordon" userId="796278f3-970d-4a3b-8137-dc597a054133" providerId="ADAL" clId="{84F1617C-B36D-4F3D-B550-36194416E66F}" dt="2024-10-18T23:13:51.154" v="1463"/>
        <pc:sldMkLst>
          <pc:docMk/>
          <pc:sldMk cId="1398808854" sldId="618"/>
        </pc:sldMkLst>
        <pc:spChg chg="mod">
          <ac:chgData name="Damian Gordon" userId="796278f3-970d-4a3b-8137-dc597a054133" providerId="ADAL" clId="{84F1617C-B36D-4F3D-B550-36194416E66F}" dt="2024-10-18T23:11:22.722" v="1441" actId="26606"/>
          <ac:spMkLst>
            <pc:docMk/>
            <pc:sldMk cId="1398808854" sldId="618"/>
            <ac:spMk id="2" creationId="{3F97000D-5970-E6F4-8FD0-970C279A79D5}"/>
          </ac:spMkLst>
        </pc:spChg>
        <pc:spChg chg="del mod">
          <ac:chgData name="Damian Gordon" userId="796278f3-970d-4a3b-8137-dc597a054133" providerId="ADAL" clId="{84F1617C-B36D-4F3D-B550-36194416E66F}" dt="2024-10-18T23:11:26.568" v="1444" actId="478"/>
          <ac:spMkLst>
            <pc:docMk/>
            <pc:sldMk cId="1398808854" sldId="618"/>
            <ac:spMk id="3" creationId="{71736948-8CC2-79C3-854E-7AD289E07D4D}"/>
          </ac:spMkLst>
        </pc:spChg>
        <pc:spChg chg="add del">
          <ac:chgData name="Damian Gordon" userId="796278f3-970d-4a3b-8137-dc597a054133" providerId="ADAL" clId="{84F1617C-B36D-4F3D-B550-36194416E66F}" dt="2024-10-18T23:11:44.962" v="1446" actId="26606"/>
          <ac:spMkLst>
            <pc:docMk/>
            <pc:sldMk cId="1398808854" sldId="618"/>
            <ac:spMk id="9" creationId="{C1DD1A8A-57D5-4A81-AD04-532B043C5611}"/>
          </ac:spMkLst>
        </pc:spChg>
        <pc:spChg chg="add del">
          <ac:chgData name="Damian Gordon" userId="796278f3-970d-4a3b-8137-dc597a054133" providerId="ADAL" clId="{84F1617C-B36D-4F3D-B550-36194416E66F}" dt="2024-10-18T23:11:44.962" v="1446" actId="26606"/>
          <ac:spMkLst>
            <pc:docMk/>
            <pc:sldMk cId="1398808854" sldId="618"/>
            <ac:spMk id="11" creationId="{007891EC-4501-44ED-A8C8-B11B6DB767AB}"/>
          </ac:spMkLst>
        </pc:spChg>
        <pc:spChg chg="add">
          <ac:chgData name="Damian Gordon" userId="796278f3-970d-4a3b-8137-dc597a054133" providerId="ADAL" clId="{84F1617C-B36D-4F3D-B550-36194416E66F}" dt="2024-10-18T23:11:44.962" v="1446" actId="26606"/>
          <ac:spMkLst>
            <pc:docMk/>
            <pc:sldMk cId="1398808854" sldId="618"/>
            <ac:spMk id="17" creationId="{C1DD1A8A-57D5-4A81-AD04-532B043C5611}"/>
          </ac:spMkLst>
        </pc:spChg>
        <pc:spChg chg="add">
          <ac:chgData name="Damian Gordon" userId="796278f3-970d-4a3b-8137-dc597a054133" providerId="ADAL" clId="{84F1617C-B36D-4F3D-B550-36194416E66F}" dt="2024-10-18T23:11:44.962" v="1446" actId="26606"/>
          <ac:spMkLst>
            <pc:docMk/>
            <pc:sldMk cId="1398808854" sldId="618"/>
            <ac:spMk id="19" creationId="{007891EC-4501-44ED-A8C8-B11B6DB767AB}"/>
          </ac:spMkLst>
        </pc:spChg>
        <pc:picChg chg="add del mod">
          <ac:chgData name="Damian Gordon" userId="796278f3-970d-4a3b-8137-dc597a054133" providerId="ADAL" clId="{84F1617C-B36D-4F3D-B550-36194416E66F}" dt="2024-10-18T23:11:42.411" v="1445" actId="478"/>
          <ac:picMkLst>
            <pc:docMk/>
            <pc:sldMk cId="1398808854" sldId="618"/>
            <ac:picMk id="5" creationId="{0DDB5DD8-DE99-77B8-9918-E9167685B598}"/>
          </ac:picMkLst>
        </pc:picChg>
        <pc:picChg chg="add">
          <ac:chgData name="Damian Gordon" userId="796278f3-970d-4a3b-8137-dc597a054133" providerId="ADAL" clId="{84F1617C-B36D-4F3D-B550-36194416E66F}" dt="2024-10-18T23:11:44.962" v="1446" actId="26606"/>
          <ac:picMkLst>
            <pc:docMk/>
            <pc:sldMk cId="1398808854" sldId="618"/>
            <ac:picMk id="13" creationId="{7B836B4D-D6E0-D4D7-1F9E-9133896F4337}"/>
          </ac:picMkLst>
        </pc:picChg>
      </pc:sldChg>
      <pc:sldChg chg="addSp delSp modSp new mod setBg addAnim">
        <pc:chgData name="Damian Gordon" userId="796278f3-970d-4a3b-8137-dc597a054133" providerId="ADAL" clId="{84F1617C-B36D-4F3D-B550-36194416E66F}" dt="2024-10-19T00:14:41.434" v="2128" actId="403"/>
        <pc:sldMkLst>
          <pc:docMk/>
          <pc:sldMk cId="1847146402" sldId="619"/>
        </pc:sldMkLst>
        <pc:spChg chg="mod">
          <ac:chgData name="Damian Gordon" userId="796278f3-970d-4a3b-8137-dc597a054133" providerId="ADAL" clId="{84F1617C-B36D-4F3D-B550-36194416E66F}" dt="2024-10-19T00:14:41.434" v="2128" actId="403"/>
          <ac:spMkLst>
            <pc:docMk/>
            <pc:sldMk cId="1847146402" sldId="619"/>
            <ac:spMk id="2" creationId="{00A5CCB5-7CD3-9724-23B1-C570AF839887}"/>
          </ac:spMkLst>
        </pc:spChg>
        <pc:spChg chg="del mod">
          <ac:chgData name="Damian Gordon" userId="796278f3-970d-4a3b-8137-dc597a054133" providerId="ADAL" clId="{84F1617C-B36D-4F3D-B550-36194416E66F}" dt="2024-10-18T23:13:18.151" v="1461" actId="478"/>
          <ac:spMkLst>
            <pc:docMk/>
            <pc:sldMk cId="1847146402" sldId="619"/>
            <ac:spMk id="3" creationId="{789DB0EE-E1EC-AF3E-865E-039E70A85391}"/>
          </ac:spMkLst>
        </pc:spChg>
        <pc:spChg chg="add">
          <ac:chgData name="Damian Gordon" userId="796278f3-970d-4a3b-8137-dc597a054133" providerId="ADAL" clId="{84F1617C-B36D-4F3D-B550-36194416E66F}" dt="2024-10-18T23:13:12.642" v="1459" actId="26606"/>
          <ac:spMkLst>
            <pc:docMk/>
            <pc:sldMk cId="1847146402" sldId="619"/>
            <ac:spMk id="9" creationId="{C1DD1A8A-57D5-4A81-AD04-532B043C5611}"/>
          </ac:spMkLst>
        </pc:spChg>
        <pc:spChg chg="add">
          <ac:chgData name="Damian Gordon" userId="796278f3-970d-4a3b-8137-dc597a054133" providerId="ADAL" clId="{84F1617C-B36D-4F3D-B550-36194416E66F}" dt="2024-10-18T23:13:12.642" v="1459" actId="26606"/>
          <ac:spMkLst>
            <pc:docMk/>
            <pc:sldMk cId="1847146402" sldId="619"/>
            <ac:spMk id="11" creationId="{007891EC-4501-44ED-A8C8-B11B6DB767AB}"/>
          </ac:spMkLst>
        </pc:spChg>
        <pc:picChg chg="add">
          <ac:chgData name="Damian Gordon" userId="796278f3-970d-4a3b-8137-dc597a054133" providerId="ADAL" clId="{84F1617C-B36D-4F3D-B550-36194416E66F}" dt="2024-10-18T23:13:12.642" v="1459" actId="26606"/>
          <ac:picMkLst>
            <pc:docMk/>
            <pc:sldMk cId="1847146402" sldId="619"/>
            <ac:picMk id="5" creationId="{76F5BFC2-FB78-862A-160F-CD034F9E1797}"/>
          </ac:picMkLst>
        </pc:picChg>
      </pc:sldChg>
      <pc:sldChg chg="addSp delSp modSp add mod ord setBg">
        <pc:chgData name="Damian Gordon" userId="796278f3-970d-4a3b-8137-dc597a054133" providerId="ADAL" clId="{84F1617C-B36D-4F3D-B550-36194416E66F}" dt="2024-10-19T14:55:18.572" v="4590" actId="20577"/>
        <pc:sldMkLst>
          <pc:docMk/>
          <pc:sldMk cId="1555778426" sldId="620"/>
        </pc:sldMkLst>
        <pc:spChg chg="add mod">
          <ac:chgData name="Damian Gordon" userId="796278f3-970d-4a3b-8137-dc597a054133" providerId="ADAL" clId="{84F1617C-B36D-4F3D-B550-36194416E66F}" dt="2024-10-19T14:55:18.572" v="4590" actId="20577"/>
          <ac:spMkLst>
            <pc:docMk/>
            <pc:sldMk cId="1555778426" sldId="620"/>
            <ac:spMk id="2" creationId="{0A8509B9-B697-0011-9C44-FDB2F2FCF08C}"/>
          </ac:spMkLst>
        </pc:spChg>
        <pc:spChg chg="del">
          <ac:chgData name="Damian Gordon" userId="796278f3-970d-4a3b-8137-dc597a054133" providerId="ADAL" clId="{84F1617C-B36D-4F3D-B550-36194416E66F}" dt="2024-10-18T23:41:51.577" v="1857" actId="478"/>
          <ac:spMkLst>
            <pc:docMk/>
            <pc:sldMk cId="1555778426" sldId="620"/>
            <ac:spMk id="2" creationId="{6963877E-3AE9-10DD-E81D-A8386FD305B7}"/>
          </ac:spMkLst>
        </pc:spChg>
        <pc:spChg chg="del">
          <ac:chgData name="Damian Gordon" userId="796278f3-970d-4a3b-8137-dc597a054133" providerId="ADAL" clId="{84F1617C-B36D-4F3D-B550-36194416E66F}" dt="2024-10-18T23:41:51.577" v="1857" actId="478"/>
          <ac:spMkLst>
            <pc:docMk/>
            <pc:sldMk cId="1555778426" sldId="620"/>
            <ac:spMk id="3" creationId="{63BBFAF0-A014-2D6E-B9AB-6D1CEEA8599F}"/>
          </ac:spMkLst>
        </pc:spChg>
        <pc:spChg chg="add del mod">
          <ac:chgData name="Damian Gordon" userId="796278f3-970d-4a3b-8137-dc597a054133" providerId="ADAL" clId="{84F1617C-B36D-4F3D-B550-36194416E66F}" dt="2024-10-18T23:41:52.424" v="1858" actId="478"/>
          <ac:spMkLst>
            <pc:docMk/>
            <pc:sldMk cId="1555778426" sldId="620"/>
            <ac:spMk id="5" creationId="{664B2851-A616-7E4B-F99D-AAECDCE61EC2}"/>
          </ac:spMkLst>
        </pc:spChg>
        <pc:spChg chg="add del">
          <ac:chgData name="Damian Gordon" userId="796278f3-970d-4a3b-8137-dc597a054133" providerId="ADAL" clId="{84F1617C-B36D-4F3D-B550-36194416E66F}" dt="2024-10-18T23:45:04.254" v="1868" actId="26606"/>
          <ac:spMkLst>
            <pc:docMk/>
            <pc:sldMk cId="1555778426" sldId="620"/>
            <ac:spMk id="2057" creationId="{A9F529C3-C941-49FD-8C67-82F134F64BDB}"/>
          </ac:spMkLst>
        </pc:spChg>
        <pc:spChg chg="add del">
          <ac:chgData name="Damian Gordon" userId="796278f3-970d-4a3b-8137-dc597a054133" providerId="ADAL" clId="{84F1617C-B36D-4F3D-B550-36194416E66F}" dt="2024-10-18T23:45:04.254" v="1868" actId="26606"/>
          <ac:spMkLst>
            <pc:docMk/>
            <pc:sldMk cId="1555778426" sldId="620"/>
            <ac:spMk id="2059" creationId="{20586029-32A0-47E5-9AEC-AE3ABA6B94D0}"/>
          </ac:spMkLst>
        </pc:spChg>
        <pc:spChg chg="add del">
          <ac:chgData name="Damian Gordon" userId="796278f3-970d-4a3b-8137-dc597a054133" providerId="ADAL" clId="{84F1617C-B36D-4F3D-B550-36194416E66F}" dt="2024-10-18T23:45:02.511" v="1867" actId="26606"/>
          <ac:spMkLst>
            <pc:docMk/>
            <pc:sldMk cId="1555778426" sldId="620"/>
            <ac:spMk id="2066" creationId="{22F15A2D-2324-487D-A02A-BF46C5C580EB}"/>
          </ac:spMkLst>
        </pc:spChg>
        <pc:spChg chg="add del">
          <ac:chgData name="Damian Gordon" userId="796278f3-970d-4a3b-8137-dc597a054133" providerId="ADAL" clId="{84F1617C-B36D-4F3D-B550-36194416E66F}" dt="2024-10-18T23:45:02.511" v="1867" actId="26606"/>
          <ac:spMkLst>
            <pc:docMk/>
            <pc:sldMk cId="1555778426" sldId="620"/>
            <ac:spMk id="2068" creationId="{2AEAFA59-923A-4F54-8B49-44C970BCC323}"/>
          </ac:spMkLst>
        </pc:spChg>
        <pc:spChg chg="add del">
          <ac:chgData name="Damian Gordon" userId="796278f3-970d-4a3b-8137-dc597a054133" providerId="ADAL" clId="{84F1617C-B36D-4F3D-B550-36194416E66F}" dt="2024-10-18T23:45:02.511" v="1867" actId="26606"/>
          <ac:spMkLst>
            <pc:docMk/>
            <pc:sldMk cId="1555778426" sldId="620"/>
            <ac:spMk id="2070" creationId="{C37E9D4B-7BFA-4D10-B666-547BAC499469}"/>
          </ac:spMkLst>
        </pc:spChg>
        <pc:picChg chg="add mod ord">
          <ac:chgData name="Damian Gordon" userId="796278f3-970d-4a3b-8137-dc597a054133" providerId="ADAL" clId="{84F1617C-B36D-4F3D-B550-36194416E66F}" dt="2024-10-19T14:55:16.597" v="4588" actId="1037"/>
          <ac:picMkLst>
            <pc:docMk/>
            <pc:sldMk cId="1555778426" sldId="620"/>
            <ac:picMk id="2050" creationId="{50502B9D-A2A6-80C2-D9B9-F1678FFC07A5}"/>
          </ac:picMkLst>
        </pc:picChg>
        <pc:picChg chg="add mod ord">
          <ac:chgData name="Damian Gordon" userId="796278f3-970d-4a3b-8137-dc597a054133" providerId="ADAL" clId="{84F1617C-B36D-4F3D-B550-36194416E66F}" dt="2024-10-18T23:46:21.269" v="1881" actId="1076"/>
          <ac:picMkLst>
            <pc:docMk/>
            <pc:sldMk cId="1555778426" sldId="620"/>
            <ac:picMk id="2052" creationId="{2699ED4B-2F0C-2EAE-071C-9A96CD6C5E10}"/>
          </ac:picMkLst>
        </pc:picChg>
        <pc:cxnChg chg="add del">
          <ac:chgData name="Damian Gordon" userId="796278f3-970d-4a3b-8137-dc597a054133" providerId="ADAL" clId="{84F1617C-B36D-4F3D-B550-36194416E66F}" dt="2024-10-18T23:45:04.254" v="1868" actId="26606"/>
          <ac:cxnSpMkLst>
            <pc:docMk/>
            <pc:sldMk cId="1555778426" sldId="620"/>
            <ac:cxnSpMk id="2061" creationId="{8C730EAB-A532-4295-A302-FB4B90DB9F5E}"/>
          </ac:cxnSpMkLst>
        </pc:cxnChg>
      </pc:sldChg>
      <pc:sldChg chg="addSp delSp modSp add mod setBg">
        <pc:chgData name="Damian Gordon" userId="796278f3-970d-4a3b-8137-dc597a054133" providerId="ADAL" clId="{84F1617C-B36D-4F3D-B550-36194416E66F}" dt="2024-10-19T14:55:33.107" v="4625" actId="20577"/>
        <pc:sldMkLst>
          <pc:docMk/>
          <pc:sldMk cId="1798420885" sldId="621"/>
        </pc:sldMkLst>
        <pc:spChg chg="add mod">
          <ac:chgData name="Damian Gordon" userId="796278f3-970d-4a3b-8137-dc597a054133" providerId="ADAL" clId="{84F1617C-B36D-4F3D-B550-36194416E66F}" dt="2024-10-18T23:48:59.147" v="1917" actId="164"/>
          <ac:spMkLst>
            <pc:docMk/>
            <pc:sldMk cId="1798420885" sldId="621"/>
            <ac:spMk id="2" creationId="{8DAF983B-A916-6EBE-C0C3-4C87CE1ED675}"/>
          </ac:spMkLst>
        </pc:spChg>
        <pc:spChg chg="add mod">
          <ac:chgData name="Damian Gordon" userId="796278f3-970d-4a3b-8137-dc597a054133" providerId="ADAL" clId="{84F1617C-B36D-4F3D-B550-36194416E66F}" dt="2024-10-19T14:55:33.107" v="4625" actId="20577"/>
          <ac:spMkLst>
            <pc:docMk/>
            <pc:sldMk cId="1798420885" sldId="621"/>
            <ac:spMk id="4" creationId="{413D3105-2D8B-67D3-306B-6FB34A247EED}"/>
          </ac:spMkLst>
        </pc:spChg>
        <pc:spChg chg="add">
          <ac:chgData name="Damian Gordon" userId="796278f3-970d-4a3b-8137-dc597a054133" providerId="ADAL" clId="{84F1617C-B36D-4F3D-B550-36194416E66F}" dt="2024-10-18T23:46:46.704" v="1885" actId="26606"/>
          <ac:spMkLst>
            <pc:docMk/>
            <pc:sldMk cId="1798420885" sldId="621"/>
            <ac:spMk id="3079" creationId="{42A4FC2C-047E-45A5-965D-8E1E3BF09BC6}"/>
          </ac:spMkLst>
        </pc:spChg>
        <pc:grpChg chg="add mod">
          <ac:chgData name="Damian Gordon" userId="796278f3-970d-4a3b-8137-dc597a054133" providerId="ADAL" clId="{84F1617C-B36D-4F3D-B550-36194416E66F}" dt="2024-10-18T23:48:59.147" v="1917" actId="164"/>
          <ac:grpSpMkLst>
            <pc:docMk/>
            <pc:sldMk cId="1798420885" sldId="621"/>
            <ac:grpSpMk id="3" creationId="{8565887E-398F-2D04-994F-E9DCB333E546}"/>
          </ac:grpSpMkLst>
        </pc:grpChg>
        <pc:picChg chg="del">
          <ac:chgData name="Damian Gordon" userId="796278f3-970d-4a3b-8137-dc597a054133" providerId="ADAL" clId="{84F1617C-B36D-4F3D-B550-36194416E66F}" dt="2024-10-18T23:46:40.203" v="1883" actId="478"/>
          <ac:picMkLst>
            <pc:docMk/>
            <pc:sldMk cId="1798420885" sldId="621"/>
            <ac:picMk id="2050" creationId="{62B575CA-B1D2-1915-BFB2-98E315A013E6}"/>
          </ac:picMkLst>
        </pc:picChg>
        <pc:picChg chg="del">
          <ac:chgData name="Damian Gordon" userId="796278f3-970d-4a3b-8137-dc597a054133" providerId="ADAL" clId="{84F1617C-B36D-4F3D-B550-36194416E66F}" dt="2024-10-18T23:46:40.203" v="1883" actId="478"/>
          <ac:picMkLst>
            <pc:docMk/>
            <pc:sldMk cId="1798420885" sldId="621"/>
            <ac:picMk id="2052" creationId="{7B69C3D1-66AB-53FE-240D-4CF00A054417}"/>
          </ac:picMkLst>
        </pc:picChg>
        <pc:picChg chg="add mod">
          <ac:chgData name="Damian Gordon" userId="796278f3-970d-4a3b-8137-dc597a054133" providerId="ADAL" clId="{84F1617C-B36D-4F3D-B550-36194416E66F}" dt="2024-10-18T23:48:59.147" v="1917" actId="164"/>
          <ac:picMkLst>
            <pc:docMk/>
            <pc:sldMk cId="1798420885" sldId="621"/>
            <ac:picMk id="3074" creationId="{51555E7C-3FCD-889C-81CE-2F5F4C865A8F}"/>
          </ac:picMkLst>
        </pc:picChg>
      </pc:sldChg>
      <pc:sldChg chg="addSp modSp new mod ord setBg">
        <pc:chgData name="Damian Gordon" userId="796278f3-970d-4a3b-8137-dc597a054133" providerId="ADAL" clId="{84F1617C-B36D-4F3D-B550-36194416E66F}" dt="2024-10-18T23:51:48.925" v="1940" actId="20577"/>
        <pc:sldMkLst>
          <pc:docMk/>
          <pc:sldMk cId="2172184244" sldId="622"/>
        </pc:sldMkLst>
        <pc:spChg chg="add mod">
          <ac:chgData name="Damian Gordon" userId="796278f3-970d-4a3b-8137-dc597a054133" providerId="ADAL" clId="{84F1617C-B36D-4F3D-B550-36194416E66F}" dt="2024-10-18T23:51:48.925" v="1940" actId="20577"/>
          <ac:spMkLst>
            <pc:docMk/>
            <pc:sldMk cId="2172184244" sldId="622"/>
            <ac:spMk id="2" creationId="{EA415968-DCA1-1828-043C-F80520AE416A}"/>
          </ac:spMkLst>
        </pc:spChg>
        <pc:spChg chg="add">
          <ac:chgData name="Damian Gordon" userId="796278f3-970d-4a3b-8137-dc597a054133" providerId="ADAL" clId="{84F1617C-B36D-4F3D-B550-36194416E66F}" dt="2024-10-18T23:50:30.416" v="1920" actId="26606"/>
          <ac:spMkLst>
            <pc:docMk/>
            <pc:sldMk cId="2172184244" sldId="622"/>
            <ac:spMk id="4103" creationId="{42A4FC2C-047E-45A5-965D-8E1E3BF09BC6}"/>
          </ac:spMkLst>
        </pc:spChg>
        <pc:picChg chg="add mod">
          <ac:chgData name="Damian Gordon" userId="796278f3-970d-4a3b-8137-dc597a054133" providerId="ADAL" clId="{84F1617C-B36D-4F3D-B550-36194416E66F}" dt="2024-10-18T23:50:30.416" v="1920" actId="26606"/>
          <ac:picMkLst>
            <pc:docMk/>
            <pc:sldMk cId="2172184244" sldId="622"/>
            <ac:picMk id="4098" creationId="{07057CA1-1466-6665-71C4-98E7F3B50058}"/>
          </ac:picMkLst>
        </pc:picChg>
      </pc:sldChg>
      <pc:sldChg chg="add">
        <pc:chgData name="Damian Gordon" userId="796278f3-970d-4a3b-8137-dc597a054133" providerId="ADAL" clId="{84F1617C-B36D-4F3D-B550-36194416E66F}" dt="2024-10-19T12:07:11.523" v="2135"/>
        <pc:sldMkLst>
          <pc:docMk/>
          <pc:sldMk cId="4005533376" sldId="623"/>
        </pc:sldMkLst>
      </pc:sldChg>
      <pc:sldChg chg="addSp delSp modSp add mod ord">
        <pc:chgData name="Damian Gordon" userId="796278f3-970d-4a3b-8137-dc597a054133" providerId="ADAL" clId="{84F1617C-B36D-4F3D-B550-36194416E66F}" dt="2024-10-19T14:52:42.224" v="4311" actId="115"/>
        <pc:sldMkLst>
          <pc:docMk/>
          <pc:sldMk cId="1136363882" sldId="624"/>
        </pc:sldMkLst>
        <pc:spChg chg="del">
          <ac:chgData name="Damian Gordon" userId="796278f3-970d-4a3b-8137-dc597a054133" providerId="ADAL" clId="{84F1617C-B36D-4F3D-B550-36194416E66F}" dt="2024-10-19T12:09:34.585" v="2343" actId="478"/>
          <ac:spMkLst>
            <pc:docMk/>
            <pc:sldMk cId="1136363882" sldId="624"/>
            <ac:spMk id="3" creationId="{90AF8342-9C2D-4C3A-0437-49D9856C940E}"/>
          </ac:spMkLst>
        </pc:spChg>
        <pc:spChg chg="add del mod">
          <ac:chgData name="Damian Gordon" userId="796278f3-970d-4a3b-8137-dc597a054133" providerId="ADAL" clId="{84F1617C-B36D-4F3D-B550-36194416E66F}" dt="2024-10-19T12:09:35.461" v="2344" actId="478"/>
          <ac:spMkLst>
            <pc:docMk/>
            <pc:sldMk cId="1136363882" sldId="624"/>
            <ac:spMk id="5" creationId="{9F7CB002-6A12-867F-4887-A2BAB217C963}"/>
          </ac:spMkLst>
        </pc:spChg>
        <pc:spChg chg="add del mod">
          <ac:chgData name="Damian Gordon" userId="796278f3-970d-4a3b-8137-dc597a054133" providerId="ADAL" clId="{84F1617C-B36D-4F3D-B550-36194416E66F}" dt="2024-10-19T14:02:04.780" v="3994"/>
          <ac:spMkLst>
            <pc:docMk/>
            <pc:sldMk cId="1136363882" sldId="624"/>
            <ac:spMk id="5" creationId="{E6E24E2E-3B35-4D8A-FB39-D216D2BCE6E6}"/>
          </ac:spMkLst>
        </pc:spChg>
        <pc:spChg chg="add mod">
          <ac:chgData name="Damian Gordon" userId="796278f3-970d-4a3b-8137-dc597a054133" providerId="ADAL" clId="{84F1617C-B36D-4F3D-B550-36194416E66F}" dt="2024-10-19T14:52:42.224" v="4311" actId="115"/>
          <ac:spMkLst>
            <pc:docMk/>
            <pc:sldMk cId="1136363882" sldId="624"/>
            <ac:spMk id="6" creationId="{9D546BEF-54A1-B1CC-FFB2-89431FDF2BA8}"/>
          </ac:spMkLst>
        </pc:spChg>
        <pc:spChg chg="add mod">
          <ac:chgData name="Damian Gordon" userId="796278f3-970d-4a3b-8137-dc597a054133" providerId="ADAL" clId="{84F1617C-B36D-4F3D-B550-36194416E66F}" dt="2024-10-19T14:51:32.828" v="4296" actId="1076"/>
          <ac:spMkLst>
            <pc:docMk/>
            <pc:sldMk cId="1136363882" sldId="624"/>
            <ac:spMk id="8" creationId="{02598924-1452-C650-DD2A-E06CD2C99DA9}"/>
          </ac:spMkLst>
        </pc:spChg>
        <pc:picChg chg="add mod">
          <ac:chgData name="Damian Gordon" userId="796278f3-970d-4a3b-8137-dc597a054133" providerId="ADAL" clId="{84F1617C-B36D-4F3D-B550-36194416E66F}" dt="2024-10-19T14:52:20.704" v="4307" actId="1076"/>
          <ac:picMkLst>
            <pc:docMk/>
            <pc:sldMk cId="1136363882" sldId="624"/>
            <ac:picMk id="4" creationId="{49386526-986A-5EC0-DDAC-5F42A1BDEC76}"/>
          </ac:picMkLst>
        </pc:picChg>
        <pc:picChg chg="add del mod">
          <ac:chgData name="Damian Gordon" userId="796278f3-970d-4a3b-8137-dc597a054133" providerId="ADAL" clId="{84F1617C-B36D-4F3D-B550-36194416E66F}" dt="2024-10-19T14:00:24.417" v="3974" actId="478"/>
          <ac:picMkLst>
            <pc:docMk/>
            <pc:sldMk cId="1136363882" sldId="624"/>
            <ac:picMk id="1026" creationId="{0D451C09-0AE7-BD61-B01A-FDEEF77F9B18}"/>
          </ac:picMkLst>
        </pc:picChg>
      </pc:sldChg>
      <pc:sldChg chg="addSp delSp modSp add mod">
        <pc:chgData name="Damian Gordon" userId="796278f3-970d-4a3b-8137-dc597a054133" providerId="ADAL" clId="{84F1617C-B36D-4F3D-B550-36194416E66F}" dt="2024-10-19T13:11:22.041" v="3633" actId="1076"/>
        <pc:sldMkLst>
          <pc:docMk/>
          <pc:sldMk cId="2092574790" sldId="625"/>
        </pc:sldMkLst>
        <pc:graphicFrameChg chg="add mod modGraphic">
          <ac:chgData name="Damian Gordon" userId="796278f3-970d-4a3b-8137-dc597a054133" providerId="ADAL" clId="{84F1617C-B36D-4F3D-B550-36194416E66F}" dt="2024-10-19T13:11:22.041" v="3633" actId="1076"/>
          <ac:graphicFrameMkLst>
            <pc:docMk/>
            <pc:sldMk cId="2092574790" sldId="625"/>
            <ac:graphicFrameMk id="3" creationId="{8E0E057D-6429-2987-C559-B0F136C059A7}"/>
          </ac:graphicFrameMkLst>
        </pc:graphicFrameChg>
        <pc:picChg chg="del">
          <ac:chgData name="Damian Gordon" userId="796278f3-970d-4a3b-8137-dc597a054133" providerId="ADAL" clId="{84F1617C-B36D-4F3D-B550-36194416E66F}" dt="2024-10-19T12:12:03.805" v="2350" actId="478"/>
          <ac:picMkLst>
            <pc:docMk/>
            <pc:sldMk cId="2092574790" sldId="625"/>
            <ac:picMk id="1026" creationId="{F7ABFEB8-301A-E293-4852-28FC9FFF3DDF}"/>
          </ac:picMkLst>
        </pc:picChg>
      </pc:sldChg>
      <pc:sldChg chg="modSp add mod ord">
        <pc:chgData name="Damian Gordon" userId="796278f3-970d-4a3b-8137-dc597a054133" providerId="ADAL" clId="{84F1617C-B36D-4F3D-B550-36194416E66F}" dt="2024-10-19T12:51:23.683" v="2915" actId="20577"/>
        <pc:sldMkLst>
          <pc:docMk/>
          <pc:sldMk cId="3610060152" sldId="626"/>
        </pc:sldMkLst>
        <pc:spChg chg="mod">
          <ac:chgData name="Damian Gordon" userId="796278f3-970d-4a3b-8137-dc597a054133" providerId="ADAL" clId="{84F1617C-B36D-4F3D-B550-36194416E66F}" dt="2024-10-19T12:51:23.683" v="2915" actId="20577"/>
          <ac:spMkLst>
            <pc:docMk/>
            <pc:sldMk cId="3610060152" sldId="626"/>
            <ac:spMk id="3" creationId="{2434BF04-C2AB-9AE5-852C-7A8CCF1AE957}"/>
          </ac:spMkLst>
        </pc:spChg>
      </pc:sldChg>
      <pc:sldChg chg="add">
        <pc:chgData name="Damian Gordon" userId="796278f3-970d-4a3b-8137-dc597a054133" providerId="ADAL" clId="{84F1617C-B36D-4F3D-B550-36194416E66F}" dt="2024-10-19T12:51:46.179" v="2916"/>
        <pc:sldMkLst>
          <pc:docMk/>
          <pc:sldMk cId="2213776326" sldId="627"/>
        </pc:sldMkLst>
      </pc:sldChg>
      <pc:sldChg chg="modSp add mod ord">
        <pc:chgData name="Damian Gordon" userId="796278f3-970d-4a3b-8137-dc597a054133" providerId="ADAL" clId="{84F1617C-B36D-4F3D-B550-36194416E66F}" dt="2024-10-19T13:04:38.874" v="3416" actId="27636"/>
        <pc:sldMkLst>
          <pc:docMk/>
          <pc:sldMk cId="2235542526" sldId="628"/>
        </pc:sldMkLst>
        <pc:spChg chg="mod">
          <ac:chgData name="Damian Gordon" userId="796278f3-970d-4a3b-8137-dc597a054133" providerId="ADAL" clId="{84F1617C-B36D-4F3D-B550-36194416E66F}" dt="2024-10-19T13:04:38.874" v="3416" actId="27636"/>
          <ac:spMkLst>
            <pc:docMk/>
            <pc:sldMk cId="2235542526" sldId="628"/>
            <ac:spMk id="3" creationId="{D59B7475-04BE-A3A9-BD95-28CFB133154A}"/>
          </ac:spMkLst>
        </pc:spChg>
      </pc:sldChg>
      <pc:sldChg chg="modSp add mod ord">
        <pc:chgData name="Damian Gordon" userId="796278f3-970d-4a3b-8137-dc597a054133" providerId="ADAL" clId="{84F1617C-B36D-4F3D-B550-36194416E66F}" dt="2024-10-19T13:05:35.776" v="3422" actId="20577"/>
        <pc:sldMkLst>
          <pc:docMk/>
          <pc:sldMk cId="2447249763" sldId="629"/>
        </pc:sldMkLst>
        <pc:spChg chg="mod">
          <ac:chgData name="Damian Gordon" userId="796278f3-970d-4a3b-8137-dc597a054133" providerId="ADAL" clId="{84F1617C-B36D-4F3D-B550-36194416E66F}" dt="2024-10-19T13:05:35.776" v="3422" actId="20577"/>
          <ac:spMkLst>
            <pc:docMk/>
            <pc:sldMk cId="2447249763" sldId="629"/>
            <ac:spMk id="3" creationId="{92994EF8-CA87-F320-09FF-1FECFBF807A0}"/>
          </ac:spMkLst>
        </pc:spChg>
      </pc:sldChg>
      <pc:sldChg chg="modSp add mod">
        <pc:chgData name="Damian Gordon" userId="796278f3-970d-4a3b-8137-dc597a054133" providerId="ADAL" clId="{84F1617C-B36D-4F3D-B550-36194416E66F}" dt="2024-10-19T13:05:49.818" v="3424"/>
        <pc:sldMkLst>
          <pc:docMk/>
          <pc:sldMk cId="2276236680" sldId="630"/>
        </pc:sldMkLst>
        <pc:spChg chg="mod">
          <ac:chgData name="Damian Gordon" userId="796278f3-970d-4a3b-8137-dc597a054133" providerId="ADAL" clId="{84F1617C-B36D-4F3D-B550-36194416E66F}" dt="2024-10-19T13:05:49.818" v="3424"/>
          <ac:spMkLst>
            <pc:docMk/>
            <pc:sldMk cId="2276236680" sldId="630"/>
            <ac:spMk id="3" creationId="{6F116A19-C54F-1DBB-5034-2F5C1E0B4831}"/>
          </ac:spMkLst>
        </pc:spChg>
      </pc:sldChg>
      <pc:sldChg chg="modSp add mod ord">
        <pc:chgData name="Damian Gordon" userId="796278f3-970d-4a3b-8137-dc597a054133" providerId="ADAL" clId="{84F1617C-B36D-4F3D-B550-36194416E66F}" dt="2024-10-19T13:09:45.004" v="3602" actId="27636"/>
        <pc:sldMkLst>
          <pc:docMk/>
          <pc:sldMk cId="199292488" sldId="631"/>
        </pc:sldMkLst>
        <pc:spChg chg="mod">
          <ac:chgData name="Damian Gordon" userId="796278f3-970d-4a3b-8137-dc597a054133" providerId="ADAL" clId="{84F1617C-B36D-4F3D-B550-36194416E66F}" dt="2024-10-19T13:09:45.004" v="3602" actId="27636"/>
          <ac:spMkLst>
            <pc:docMk/>
            <pc:sldMk cId="199292488" sldId="631"/>
            <ac:spMk id="3" creationId="{93D5D764-DDC6-61D5-4A04-B6891BCC019D}"/>
          </ac:spMkLst>
        </pc:spChg>
      </pc:sldChg>
      <pc:sldChg chg="addSp delSp modSp add mod">
        <pc:chgData name="Damian Gordon" userId="796278f3-970d-4a3b-8137-dc597a054133" providerId="ADAL" clId="{84F1617C-B36D-4F3D-B550-36194416E66F}" dt="2024-10-19T13:23:36.806" v="3764" actId="1035"/>
        <pc:sldMkLst>
          <pc:docMk/>
          <pc:sldMk cId="3223314941" sldId="632"/>
        </pc:sldMkLst>
        <pc:spChg chg="add mod">
          <ac:chgData name="Damian Gordon" userId="796278f3-970d-4a3b-8137-dc597a054133" providerId="ADAL" clId="{84F1617C-B36D-4F3D-B550-36194416E66F}" dt="2024-10-19T13:23:36.806" v="3764" actId="1035"/>
          <ac:spMkLst>
            <pc:docMk/>
            <pc:sldMk cId="3223314941" sldId="632"/>
            <ac:spMk id="2" creationId="{F5A71A78-9459-F107-3E23-DB469C5ADF12}"/>
          </ac:spMkLst>
        </pc:spChg>
        <pc:spChg chg="add mod">
          <ac:chgData name="Damian Gordon" userId="796278f3-970d-4a3b-8137-dc597a054133" providerId="ADAL" clId="{84F1617C-B36D-4F3D-B550-36194416E66F}" dt="2024-10-19T13:23:36.806" v="3764" actId="1035"/>
          <ac:spMkLst>
            <pc:docMk/>
            <pc:sldMk cId="3223314941" sldId="632"/>
            <ac:spMk id="3" creationId="{880CAAC5-394B-4ADB-937A-2CE8F9F27676}"/>
          </ac:spMkLst>
        </pc:spChg>
        <pc:spChg chg="add mod">
          <ac:chgData name="Damian Gordon" userId="796278f3-970d-4a3b-8137-dc597a054133" providerId="ADAL" clId="{84F1617C-B36D-4F3D-B550-36194416E66F}" dt="2024-10-19T13:23:36.806" v="3764" actId="1035"/>
          <ac:spMkLst>
            <pc:docMk/>
            <pc:sldMk cId="3223314941" sldId="632"/>
            <ac:spMk id="4" creationId="{65D7C74F-84C0-CA4E-221D-9451AB654F79}"/>
          </ac:spMkLst>
        </pc:spChg>
        <pc:spChg chg="add mod">
          <ac:chgData name="Damian Gordon" userId="796278f3-970d-4a3b-8137-dc597a054133" providerId="ADAL" clId="{84F1617C-B36D-4F3D-B550-36194416E66F}" dt="2024-10-19T13:23:36.806" v="3764" actId="1035"/>
          <ac:spMkLst>
            <pc:docMk/>
            <pc:sldMk cId="3223314941" sldId="632"/>
            <ac:spMk id="5" creationId="{1E399E8E-E036-B7B4-E6F6-80952D541083}"/>
          </ac:spMkLst>
        </pc:spChg>
        <pc:picChg chg="del">
          <ac:chgData name="Damian Gordon" userId="796278f3-970d-4a3b-8137-dc597a054133" providerId="ADAL" clId="{84F1617C-B36D-4F3D-B550-36194416E66F}" dt="2024-10-19T13:18:31.890" v="3637" actId="478"/>
          <ac:picMkLst>
            <pc:docMk/>
            <pc:sldMk cId="3223314941" sldId="632"/>
            <ac:picMk id="2050" creationId="{EED61813-8AF7-0771-145A-266B276514FF}"/>
          </ac:picMkLst>
        </pc:picChg>
        <pc:picChg chg="del">
          <ac:chgData name="Damian Gordon" userId="796278f3-970d-4a3b-8137-dc597a054133" providerId="ADAL" clId="{84F1617C-B36D-4F3D-B550-36194416E66F}" dt="2024-10-19T13:18:31.890" v="3637" actId="478"/>
          <ac:picMkLst>
            <pc:docMk/>
            <pc:sldMk cId="3223314941" sldId="632"/>
            <ac:picMk id="2052" creationId="{64A1D84E-48BE-C2DA-F005-A5DBC1D35140}"/>
          </ac:picMkLst>
        </pc:picChg>
        <pc:picChg chg="add mod">
          <ac:chgData name="Damian Gordon" userId="796278f3-970d-4a3b-8137-dc597a054133" providerId="ADAL" clId="{84F1617C-B36D-4F3D-B550-36194416E66F}" dt="2024-10-19T13:23:36.806" v="3764" actId="1035"/>
          <ac:picMkLst>
            <pc:docMk/>
            <pc:sldMk cId="3223314941" sldId="632"/>
            <ac:picMk id="4098" creationId="{0A759B23-CF47-7DD5-2594-80729743AC92}"/>
          </ac:picMkLst>
        </pc:picChg>
        <pc:picChg chg="add mod">
          <ac:chgData name="Damian Gordon" userId="796278f3-970d-4a3b-8137-dc597a054133" providerId="ADAL" clId="{84F1617C-B36D-4F3D-B550-36194416E66F}" dt="2024-10-19T13:23:36.806" v="3764" actId="1035"/>
          <ac:picMkLst>
            <pc:docMk/>
            <pc:sldMk cId="3223314941" sldId="632"/>
            <ac:picMk id="4100" creationId="{8ED42CD1-2763-43F2-FC80-6C8F31CA6CD0}"/>
          </ac:picMkLst>
        </pc:picChg>
        <pc:picChg chg="add mod">
          <ac:chgData name="Damian Gordon" userId="796278f3-970d-4a3b-8137-dc597a054133" providerId="ADAL" clId="{84F1617C-B36D-4F3D-B550-36194416E66F}" dt="2024-10-19T13:23:36.806" v="3764" actId="1035"/>
          <ac:picMkLst>
            <pc:docMk/>
            <pc:sldMk cId="3223314941" sldId="632"/>
            <ac:picMk id="4102" creationId="{C78A685E-6BF3-50B4-F84B-B99ABBCE1FC5}"/>
          </ac:picMkLst>
        </pc:picChg>
      </pc:sldChg>
      <pc:sldChg chg="addSp delSp modSp add mod">
        <pc:chgData name="Damian Gordon" userId="796278f3-970d-4a3b-8137-dc597a054133" providerId="ADAL" clId="{84F1617C-B36D-4F3D-B550-36194416E66F}" dt="2024-10-19T13:38:17.293" v="3967" actId="478"/>
        <pc:sldMkLst>
          <pc:docMk/>
          <pc:sldMk cId="230874202" sldId="633"/>
        </pc:sldMkLst>
        <pc:spChg chg="mod">
          <ac:chgData name="Damian Gordon" userId="796278f3-970d-4a3b-8137-dc597a054133" providerId="ADAL" clId="{84F1617C-B36D-4F3D-B550-36194416E66F}" dt="2024-10-19T13:36:58.012" v="3957" actId="27636"/>
          <ac:spMkLst>
            <pc:docMk/>
            <pc:sldMk cId="230874202" sldId="633"/>
            <ac:spMk id="3" creationId="{7299C66C-12C3-C6A6-EF04-B52E02F9AC70}"/>
          </ac:spMkLst>
        </pc:spChg>
        <pc:picChg chg="del">
          <ac:chgData name="Damian Gordon" userId="796278f3-970d-4a3b-8137-dc597a054133" providerId="ADAL" clId="{84F1617C-B36D-4F3D-B550-36194416E66F}" dt="2024-10-19T13:31:14.693" v="3843" actId="478"/>
          <ac:picMkLst>
            <pc:docMk/>
            <pc:sldMk cId="230874202" sldId="633"/>
            <ac:picMk id="5" creationId="{3D3407D0-97FA-2C2F-6BED-52ADB51427A3}"/>
          </ac:picMkLst>
        </pc:picChg>
        <pc:picChg chg="add mod">
          <ac:chgData name="Damian Gordon" userId="796278f3-970d-4a3b-8137-dc597a054133" providerId="ADAL" clId="{84F1617C-B36D-4F3D-B550-36194416E66F}" dt="2024-10-19T13:37:53.418" v="3961" actId="1076"/>
          <ac:picMkLst>
            <pc:docMk/>
            <pc:sldMk cId="230874202" sldId="633"/>
            <ac:picMk id="6" creationId="{2EE33C46-97F1-9956-7022-D38B0478D2E3}"/>
          </ac:picMkLst>
        </pc:picChg>
        <pc:picChg chg="add del mod">
          <ac:chgData name="Damian Gordon" userId="796278f3-970d-4a3b-8137-dc597a054133" providerId="ADAL" clId="{84F1617C-B36D-4F3D-B550-36194416E66F}" dt="2024-10-19T13:37:55.867" v="3962" actId="478"/>
          <ac:picMkLst>
            <pc:docMk/>
            <pc:sldMk cId="230874202" sldId="633"/>
            <ac:picMk id="5122" creationId="{6E2F19A9-2B96-A8CD-6276-0F568CE6024B}"/>
          </ac:picMkLst>
        </pc:picChg>
        <pc:picChg chg="add del mod">
          <ac:chgData name="Damian Gordon" userId="796278f3-970d-4a3b-8137-dc597a054133" providerId="ADAL" clId="{84F1617C-B36D-4F3D-B550-36194416E66F}" dt="2024-10-19T13:38:17.293" v="3967" actId="478"/>
          <ac:picMkLst>
            <pc:docMk/>
            <pc:sldMk cId="230874202" sldId="633"/>
            <ac:picMk id="5124" creationId="{1EC53DF3-7F2D-17D2-A705-CE8B675FC70F}"/>
          </ac:picMkLst>
        </pc:picChg>
        <pc:picChg chg="add mod">
          <ac:chgData name="Damian Gordon" userId="796278f3-970d-4a3b-8137-dc597a054133" providerId="ADAL" clId="{84F1617C-B36D-4F3D-B550-36194416E66F}" dt="2024-10-19T13:38:15.684" v="3966" actId="1037"/>
          <ac:picMkLst>
            <pc:docMk/>
            <pc:sldMk cId="230874202" sldId="633"/>
            <ac:picMk id="5126" creationId="{6EB612BE-459E-716B-D17E-CB0E2C491AD7}"/>
          </ac:picMkLst>
        </pc:picChg>
      </pc:sldChg>
      <pc:sldChg chg="add">
        <pc:chgData name="Damian Gordon" userId="796278f3-970d-4a3b-8137-dc597a054133" providerId="ADAL" clId="{84F1617C-B36D-4F3D-B550-36194416E66F}" dt="2024-10-19T13:35:07.744" v="3863"/>
        <pc:sldMkLst>
          <pc:docMk/>
          <pc:sldMk cId="1545177730" sldId="634"/>
        </pc:sldMkLst>
      </pc:sldChg>
      <pc:sldChg chg="delSp add mod">
        <pc:chgData name="Damian Gordon" userId="796278f3-970d-4a3b-8137-dc597a054133" providerId="ADAL" clId="{84F1617C-B36D-4F3D-B550-36194416E66F}" dt="2024-10-19T14:00:16.852" v="3970" actId="478"/>
        <pc:sldMkLst>
          <pc:docMk/>
          <pc:sldMk cId="446257756" sldId="635"/>
        </pc:sldMkLst>
        <pc:picChg chg="del">
          <ac:chgData name="Damian Gordon" userId="796278f3-970d-4a3b-8137-dc597a054133" providerId="ADAL" clId="{84F1617C-B36D-4F3D-B550-36194416E66F}" dt="2024-10-19T14:00:16.852" v="3970" actId="478"/>
          <ac:picMkLst>
            <pc:docMk/>
            <pc:sldMk cId="446257756" sldId="635"/>
            <ac:picMk id="4" creationId="{B2E57799-0739-57C1-27BD-F080D14AFDF2}"/>
          </ac:picMkLst>
        </pc:picChg>
      </pc:sldChg>
      <pc:sldChg chg="add">
        <pc:chgData name="Damian Gordon" userId="796278f3-970d-4a3b-8137-dc597a054133" providerId="ADAL" clId="{84F1617C-B36D-4F3D-B550-36194416E66F}" dt="2024-10-19T14:29:06.906" v="4102"/>
        <pc:sldMkLst>
          <pc:docMk/>
          <pc:sldMk cId="4189862130" sldId="636"/>
        </pc:sldMkLst>
      </pc:sldChg>
      <pc:sldChg chg="addSp delSp modSp new mod">
        <pc:chgData name="Damian Gordon" userId="796278f3-970d-4a3b-8137-dc597a054133" providerId="ADAL" clId="{84F1617C-B36D-4F3D-B550-36194416E66F}" dt="2024-10-19T15:07:15.223" v="4713" actId="403"/>
        <pc:sldMkLst>
          <pc:docMk/>
          <pc:sldMk cId="3537209873" sldId="637"/>
        </pc:sldMkLst>
        <pc:spChg chg="add del mod">
          <ac:chgData name="Damian Gordon" userId="796278f3-970d-4a3b-8137-dc597a054133" providerId="ADAL" clId="{84F1617C-B36D-4F3D-B550-36194416E66F}" dt="2024-10-19T15:00:35.030" v="4671" actId="478"/>
          <ac:spMkLst>
            <pc:docMk/>
            <pc:sldMk cId="3537209873" sldId="637"/>
            <ac:spMk id="2" creationId="{BC240560-3DDC-6D07-8FC5-6AA056474B61}"/>
          </ac:spMkLst>
        </pc:spChg>
        <pc:spChg chg="add del">
          <ac:chgData name="Damian Gordon" userId="796278f3-970d-4a3b-8137-dc597a054133" providerId="ADAL" clId="{84F1617C-B36D-4F3D-B550-36194416E66F}" dt="2024-10-19T15:05:30.209" v="4683" actId="22"/>
          <ac:spMkLst>
            <pc:docMk/>
            <pc:sldMk cId="3537209873" sldId="637"/>
            <ac:spMk id="8" creationId="{1D22C61F-DCAC-32A4-CCA1-976275599E6B}"/>
          </ac:spMkLst>
        </pc:spChg>
        <pc:spChg chg="add mod">
          <ac:chgData name="Damian Gordon" userId="796278f3-970d-4a3b-8137-dc597a054133" providerId="ADAL" clId="{84F1617C-B36D-4F3D-B550-36194416E66F}" dt="2024-10-19T15:06:30.222" v="4706" actId="1076"/>
          <ac:spMkLst>
            <pc:docMk/>
            <pc:sldMk cId="3537209873" sldId="637"/>
            <ac:spMk id="9" creationId="{3BE27B4F-C620-444B-C186-513D96363C2A}"/>
          </ac:spMkLst>
        </pc:spChg>
        <pc:spChg chg="add mod">
          <ac:chgData name="Damian Gordon" userId="796278f3-970d-4a3b-8137-dc597a054133" providerId="ADAL" clId="{84F1617C-B36D-4F3D-B550-36194416E66F}" dt="2024-10-19T15:06:26.360" v="4705" actId="1076"/>
          <ac:spMkLst>
            <pc:docMk/>
            <pc:sldMk cId="3537209873" sldId="637"/>
            <ac:spMk id="10" creationId="{B9571BE7-3167-95FF-50E1-F729BBA13E1D}"/>
          </ac:spMkLst>
        </pc:spChg>
        <pc:spChg chg="add del">
          <ac:chgData name="Damian Gordon" userId="796278f3-970d-4a3b-8137-dc597a054133" providerId="ADAL" clId="{84F1617C-B36D-4F3D-B550-36194416E66F}" dt="2024-10-19T15:06:16.099" v="4701" actId="478"/>
          <ac:spMkLst>
            <pc:docMk/>
            <pc:sldMk cId="3537209873" sldId="637"/>
            <ac:spMk id="12" creationId="{9B41DCEE-7F5F-871F-2942-DD83F142424E}"/>
          </ac:spMkLst>
        </pc:spChg>
        <pc:spChg chg="add mod">
          <ac:chgData name="Damian Gordon" userId="796278f3-970d-4a3b-8137-dc597a054133" providerId="ADAL" clId="{84F1617C-B36D-4F3D-B550-36194416E66F}" dt="2024-10-19T15:07:15.223" v="4713" actId="403"/>
          <ac:spMkLst>
            <pc:docMk/>
            <pc:sldMk cId="3537209873" sldId="637"/>
            <ac:spMk id="14" creationId="{C7F3494E-729F-FE3D-295D-8DF3FFE575F1}"/>
          </ac:spMkLst>
        </pc:spChg>
        <pc:picChg chg="add del mod">
          <ac:chgData name="Damian Gordon" userId="796278f3-970d-4a3b-8137-dc597a054133" providerId="ADAL" clId="{84F1617C-B36D-4F3D-B550-36194416E66F}" dt="2024-10-19T15:00:36.196" v="4672" actId="478"/>
          <ac:picMkLst>
            <pc:docMk/>
            <pc:sldMk cId="3537209873" sldId="637"/>
            <ac:picMk id="4" creationId="{DF61F287-9BEB-4FCA-38A4-0EBA6128290C}"/>
          </ac:picMkLst>
        </pc:picChg>
        <pc:picChg chg="add del">
          <ac:chgData name="Damian Gordon" userId="796278f3-970d-4a3b-8137-dc597a054133" providerId="ADAL" clId="{84F1617C-B36D-4F3D-B550-36194416E66F}" dt="2024-10-19T15:01:30.963" v="4677" actId="478"/>
          <ac:picMkLst>
            <pc:docMk/>
            <pc:sldMk cId="3537209873" sldId="637"/>
            <ac:picMk id="6" creationId="{78906B5B-71EC-4A3F-8CA2-F7F373B8991B}"/>
          </ac:picMkLst>
        </pc:picChg>
        <pc:picChg chg="add mod">
          <ac:chgData name="Damian Gordon" userId="796278f3-970d-4a3b-8137-dc597a054133" providerId="ADAL" clId="{84F1617C-B36D-4F3D-B550-36194416E66F}" dt="2024-10-19T15:04:52.691" v="4681" actId="1076"/>
          <ac:picMkLst>
            <pc:docMk/>
            <pc:sldMk cId="3537209873" sldId="637"/>
            <ac:picMk id="3074" creationId="{D33B4B9D-FCFF-72BE-03FE-64B6868CFD40}"/>
          </ac:picMkLst>
        </pc:picChg>
      </pc:sldChg>
      <pc:sldChg chg="delSp add del mod">
        <pc:chgData name="Damian Gordon" userId="796278f3-970d-4a3b-8137-dc597a054133" providerId="ADAL" clId="{84F1617C-B36D-4F3D-B550-36194416E66F}" dt="2024-10-19T15:01:25.604" v="4676" actId="47"/>
        <pc:sldMkLst>
          <pc:docMk/>
          <pc:sldMk cId="1185315579" sldId="638"/>
        </pc:sldMkLst>
        <pc:picChg chg="del">
          <ac:chgData name="Damian Gordon" userId="796278f3-970d-4a3b-8137-dc597a054133" providerId="ADAL" clId="{84F1617C-B36D-4F3D-B550-36194416E66F}" dt="2024-10-19T15:00:42.771" v="4675" actId="478"/>
          <ac:picMkLst>
            <pc:docMk/>
            <pc:sldMk cId="1185315579" sldId="638"/>
            <ac:picMk id="6" creationId="{0887DB27-B58B-D982-F493-804DFB88B6A8}"/>
          </ac:picMkLst>
        </pc:picChg>
      </pc:sldChg>
      <pc:sldChg chg="modSp add mod">
        <pc:chgData name="Damian Gordon" userId="796278f3-970d-4a3b-8137-dc597a054133" providerId="ADAL" clId="{84F1617C-B36D-4F3D-B550-36194416E66F}" dt="2024-10-19T15:15:40.756" v="4915" actId="27636"/>
        <pc:sldMkLst>
          <pc:docMk/>
          <pc:sldMk cId="4031339277" sldId="638"/>
        </pc:sldMkLst>
        <pc:spChg chg="mod">
          <ac:chgData name="Damian Gordon" userId="796278f3-970d-4a3b-8137-dc597a054133" providerId="ADAL" clId="{84F1617C-B36D-4F3D-B550-36194416E66F}" dt="2024-10-19T15:15:40.756" v="4915" actId="27636"/>
          <ac:spMkLst>
            <pc:docMk/>
            <pc:sldMk cId="4031339277" sldId="638"/>
            <ac:spMk id="3" creationId="{535EBB3E-966C-2B5D-6C4E-E82B94AE596E}"/>
          </ac:spMkLst>
        </pc:spChg>
      </pc:sldChg>
      <pc:sldChg chg="addSp delSp modSp add mod">
        <pc:chgData name="Damian Gordon" userId="796278f3-970d-4a3b-8137-dc597a054133" providerId="ADAL" clId="{84F1617C-B36D-4F3D-B550-36194416E66F}" dt="2024-10-19T16:18:40.112" v="4977" actId="14100"/>
        <pc:sldMkLst>
          <pc:docMk/>
          <pc:sldMk cId="2242840994" sldId="639"/>
        </pc:sldMkLst>
        <pc:spChg chg="add mod">
          <ac:chgData name="Damian Gordon" userId="796278f3-970d-4a3b-8137-dc597a054133" providerId="ADAL" clId="{84F1617C-B36D-4F3D-B550-36194416E66F}" dt="2024-10-19T16:09:48.202" v="4974" actId="20577"/>
          <ac:spMkLst>
            <pc:docMk/>
            <pc:sldMk cId="2242840994" sldId="639"/>
            <ac:spMk id="3" creationId="{DB1CABB2-C5D6-D717-27A8-A8ED8BB36274}"/>
          </ac:spMkLst>
        </pc:spChg>
        <pc:spChg chg="add mod">
          <ac:chgData name="Damian Gordon" userId="796278f3-970d-4a3b-8137-dc597a054133" providerId="ADAL" clId="{84F1617C-B36D-4F3D-B550-36194416E66F}" dt="2024-10-19T16:18:40.112" v="4977" actId="14100"/>
          <ac:spMkLst>
            <pc:docMk/>
            <pc:sldMk cId="2242840994" sldId="639"/>
            <ac:spMk id="5" creationId="{4FA55456-BB12-4745-E14A-0C03E12C992F}"/>
          </ac:spMkLst>
        </pc:spChg>
        <pc:spChg chg="del mod">
          <ac:chgData name="Damian Gordon" userId="796278f3-970d-4a3b-8137-dc597a054133" providerId="ADAL" clId="{84F1617C-B36D-4F3D-B550-36194416E66F}" dt="2024-10-19T16:01:07.856" v="4919" actId="478"/>
          <ac:spMkLst>
            <pc:docMk/>
            <pc:sldMk cId="2242840994" sldId="639"/>
            <ac:spMk id="14" creationId="{7A946497-DE9D-8646-2416-8401092440EB}"/>
          </ac:spMkLst>
        </pc:spChg>
        <pc:picChg chg="add del mod">
          <ac:chgData name="Damian Gordon" userId="796278f3-970d-4a3b-8137-dc597a054133" providerId="ADAL" clId="{84F1617C-B36D-4F3D-B550-36194416E66F}" dt="2024-10-19T16:08:57.096" v="4929" actId="478"/>
          <ac:picMkLst>
            <pc:docMk/>
            <pc:sldMk cId="2242840994" sldId="639"/>
            <ac:picMk id="1026" creationId="{A6CA9DCB-6AA4-1722-4B8C-93A85C236127}"/>
          </ac:picMkLst>
        </pc:picChg>
        <pc:picChg chg="add mod">
          <ac:chgData name="Damian Gordon" userId="796278f3-970d-4a3b-8137-dc597a054133" providerId="ADAL" clId="{84F1617C-B36D-4F3D-B550-36194416E66F}" dt="2024-10-19T16:09:25.288" v="4970" actId="1076"/>
          <ac:picMkLst>
            <pc:docMk/>
            <pc:sldMk cId="2242840994" sldId="639"/>
            <ac:picMk id="1028" creationId="{D983B3F8-E864-2B54-379F-A15D77130571}"/>
          </ac:picMkLst>
        </pc:picChg>
        <pc:picChg chg="add mod">
          <ac:chgData name="Damian Gordon" userId="796278f3-970d-4a3b-8137-dc597a054133" providerId="ADAL" clId="{84F1617C-B36D-4F3D-B550-36194416E66F}" dt="2024-10-19T16:09:13.496" v="4936" actId="14100"/>
          <ac:picMkLst>
            <pc:docMk/>
            <pc:sldMk cId="2242840994" sldId="639"/>
            <ac:picMk id="1030" creationId="{075CFE36-30C7-D058-66EF-6268462587C5}"/>
          </ac:picMkLst>
        </pc:picChg>
        <pc:picChg chg="del">
          <ac:chgData name="Damian Gordon" userId="796278f3-970d-4a3b-8137-dc597a054133" providerId="ADAL" clId="{84F1617C-B36D-4F3D-B550-36194416E66F}" dt="2024-10-19T16:01:01.661" v="4918" actId="478"/>
          <ac:picMkLst>
            <pc:docMk/>
            <pc:sldMk cId="2242840994" sldId="639"/>
            <ac:picMk id="3074" creationId="{3FBF794D-C7A2-8749-1768-56547E2ACA14}"/>
          </ac:picMkLst>
        </pc:picChg>
      </pc:sldChg>
    </pc:docChg>
  </pc:docChgLst>
  <pc:docChgLst>
    <pc:chgData name="Damian Gordon" userId="796278f3-970d-4a3b-8137-dc597a054133" providerId="ADAL" clId="{6C3C4689-DBEB-4494-A627-458BF867F015}"/>
    <pc:docChg chg="modSld">
      <pc:chgData name="Damian Gordon" userId="796278f3-970d-4a3b-8137-dc597a054133" providerId="ADAL" clId="{6C3C4689-DBEB-4494-A627-458BF867F015}" dt="2024-09-13T15:54:30.832" v="1" actId="20577"/>
      <pc:docMkLst>
        <pc:docMk/>
      </pc:docMkLst>
      <pc:sldChg chg="modSp mod">
        <pc:chgData name="Damian Gordon" userId="796278f3-970d-4a3b-8137-dc597a054133" providerId="ADAL" clId="{6C3C4689-DBEB-4494-A627-458BF867F015}" dt="2024-09-13T15:54:30.832" v="1" actId="20577"/>
        <pc:sldMkLst>
          <pc:docMk/>
          <pc:sldMk cId="3805323869" sldId="461"/>
        </pc:sldMkLst>
        <pc:spChg chg="mod">
          <ac:chgData name="Damian Gordon" userId="796278f3-970d-4a3b-8137-dc597a054133" providerId="ADAL" clId="{6C3C4689-DBEB-4494-A627-458BF867F015}" dt="2024-09-13T15:54:30.832" v="1" actId="20577"/>
          <ac:spMkLst>
            <pc:docMk/>
            <pc:sldMk cId="3805323869" sldId="461"/>
            <ac:spMk id="3" creationId="{65FB7804-9015-5659-EC51-9C9121E7260E}"/>
          </ac:spMkLst>
        </pc:spChg>
      </pc:sldChg>
    </pc:docChg>
  </pc:docChgLst>
  <pc:docChgLst>
    <pc:chgData name="Damian Gordon" userId="796278f3-970d-4a3b-8137-dc597a054133" providerId="ADAL" clId="{0D63B736-5652-45DA-B98A-586B011B2B89}"/>
    <pc:docChg chg="undo custSel addSld delSld modSld sldOrd modMainMaster">
      <pc:chgData name="Damian Gordon" userId="796278f3-970d-4a3b-8137-dc597a054133" providerId="ADAL" clId="{0D63B736-5652-45DA-B98A-586B011B2B89}" dt="2024-11-24T13:45:56.709" v="18251" actId="1038"/>
      <pc:docMkLst>
        <pc:docMk/>
      </pc:docMkLst>
      <pc:sldChg chg="addSp delSp modSp mod setBg">
        <pc:chgData name="Damian Gordon" userId="796278f3-970d-4a3b-8137-dc597a054133" providerId="ADAL" clId="{0D63B736-5652-45DA-B98A-586B011B2B89}" dt="2024-11-23T23:28:18.317" v="15248"/>
        <pc:sldMkLst>
          <pc:docMk/>
          <pc:sldMk cId="1941464876" sldId="256"/>
        </pc:sldMkLst>
        <pc:spChg chg="mod">
          <ac:chgData name="Damian Gordon" userId="796278f3-970d-4a3b-8137-dc597a054133" providerId="ADAL" clId="{0D63B736-5652-45DA-B98A-586B011B2B89}" dt="2024-11-23T02:52:41.795" v="8517" actId="20577"/>
          <ac:spMkLst>
            <pc:docMk/>
            <pc:sldMk cId="1941464876" sldId="256"/>
            <ac:spMk id="2" creationId="{2AFAF802-1FD5-1E70-940A-2DF641692805}"/>
          </ac:spMkLst>
        </pc:spChg>
        <pc:spChg chg="add del">
          <ac:chgData name="Damian Gordon" userId="796278f3-970d-4a3b-8137-dc597a054133" providerId="ADAL" clId="{0D63B736-5652-45DA-B98A-586B011B2B89}" dt="2024-11-23T16:47:58.674" v="11872" actId="22"/>
          <ac:spMkLst>
            <pc:docMk/>
            <pc:sldMk cId="1941464876" sldId="256"/>
            <ac:spMk id="5" creationId="{7D2BBD28-0466-4B24-17C9-796E957002EB}"/>
          </ac:spMkLst>
        </pc:spChg>
        <pc:spChg chg="add del">
          <ac:chgData name="Damian Gordon" userId="796278f3-970d-4a3b-8137-dc597a054133" providerId="ADAL" clId="{0D63B736-5652-45DA-B98A-586B011B2B89}" dt="2024-11-23T19:53:22.724" v="12641" actId="22"/>
          <ac:spMkLst>
            <pc:docMk/>
            <pc:sldMk cId="1941464876" sldId="256"/>
            <ac:spMk id="5" creationId="{84D38836-DB69-DD77-283B-B414E356CE79}"/>
          </ac:spMkLst>
        </pc:spChg>
        <pc:spChg chg="add del">
          <ac:chgData name="Damian Gordon" userId="796278f3-970d-4a3b-8137-dc597a054133" providerId="ADAL" clId="{0D63B736-5652-45DA-B98A-586B011B2B89}" dt="2024-11-23T23:23:50.135" v="15010" actId="22"/>
          <ac:spMkLst>
            <pc:docMk/>
            <pc:sldMk cId="1941464876" sldId="256"/>
            <ac:spMk id="5" creationId="{EEFBD3C0-59C5-4361-B980-34B2BF5495CC}"/>
          </ac:spMkLst>
        </pc:spChg>
        <pc:spChg chg="add mod">
          <ac:chgData name="Damian Gordon" userId="796278f3-970d-4a3b-8137-dc597a054133" providerId="ADAL" clId="{0D63B736-5652-45DA-B98A-586B011B2B89}" dt="2024-11-23T23:28:18.317" v="15248"/>
          <ac:spMkLst>
            <pc:docMk/>
            <pc:sldMk cId="1941464876" sldId="256"/>
            <ac:spMk id="7" creationId="{08D7CD0A-8083-F07F-F740-4ACC4AB7543C}"/>
          </ac:spMkLst>
        </pc:spChg>
        <pc:graphicFrameChg chg="add mod">
          <ac:chgData name="Damian Gordon" userId="796278f3-970d-4a3b-8137-dc597a054133" providerId="ADAL" clId="{0D63B736-5652-45DA-B98A-586B011B2B89}" dt="2024-11-22T21:19:42.225" v="4745"/>
          <ac:graphicFrameMkLst>
            <pc:docMk/>
            <pc:sldMk cId="1941464876" sldId="256"/>
            <ac:graphicFrameMk id="4" creationId="{C6738AD2-E33D-6043-F892-470181949564}"/>
          </ac:graphicFrameMkLst>
        </pc:graphicFrameChg>
      </pc:sldChg>
      <pc:sldChg chg="del">
        <pc:chgData name="Damian Gordon" userId="796278f3-970d-4a3b-8137-dc597a054133" providerId="ADAL" clId="{0D63B736-5652-45DA-B98A-586B011B2B89}" dt="2024-11-19T08:48:34.403" v="33" actId="47"/>
        <pc:sldMkLst>
          <pc:docMk/>
          <pc:sldMk cId="321388942" sldId="259"/>
        </pc:sldMkLst>
      </pc:sldChg>
      <pc:sldChg chg="add del">
        <pc:chgData name="Damian Gordon" userId="796278f3-970d-4a3b-8137-dc597a054133" providerId="ADAL" clId="{0D63B736-5652-45DA-B98A-586B011B2B89}" dt="2024-11-22T13:58:10.193" v="196" actId="47"/>
        <pc:sldMkLst>
          <pc:docMk/>
          <pc:sldMk cId="0" sldId="298"/>
        </pc:sldMkLst>
      </pc:sldChg>
      <pc:sldChg chg="add del">
        <pc:chgData name="Damian Gordon" userId="796278f3-970d-4a3b-8137-dc597a054133" providerId="ADAL" clId="{0D63B736-5652-45DA-B98A-586B011B2B89}" dt="2024-11-22T13:58:10.193" v="196" actId="47"/>
        <pc:sldMkLst>
          <pc:docMk/>
          <pc:sldMk cId="1484919735" sldId="307"/>
        </pc:sldMkLst>
      </pc:sldChg>
      <pc:sldChg chg="add del">
        <pc:chgData name="Damian Gordon" userId="796278f3-970d-4a3b-8137-dc597a054133" providerId="ADAL" clId="{0D63B736-5652-45DA-B98A-586B011B2B89}" dt="2024-11-22T13:58:10.193" v="196" actId="47"/>
        <pc:sldMkLst>
          <pc:docMk/>
          <pc:sldMk cId="356817423" sldId="308"/>
        </pc:sldMkLst>
      </pc:sldChg>
      <pc:sldChg chg="add del">
        <pc:chgData name="Damian Gordon" userId="796278f3-970d-4a3b-8137-dc597a054133" providerId="ADAL" clId="{0D63B736-5652-45DA-B98A-586B011B2B89}" dt="2024-11-22T13:58:10.193" v="196" actId="47"/>
        <pc:sldMkLst>
          <pc:docMk/>
          <pc:sldMk cId="3139125797" sldId="309"/>
        </pc:sldMkLst>
      </pc:sldChg>
      <pc:sldChg chg="add del">
        <pc:chgData name="Damian Gordon" userId="796278f3-970d-4a3b-8137-dc597a054133" providerId="ADAL" clId="{0D63B736-5652-45DA-B98A-586B011B2B89}" dt="2024-11-22T13:58:10.193" v="196" actId="47"/>
        <pc:sldMkLst>
          <pc:docMk/>
          <pc:sldMk cId="2403487312" sldId="310"/>
        </pc:sldMkLst>
      </pc:sldChg>
      <pc:sldChg chg="add del">
        <pc:chgData name="Damian Gordon" userId="796278f3-970d-4a3b-8137-dc597a054133" providerId="ADAL" clId="{0D63B736-5652-45DA-B98A-586B011B2B89}" dt="2024-11-22T13:58:10.193" v="196" actId="47"/>
        <pc:sldMkLst>
          <pc:docMk/>
          <pc:sldMk cId="381514356" sldId="311"/>
        </pc:sldMkLst>
      </pc:sldChg>
      <pc:sldChg chg="add del">
        <pc:chgData name="Damian Gordon" userId="796278f3-970d-4a3b-8137-dc597a054133" providerId="ADAL" clId="{0D63B736-5652-45DA-B98A-586B011B2B89}" dt="2024-11-22T13:58:10.193" v="196" actId="47"/>
        <pc:sldMkLst>
          <pc:docMk/>
          <pc:sldMk cId="3566725048" sldId="312"/>
        </pc:sldMkLst>
      </pc:sldChg>
      <pc:sldChg chg="addSp delSp modSp add del mod">
        <pc:chgData name="Damian Gordon" userId="796278f3-970d-4a3b-8137-dc597a054133" providerId="ADAL" clId="{0D63B736-5652-45DA-B98A-586B011B2B89}" dt="2024-11-23T12:47:04.584" v="9440" actId="47"/>
        <pc:sldMkLst>
          <pc:docMk/>
          <pc:sldMk cId="0" sldId="313"/>
        </pc:sldMkLst>
        <pc:spChg chg="add mod">
          <ac:chgData name="Damian Gordon" userId="796278f3-970d-4a3b-8137-dc597a054133" providerId="ADAL" clId="{0D63B736-5652-45DA-B98A-586B011B2B89}" dt="2024-11-23T02:39:57.519" v="8335"/>
          <ac:spMkLst>
            <pc:docMk/>
            <pc:sldMk cId="0" sldId="313"/>
            <ac:spMk id="3" creationId="{DF114F12-3B9A-3E09-D227-884551267109}"/>
          </ac:spMkLst>
        </pc:spChg>
        <pc:spChg chg="add mod">
          <ac:chgData name="Damian Gordon" userId="796278f3-970d-4a3b-8137-dc597a054133" providerId="ADAL" clId="{0D63B736-5652-45DA-B98A-586B011B2B89}" dt="2024-11-23T02:41:04.135" v="8360" actId="20577"/>
          <ac:spMkLst>
            <pc:docMk/>
            <pc:sldMk cId="0" sldId="313"/>
            <ac:spMk id="5" creationId="{8F489081-C08C-790E-49C0-A2D186B8A2A8}"/>
          </ac:spMkLst>
        </pc:spChg>
        <pc:spChg chg="del">
          <ac:chgData name="Damian Gordon" userId="796278f3-970d-4a3b-8137-dc597a054133" providerId="ADAL" clId="{0D63B736-5652-45DA-B98A-586B011B2B89}" dt="2024-11-23T02:40:00.738" v="8336" actId="478"/>
          <ac:spMkLst>
            <pc:docMk/>
            <pc:sldMk cId="0" sldId="313"/>
            <ac:spMk id="39938" creationId="{060C82FB-2D2B-0350-BF2E-9C06113E68DB}"/>
          </ac:spMkLst>
        </pc:spChg>
        <pc:picChg chg="add mod">
          <ac:chgData name="Damian Gordon" userId="796278f3-970d-4a3b-8137-dc597a054133" providerId="ADAL" clId="{0D63B736-5652-45DA-B98A-586B011B2B89}" dt="2024-11-23T02:39:52.508" v="8334"/>
          <ac:picMkLst>
            <pc:docMk/>
            <pc:sldMk cId="0" sldId="313"/>
            <ac:picMk id="2" creationId="{B59374F5-834B-B0DD-BA85-BF4AC199EA6D}"/>
          </ac:picMkLst>
        </pc:picChg>
        <pc:picChg chg="add mod">
          <ac:chgData name="Damian Gordon" userId="796278f3-970d-4a3b-8137-dc597a054133" providerId="ADAL" clId="{0D63B736-5652-45DA-B98A-586B011B2B89}" dt="2024-11-23T02:40:01.603" v="8337"/>
          <ac:picMkLst>
            <pc:docMk/>
            <pc:sldMk cId="0" sldId="313"/>
            <ac:picMk id="4" creationId="{1CBCBF48-1789-6552-5428-DBCC51B3DB3B}"/>
          </ac:picMkLst>
        </pc:picChg>
      </pc:sldChg>
      <pc:sldChg chg="addSp delSp modSp add del">
        <pc:chgData name="Damian Gordon" userId="796278f3-970d-4a3b-8137-dc597a054133" providerId="ADAL" clId="{0D63B736-5652-45DA-B98A-586B011B2B89}" dt="2024-11-23T12:47:04.584" v="9440" actId="47"/>
        <pc:sldMkLst>
          <pc:docMk/>
          <pc:sldMk cId="0" sldId="314"/>
        </pc:sldMkLst>
        <pc:spChg chg="add mod">
          <ac:chgData name="Damian Gordon" userId="796278f3-970d-4a3b-8137-dc597a054133" providerId="ADAL" clId="{0D63B736-5652-45DA-B98A-586B011B2B89}" dt="2024-11-23T02:41:18.371" v="8362"/>
          <ac:spMkLst>
            <pc:docMk/>
            <pc:sldMk cId="0" sldId="314"/>
            <ac:spMk id="3" creationId="{B342846C-E929-A165-D3BD-A87F2824EE7D}"/>
          </ac:spMkLst>
        </pc:spChg>
        <pc:spChg chg="del">
          <ac:chgData name="Damian Gordon" userId="796278f3-970d-4a3b-8137-dc597a054133" providerId="ADAL" clId="{0D63B736-5652-45DA-B98A-586B011B2B89}" dt="2024-11-23T02:41:17.796" v="8361" actId="478"/>
          <ac:spMkLst>
            <pc:docMk/>
            <pc:sldMk cId="0" sldId="314"/>
            <ac:spMk id="40962" creationId="{507A4FE6-D826-17E4-7910-C78EB3D6D723}"/>
          </ac:spMkLst>
        </pc:spChg>
        <pc:picChg chg="add mod">
          <ac:chgData name="Damian Gordon" userId="796278f3-970d-4a3b-8137-dc597a054133" providerId="ADAL" clId="{0D63B736-5652-45DA-B98A-586B011B2B89}" dt="2024-11-23T02:41:18.371" v="8362"/>
          <ac:picMkLst>
            <pc:docMk/>
            <pc:sldMk cId="0" sldId="314"/>
            <ac:picMk id="2" creationId="{98DB079A-CC69-0DC0-974C-6F51347D2D37}"/>
          </ac:picMkLst>
        </pc:picChg>
      </pc:sldChg>
      <pc:sldChg chg="modSp add del mod">
        <pc:chgData name="Damian Gordon" userId="796278f3-970d-4a3b-8137-dc597a054133" providerId="ADAL" clId="{0D63B736-5652-45DA-B98A-586B011B2B89}" dt="2024-11-22T13:58:10.193" v="196" actId="47"/>
        <pc:sldMkLst>
          <pc:docMk/>
          <pc:sldMk cId="2831977003" sldId="314"/>
        </pc:sldMkLst>
        <pc:spChg chg="mod">
          <ac:chgData name="Damian Gordon" userId="796278f3-970d-4a3b-8137-dc597a054133" providerId="ADAL" clId="{0D63B736-5652-45DA-B98A-586B011B2B89}" dt="2024-11-22T13:57:54.704" v="193" actId="27636"/>
          <ac:spMkLst>
            <pc:docMk/>
            <pc:sldMk cId="2831977003" sldId="314"/>
            <ac:spMk id="2" creationId="{00000000-0000-0000-0000-000000000000}"/>
          </ac:spMkLst>
        </pc:spChg>
      </pc:sldChg>
      <pc:sldChg chg="addSp delSp modSp add del">
        <pc:chgData name="Damian Gordon" userId="796278f3-970d-4a3b-8137-dc597a054133" providerId="ADAL" clId="{0D63B736-5652-45DA-B98A-586B011B2B89}" dt="2024-11-23T12:47:04.584" v="9440" actId="47"/>
        <pc:sldMkLst>
          <pc:docMk/>
          <pc:sldMk cId="0" sldId="315"/>
        </pc:sldMkLst>
        <pc:spChg chg="add mod">
          <ac:chgData name="Damian Gordon" userId="796278f3-970d-4a3b-8137-dc597a054133" providerId="ADAL" clId="{0D63B736-5652-45DA-B98A-586B011B2B89}" dt="2024-11-23T02:41:23.040" v="8364"/>
          <ac:spMkLst>
            <pc:docMk/>
            <pc:sldMk cId="0" sldId="315"/>
            <ac:spMk id="3" creationId="{E2DED27F-504E-6C30-9EFA-AAF66E8017D5}"/>
          </ac:spMkLst>
        </pc:spChg>
        <pc:spChg chg="del">
          <ac:chgData name="Damian Gordon" userId="796278f3-970d-4a3b-8137-dc597a054133" providerId="ADAL" clId="{0D63B736-5652-45DA-B98A-586B011B2B89}" dt="2024-11-23T02:41:22.533" v="8363" actId="478"/>
          <ac:spMkLst>
            <pc:docMk/>
            <pc:sldMk cId="0" sldId="315"/>
            <ac:spMk id="41986" creationId="{7E3C71E1-3FFE-8FEC-80D8-C696FDD1836D}"/>
          </ac:spMkLst>
        </pc:spChg>
        <pc:picChg chg="add mod">
          <ac:chgData name="Damian Gordon" userId="796278f3-970d-4a3b-8137-dc597a054133" providerId="ADAL" clId="{0D63B736-5652-45DA-B98A-586B011B2B89}" dt="2024-11-23T02:41:23.040" v="8364"/>
          <ac:picMkLst>
            <pc:docMk/>
            <pc:sldMk cId="0" sldId="315"/>
            <ac:picMk id="2" creationId="{A0DEF3D2-12F4-A935-AEAB-3209C94B5717}"/>
          </ac:picMkLst>
        </pc:picChg>
      </pc:sldChg>
      <pc:sldChg chg="add del">
        <pc:chgData name="Damian Gordon" userId="796278f3-970d-4a3b-8137-dc597a054133" providerId="ADAL" clId="{0D63B736-5652-45DA-B98A-586B011B2B89}" dt="2024-11-22T13:58:00.003" v="195" actId="47"/>
        <pc:sldMkLst>
          <pc:docMk/>
          <pc:sldMk cId="3336611509" sldId="315"/>
        </pc:sldMkLst>
      </pc:sldChg>
      <pc:sldChg chg="addSp delSp modSp add del">
        <pc:chgData name="Damian Gordon" userId="796278f3-970d-4a3b-8137-dc597a054133" providerId="ADAL" clId="{0D63B736-5652-45DA-B98A-586B011B2B89}" dt="2024-11-23T12:47:04.584" v="9440" actId="47"/>
        <pc:sldMkLst>
          <pc:docMk/>
          <pc:sldMk cId="0" sldId="316"/>
        </pc:sldMkLst>
        <pc:spChg chg="add mod">
          <ac:chgData name="Damian Gordon" userId="796278f3-970d-4a3b-8137-dc597a054133" providerId="ADAL" clId="{0D63B736-5652-45DA-B98A-586B011B2B89}" dt="2024-11-23T02:41:27.429" v="8366"/>
          <ac:spMkLst>
            <pc:docMk/>
            <pc:sldMk cId="0" sldId="316"/>
            <ac:spMk id="3" creationId="{FBAFE5C1-60FA-52CB-DB44-5F8270A18F9B}"/>
          </ac:spMkLst>
        </pc:spChg>
        <pc:spChg chg="del">
          <ac:chgData name="Damian Gordon" userId="796278f3-970d-4a3b-8137-dc597a054133" providerId="ADAL" clId="{0D63B736-5652-45DA-B98A-586B011B2B89}" dt="2024-11-23T02:41:27.045" v="8365" actId="478"/>
          <ac:spMkLst>
            <pc:docMk/>
            <pc:sldMk cId="0" sldId="316"/>
            <ac:spMk id="43010" creationId="{AF8246D4-81D5-E56B-5EBA-94A0C5E83570}"/>
          </ac:spMkLst>
        </pc:spChg>
        <pc:picChg chg="add mod">
          <ac:chgData name="Damian Gordon" userId="796278f3-970d-4a3b-8137-dc597a054133" providerId="ADAL" clId="{0D63B736-5652-45DA-B98A-586B011B2B89}" dt="2024-11-23T02:41:27.429" v="8366"/>
          <ac:picMkLst>
            <pc:docMk/>
            <pc:sldMk cId="0" sldId="316"/>
            <ac:picMk id="2" creationId="{AC3C8E16-C463-7D17-E6B7-2770D210B9D9}"/>
          </ac:picMkLst>
        </pc:picChg>
      </pc:sldChg>
      <pc:sldChg chg="modSp add del mod">
        <pc:chgData name="Damian Gordon" userId="796278f3-970d-4a3b-8137-dc597a054133" providerId="ADAL" clId="{0D63B736-5652-45DA-B98A-586B011B2B89}" dt="2024-11-22T13:58:10.193" v="196" actId="47"/>
        <pc:sldMkLst>
          <pc:docMk/>
          <pc:sldMk cId="1314041736" sldId="316"/>
        </pc:sldMkLst>
        <pc:spChg chg="mod">
          <ac:chgData name="Damian Gordon" userId="796278f3-970d-4a3b-8137-dc597a054133" providerId="ADAL" clId="{0D63B736-5652-45DA-B98A-586B011B2B89}" dt="2024-11-22T13:57:54.686" v="190" actId="27636"/>
          <ac:spMkLst>
            <pc:docMk/>
            <pc:sldMk cId="1314041736" sldId="316"/>
            <ac:spMk id="2" creationId="{00000000-0000-0000-0000-000000000000}"/>
          </ac:spMkLst>
        </pc:spChg>
      </pc:sldChg>
      <pc:sldChg chg="addSp delSp modSp add del">
        <pc:chgData name="Damian Gordon" userId="796278f3-970d-4a3b-8137-dc597a054133" providerId="ADAL" clId="{0D63B736-5652-45DA-B98A-586B011B2B89}" dt="2024-11-23T12:47:04.584" v="9440" actId="47"/>
        <pc:sldMkLst>
          <pc:docMk/>
          <pc:sldMk cId="0" sldId="317"/>
        </pc:sldMkLst>
        <pc:spChg chg="add mod">
          <ac:chgData name="Damian Gordon" userId="796278f3-970d-4a3b-8137-dc597a054133" providerId="ADAL" clId="{0D63B736-5652-45DA-B98A-586B011B2B89}" dt="2024-11-23T02:41:31.798" v="8368"/>
          <ac:spMkLst>
            <pc:docMk/>
            <pc:sldMk cId="0" sldId="317"/>
            <ac:spMk id="3" creationId="{B27C6CBF-ACC5-EF6C-351A-EBD6CB49F051}"/>
          </ac:spMkLst>
        </pc:spChg>
        <pc:spChg chg="del">
          <ac:chgData name="Damian Gordon" userId="796278f3-970d-4a3b-8137-dc597a054133" providerId="ADAL" clId="{0D63B736-5652-45DA-B98A-586B011B2B89}" dt="2024-11-23T02:41:31.424" v="8367" actId="478"/>
          <ac:spMkLst>
            <pc:docMk/>
            <pc:sldMk cId="0" sldId="317"/>
            <ac:spMk id="44034" creationId="{3C10ECC1-E7EB-0E25-E68C-A48AE9BEC745}"/>
          </ac:spMkLst>
        </pc:spChg>
        <pc:picChg chg="add mod">
          <ac:chgData name="Damian Gordon" userId="796278f3-970d-4a3b-8137-dc597a054133" providerId="ADAL" clId="{0D63B736-5652-45DA-B98A-586B011B2B89}" dt="2024-11-23T02:41:31.798" v="8368"/>
          <ac:picMkLst>
            <pc:docMk/>
            <pc:sldMk cId="0" sldId="317"/>
            <ac:picMk id="2" creationId="{F456B60C-BAC8-2E16-D769-0EA7CDD68F38}"/>
          </ac:picMkLst>
        </pc:picChg>
      </pc:sldChg>
      <pc:sldChg chg="modSp add del mod">
        <pc:chgData name="Damian Gordon" userId="796278f3-970d-4a3b-8137-dc597a054133" providerId="ADAL" clId="{0D63B736-5652-45DA-B98A-586B011B2B89}" dt="2024-11-22T13:58:10.193" v="196" actId="47"/>
        <pc:sldMkLst>
          <pc:docMk/>
          <pc:sldMk cId="635510360" sldId="317"/>
        </pc:sldMkLst>
        <pc:spChg chg="mod">
          <ac:chgData name="Damian Gordon" userId="796278f3-970d-4a3b-8137-dc597a054133" providerId="ADAL" clId="{0D63B736-5652-45DA-B98A-586B011B2B89}" dt="2024-11-22T13:57:54.694" v="191" actId="27636"/>
          <ac:spMkLst>
            <pc:docMk/>
            <pc:sldMk cId="635510360" sldId="317"/>
            <ac:spMk id="2" creationId="{00000000-0000-0000-0000-000000000000}"/>
          </ac:spMkLst>
        </pc:spChg>
      </pc:sldChg>
      <pc:sldChg chg="modSp add del mod">
        <pc:chgData name="Damian Gordon" userId="796278f3-970d-4a3b-8137-dc597a054133" providerId="ADAL" clId="{0D63B736-5652-45DA-B98A-586B011B2B89}" dt="2024-11-22T13:58:10.193" v="196" actId="47"/>
        <pc:sldMkLst>
          <pc:docMk/>
          <pc:sldMk cId="3724701883" sldId="318"/>
        </pc:sldMkLst>
        <pc:spChg chg="mod">
          <ac:chgData name="Damian Gordon" userId="796278f3-970d-4a3b-8137-dc597a054133" providerId="ADAL" clId="{0D63B736-5652-45DA-B98A-586B011B2B89}" dt="2024-11-22T13:57:54.704" v="192" actId="27636"/>
          <ac:spMkLst>
            <pc:docMk/>
            <pc:sldMk cId="3724701883" sldId="318"/>
            <ac:spMk id="2" creationId="{00000000-0000-0000-0000-000000000000}"/>
          </ac:spMkLst>
        </pc:spChg>
      </pc:sldChg>
      <pc:sldChg chg="addSp delSp modSp add del">
        <pc:chgData name="Damian Gordon" userId="796278f3-970d-4a3b-8137-dc597a054133" providerId="ADAL" clId="{0D63B736-5652-45DA-B98A-586B011B2B89}" dt="2024-11-23T12:47:04.584" v="9440" actId="47"/>
        <pc:sldMkLst>
          <pc:docMk/>
          <pc:sldMk cId="0" sldId="319"/>
        </pc:sldMkLst>
        <pc:spChg chg="add mod">
          <ac:chgData name="Damian Gordon" userId="796278f3-970d-4a3b-8137-dc597a054133" providerId="ADAL" clId="{0D63B736-5652-45DA-B98A-586B011B2B89}" dt="2024-11-23T02:41:36.395" v="8370"/>
          <ac:spMkLst>
            <pc:docMk/>
            <pc:sldMk cId="0" sldId="319"/>
            <ac:spMk id="3" creationId="{A6FEE968-415C-78C1-CF1A-725796F340BF}"/>
          </ac:spMkLst>
        </pc:spChg>
        <pc:spChg chg="del">
          <ac:chgData name="Damian Gordon" userId="796278f3-970d-4a3b-8137-dc597a054133" providerId="ADAL" clId="{0D63B736-5652-45DA-B98A-586B011B2B89}" dt="2024-11-23T02:41:36.007" v="8369" actId="478"/>
          <ac:spMkLst>
            <pc:docMk/>
            <pc:sldMk cId="0" sldId="319"/>
            <ac:spMk id="45058" creationId="{53BBBAE4-0E84-F7AF-055F-3FD38043A1E1}"/>
          </ac:spMkLst>
        </pc:spChg>
        <pc:picChg chg="add mod">
          <ac:chgData name="Damian Gordon" userId="796278f3-970d-4a3b-8137-dc597a054133" providerId="ADAL" clId="{0D63B736-5652-45DA-B98A-586B011B2B89}" dt="2024-11-23T02:41:36.395" v="8370"/>
          <ac:picMkLst>
            <pc:docMk/>
            <pc:sldMk cId="0" sldId="319"/>
            <ac:picMk id="2" creationId="{AD2D5718-4612-8729-D611-E7D999F7D290}"/>
          </ac:picMkLst>
        </pc:picChg>
      </pc:sldChg>
      <pc:sldChg chg="add del">
        <pc:chgData name="Damian Gordon" userId="796278f3-970d-4a3b-8137-dc597a054133" providerId="ADAL" clId="{0D63B736-5652-45DA-B98A-586B011B2B89}" dt="2024-11-22T13:58:10.193" v="196" actId="47"/>
        <pc:sldMkLst>
          <pc:docMk/>
          <pc:sldMk cId="2151079680" sldId="319"/>
        </pc:sldMkLst>
      </pc:sldChg>
      <pc:sldChg chg="addSp delSp modSp add del">
        <pc:chgData name="Damian Gordon" userId="796278f3-970d-4a3b-8137-dc597a054133" providerId="ADAL" clId="{0D63B736-5652-45DA-B98A-586B011B2B89}" dt="2024-11-23T12:47:04.584" v="9440" actId="47"/>
        <pc:sldMkLst>
          <pc:docMk/>
          <pc:sldMk cId="0" sldId="320"/>
        </pc:sldMkLst>
        <pc:spChg chg="add mod">
          <ac:chgData name="Damian Gordon" userId="796278f3-970d-4a3b-8137-dc597a054133" providerId="ADAL" clId="{0D63B736-5652-45DA-B98A-586B011B2B89}" dt="2024-11-23T02:41:41.213" v="8372"/>
          <ac:spMkLst>
            <pc:docMk/>
            <pc:sldMk cId="0" sldId="320"/>
            <ac:spMk id="3" creationId="{4029BB61-0AC9-2753-11EC-ED3AB53878F6}"/>
          </ac:spMkLst>
        </pc:spChg>
        <pc:spChg chg="del">
          <ac:chgData name="Damian Gordon" userId="796278f3-970d-4a3b-8137-dc597a054133" providerId="ADAL" clId="{0D63B736-5652-45DA-B98A-586B011B2B89}" dt="2024-11-23T02:41:40.891" v="8371" actId="478"/>
          <ac:spMkLst>
            <pc:docMk/>
            <pc:sldMk cId="0" sldId="320"/>
            <ac:spMk id="46082" creationId="{7E63985D-D9F6-68A0-C2F0-ED1F77D2BA77}"/>
          </ac:spMkLst>
        </pc:spChg>
        <pc:picChg chg="add mod">
          <ac:chgData name="Damian Gordon" userId="796278f3-970d-4a3b-8137-dc597a054133" providerId="ADAL" clId="{0D63B736-5652-45DA-B98A-586B011B2B89}" dt="2024-11-23T02:41:41.213" v="8372"/>
          <ac:picMkLst>
            <pc:docMk/>
            <pc:sldMk cId="0" sldId="320"/>
            <ac:picMk id="2" creationId="{2EC198CD-9089-89D3-B898-CAA41D9F633C}"/>
          </ac:picMkLst>
        </pc:picChg>
      </pc:sldChg>
      <pc:sldChg chg="add del">
        <pc:chgData name="Damian Gordon" userId="796278f3-970d-4a3b-8137-dc597a054133" providerId="ADAL" clId="{0D63B736-5652-45DA-B98A-586B011B2B89}" dt="2024-11-22T13:58:10.193" v="196" actId="47"/>
        <pc:sldMkLst>
          <pc:docMk/>
          <pc:sldMk cId="4114817125" sldId="320"/>
        </pc:sldMkLst>
      </pc:sldChg>
      <pc:sldChg chg="add del">
        <pc:chgData name="Damian Gordon" userId="796278f3-970d-4a3b-8137-dc597a054133" providerId="ADAL" clId="{0D63B736-5652-45DA-B98A-586B011B2B89}" dt="2024-11-22T13:58:10.193" v="196" actId="47"/>
        <pc:sldMkLst>
          <pc:docMk/>
          <pc:sldMk cId="125305627" sldId="321"/>
        </pc:sldMkLst>
      </pc:sldChg>
      <pc:sldChg chg="add del">
        <pc:chgData name="Damian Gordon" userId="796278f3-970d-4a3b-8137-dc597a054133" providerId="ADAL" clId="{0D63B736-5652-45DA-B98A-586B011B2B89}" dt="2024-11-22T13:58:10.193" v="196" actId="47"/>
        <pc:sldMkLst>
          <pc:docMk/>
          <pc:sldMk cId="2218823938" sldId="322"/>
        </pc:sldMkLst>
      </pc:sldChg>
      <pc:sldChg chg="add del">
        <pc:chgData name="Damian Gordon" userId="796278f3-970d-4a3b-8137-dc597a054133" providerId="ADAL" clId="{0D63B736-5652-45DA-B98A-586B011B2B89}" dt="2024-11-22T13:58:10.193" v="196" actId="47"/>
        <pc:sldMkLst>
          <pc:docMk/>
          <pc:sldMk cId="2525681440" sldId="323"/>
        </pc:sldMkLst>
      </pc:sldChg>
      <pc:sldChg chg="add del">
        <pc:chgData name="Damian Gordon" userId="796278f3-970d-4a3b-8137-dc597a054133" providerId="ADAL" clId="{0D63B736-5652-45DA-B98A-586B011B2B89}" dt="2024-11-22T13:58:10.193" v="196" actId="47"/>
        <pc:sldMkLst>
          <pc:docMk/>
          <pc:sldMk cId="1100253436" sldId="324"/>
        </pc:sldMkLst>
      </pc:sldChg>
      <pc:sldChg chg="delSp modSp add del mod">
        <pc:chgData name="Damian Gordon" userId="796278f3-970d-4a3b-8137-dc597a054133" providerId="ADAL" clId="{0D63B736-5652-45DA-B98A-586B011B2B89}" dt="2024-11-22T17:01:05.290" v="419" actId="47"/>
        <pc:sldMkLst>
          <pc:docMk/>
          <pc:sldMk cId="0" sldId="325"/>
        </pc:sldMkLst>
        <pc:spChg chg="del">
          <ac:chgData name="Damian Gordon" userId="796278f3-970d-4a3b-8137-dc597a054133" providerId="ADAL" clId="{0D63B736-5652-45DA-B98A-586B011B2B89}" dt="2024-11-22T16:59:08.198" v="283" actId="478"/>
          <ac:spMkLst>
            <pc:docMk/>
            <pc:sldMk cId="0" sldId="325"/>
            <ac:spMk id="2" creationId="{65964E86-8072-EE32-C1D7-2BA24FE9FDC8}"/>
          </ac:spMkLst>
        </pc:spChg>
        <pc:spChg chg="del">
          <ac:chgData name="Damian Gordon" userId="796278f3-970d-4a3b-8137-dc597a054133" providerId="ADAL" clId="{0D63B736-5652-45DA-B98A-586B011B2B89}" dt="2024-11-22T16:59:23.896" v="287" actId="478"/>
          <ac:spMkLst>
            <pc:docMk/>
            <pc:sldMk cId="0" sldId="325"/>
            <ac:spMk id="8" creationId="{293C47A2-8B1E-1201-70D4-E24A1F36DA3F}"/>
          </ac:spMkLst>
        </pc:spChg>
        <pc:spChg chg="del">
          <ac:chgData name="Damian Gordon" userId="796278f3-970d-4a3b-8137-dc597a054133" providerId="ADAL" clId="{0D63B736-5652-45DA-B98A-586B011B2B89}" dt="2024-11-22T16:59:23.896" v="287" actId="478"/>
          <ac:spMkLst>
            <pc:docMk/>
            <pc:sldMk cId="0" sldId="325"/>
            <ac:spMk id="10" creationId="{AD432708-DA03-FB3F-71B7-A11E317CD162}"/>
          </ac:spMkLst>
        </pc:spChg>
        <pc:spChg chg="del">
          <ac:chgData name="Damian Gordon" userId="796278f3-970d-4a3b-8137-dc597a054133" providerId="ADAL" clId="{0D63B736-5652-45DA-B98A-586B011B2B89}" dt="2024-11-22T16:59:23.896" v="287" actId="478"/>
          <ac:spMkLst>
            <pc:docMk/>
            <pc:sldMk cId="0" sldId="325"/>
            <ac:spMk id="11" creationId="{F87F1BF2-EC93-04FF-03F4-8EEE5097B4D7}"/>
          </ac:spMkLst>
        </pc:spChg>
        <pc:spChg chg="del">
          <ac:chgData name="Damian Gordon" userId="796278f3-970d-4a3b-8137-dc597a054133" providerId="ADAL" clId="{0D63B736-5652-45DA-B98A-586B011B2B89}" dt="2024-11-22T16:59:23.896" v="287" actId="478"/>
          <ac:spMkLst>
            <pc:docMk/>
            <pc:sldMk cId="0" sldId="325"/>
            <ac:spMk id="12" creationId="{32301A53-83C8-2C4E-EFBB-74676E63CE6A}"/>
          </ac:spMkLst>
        </pc:spChg>
        <pc:spChg chg="del">
          <ac:chgData name="Damian Gordon" userId="796278f3-970d-4a3b-8137-dc597a054133" providerId="ADAL" clId="{0D63B736-5652-45DA-B98A-586B011B2B89}" dt="2024-11-22T16:59:23.896" v="287" actId="478"/>
          <ac:spMkLst>
            <pc:docMk/>
            <pc:sldMk cId="0" sldId="325"/>
            <ac:spMk id="19" creationId="{376920DF-DF1B-E98D-DA88-CAE42575E0DF}"/>
          </ac:spMkLst>
        </pc:spChg>
        <pc:spChg chg="del">
          <ac:chgData name="Damian Gordon" userId="796278f3-970d-4a3b-8137-dc597a054133" providerId="ADAL" clId="{0D63B736-5652-45DA-B98A-586B011B2B89}" dt="2024-11-22T16:59:23.896" v="287" actId="478"/>
          <ac:spMkLst>
            <pc:docMk/>
            <pc:sldMk cId="0" sldId="325"/>
            <ac:spMk id="20" creationId="{2810B84A-A1E7-1435-14D9-DBDEAB46C245}"/>
          </ac:spMkLst>
        </pc:spChg>
        <pc:spChg chg="del">
          <ac:chgData name="Damian Gordon" userId="796278f3-970d-4a3b-8137-dc597a054133" providerId="ADAL" clId="{0D63B736-5652-45DA-B98A-586B011B2B89}" dt="2024-11-22T16:59:18.790" v="286" actId="478"/>
          <ac:spMkLst>
            <pc:docMk/>
            <pc:sldMk cId="0" sldId="325"/>
            <ac:spMk id="23" creationId="{916FED8D-CB31-4DA7-8F80-1AC054BB72CC}"/>
          </ac:spMkLst>
        </pc:spChg>
        <pc:spChg chg="del">
          <ac:chgData name="Damian Gordon" userId="796278f3-970d-4a3b-8137-dc597a054133" providerId="ADAL" clId="{0D63B736-5652-45DA-B98A-586B011B2B89}" dt="2024-11-22T16:59:23.896" v="287" actId="478"/>
          <ac:spMkLst>
            <pc:docMk/>
            <pc:sldMk cId="0" sldId="325"/>
            <ac:spMk id="25" creationId="{5B082707-5426-5AA8-077E-3FDDD71B174A}"/>
          </ac:spMkLst>
        </pc:spChg>
        <pc:spChg chg="del">
          <ac:chgData name="Damian Gordon" userId="796278f3-970d-4a3b-8137-dc597a054133" providerId="ADAL" clId="{0D63B736-5652-45DA-B98A-586B011B2B89}" dt="2024-11-22T16:59:23.896" v="287" actId="478"/>
          <ac:spMkLst>
            <pc:docMk/>
            <pc:sldMk cId="0" sldId="325"/>
            <ac:spMk id="26" creationId="{0FF43E50-CDC3-DC52-6337-B7A69D2C42BB}"/>
          </ac:spMkLst>
        </pc:spChg>
        <pc:spChg chg="del">
          <ac:chgData name="Damian Gordon" userId="796278f3-970d-4a3b-8137-dc597a054133" providerId="ADAL" clId="{0D63B736-5652-45DA-B98A-586B011B2B89}" dt="2024-11-22T16:59:23.896" v="287" actId="478"/>
          <ac:spMkLst>
            <pc:docMk/>
            <pc:sldMk cId="0" sldId="325"/>
            <ac:spMk id="27" creationId="{426AB8CB-F5C8-5F98-E5A8-AABD450A3C5B}"/>
          </ac:spMkLst>
        </pc:spChg>
        <pc:spChg chg="del">
          <ac:chgData name="Damian Gordon" userId="796278f3-970d-4a3b-8137-dc597a054133" providerId="ADAL" clId="{0D63B736-5652-45DA-B98A-586B011B2B89}" dt="2024-11-22T16:59:23.896" v="287" actId="478"/>
          <ac:spMkLst>
            <pc:docMk/>
            <pc:sldMk cId="0" sldId="325"/>
            <ac:spMk id="69639" creationId="{F0B9DBED-BDBA-4575-551C-E836B08E14F2}"/>
          </ac:spMkLst>
        </pc:spChg>
        <pc:spChg chg="del">
          <ac:chgData name="Damian Gordon" userId="796278f3-970d-4a3b-8137-dc597a054133" providerId="ADAL" clId="{0D63B736-5652-45DA-B98A-586B011B2B89}" dt="2024-11-22T16:59:23.896" v="287" actId="478"/>
          <ac:spMkLst>
            <pc:docMk/>
            <pc:sldMk cId="0" sldId="325"/>
            <ac:spMk id="69649" creationId="{149FD401-B152-90E0-5B63-0A8BA9AA92FA}"/>
          </ac:spMkLst>
        </pc:spChg>
        <pc:spChg chg="del">
          <ac:chgData name="Damian Gordon" userId="796278f3-970d-4a3b-8137-dc597a054133" providerId="ADAL" clId="{0D63B736-5652-45DA-B98A-586B011B2B89}" dt="2024-11-22T16:59:23.896" v="287" actId="478"/>
          <ac:spMkLst>
            <pc:docMk/>
            <pc:sldMk cId="0" sldId="325"/>
            <ac:spMk id="69650" creationId="{441EC70F-8A0D-51DF-CAA7-AF7CDAD68C76}"/>
          </ac:spMkLst>
        </pc:spChg>
        <pc:spChg chg="mod">
          <ac:chgData name="Damian Gordon" userId="796278f3-970d-4a3b-8137-dc597a054133" providerId="ADAL" clId="{0D63B736-5652-45DA-B98A-586B011B2B89}" dt="2024-11-22T16:59:26.989" v="288" actId="1076"/>
          <ac:spMkLst>
            <pc:docMk/>
            <pc:sldMk cId="0" sldId="325"/>
            <ac:spMk id="69651" creationId="{30E50DB9-4587-F78B-D118-799BAB4F473D}"/>
          </ac:spMkLst>
        </pc:spChg>
        <pc:spChg chg="mod">
          <ac:chgData name="Damian Gordon" userId="796278f3-970d-4a3b-8137-dc597a054133" providerId="ADAL" clId="{0D63B736-5652-45DA-B98A-586B011B2B89}" dt="2024-11-22T16:59:35.243" v="291" actId="1076"/>
          <ac:spMkLst>
            <pc:docMk/>
            <pc:sldMk cId="0" sldId="325"/>
            <ac:spMk id="69652" creationId="{9A58F951-D647-14AF-0707-E8144E9E51A4}"/>
          </ac:spMkLst>
        </pc:spChg>
        <pc:spChg chg="mod">
          <ac:chgData name="Damian Gordon" userId="796278f3-970d-4a3b-8137-dc597a054133" providerId="ADAL" clId="{0D63B736-5652-45DA-B98A-586B011B2B89}" dt="2024-11-22T16:59:42.599" v="293" actId="1076"/>
          <ac:spMkLst>
            <pc:docMk/>
            <pc:sldMk cId="0" sldId="325"/>
            <ac:spMk id="69653" creationId="{1C117C93-BC3A-685F-4726-8F5ABF373B5C}"/>
          </ac:spMkLst>
        </pc:spChg>
        <pc:spChg chg="del">
          <ac:chgData name="Damian Gordon" userId="796278f3-970d-4a3b-8137-dc597a054133" providerId="ADAL" clId="{0D63B736-5652-45DA-B98A-586B011B2B89}" dt="2024-11-22T16:59:18.790" v="286" actId="478"/>
          <ac:spMkLst>
            <pc:docMk/>
            <pc:sldMk cId="0" sldId="325"/>
            <ac:spMk id="69654" creationId="{994B80EB-4B53-24E0-6156-D238803F44E2}"/>
          </ac:spMkLst>
        </pc:spChg>
        <pc:spChg chg="mod">
          <ac:chgData name="Damian Gordon" userId="796278f3-970d-4a3b-8137-dc597a054133" providerId="ADAL" clId="{0D63B736-5652-45DA-B98A-586B011B2B89}" dt="2024-11-22T16:59:29.635" v="289" actId="1076"/>
          <ac:spMkLst>
            <pc:docMk/>
            <pc:sldMk cId="0" sldId="325"/>
            <ac:spMk id="69657" creationId="{56F1393D-C8D2-ED66-EAB9-9714E39A43D0}"/>
          </ac:spMkLst>
        </pc:spChg>
        <pc:spChg chg="del">
          <ac:chgData name="Damian Gordon" userId="796278f3-970d-4a3b-8137-dc597a054133" providerId="ADAL" clId="{0D63B736-5652-45DA-B98A-586B011B2B89}" dt="2024-11-22T16:59:23.896" v="287" actId="478"/>
          <ac:spMkLst>
            <pc:docMk/>
            <pc:sldMk cId="0" sldId="325"/>
            <ac:spMk id="69662" creationId="{4FC2B62A-EDC4-BD94-339F-287D8F60694B}"/>
          </ac:spMkLst>
        </pc:spChg>
      </pc:sldChg>
      <pc:sldChg chg="add del">
        <pc:chgData name="Damian Gordon" userId="796278f3-970d-4a3b-8137-dc597a054133" providerId="ADAL" clId="{0D63B736-5652-45DA-B98A-586B011B2B89}" dt="2024-11-22T13:58:10.193" v="196" actId="47"/>
        <pc:sldMkLst>
          <pc:docMk/>
          <pc:sldMk cId="1478402409" sldId="325"/>
        </pc:sldMkLst>
      </pc:sldChg>
      <pc:sldChg chg="add del">
        <pc:chgData name="Damian Gordon" userId="796278f3-970d-4a3b-8137-dc597a054133" providerId="ADAL" clId="{0D63B736-5652-45DA-B98A-586B011B2B89}" dt="2024-11-22T13:58:10.193" v="196" actId="47"/>
        <pc:sldMkLst>
          <pc:docMk/>
          <pc:sldMk cId="289144713" sldId="326"/>
        </pc:sldMkLst>
      </pc:sldChg>
      <pc:sldChg chg="add del">
        <pc:chgData name="Damian Gordon" userId="796278f3-970d-4a3b-8137-dc597a054133" providerId="ADAL" clId="{0D63B736-5652-45DA-B98A-586B011B2B89}" dt="2024-11-22T13:58:10.193" v="196" actId="47"/>
        <pc:sldMkLst>
          <pc:docMk/>
          <pc:sldMk cId="530924826" sldId="327"/>
        </pc:sldMkLst>
      </pc:sldChg>
      <pc:sldChg chg="add del">
        <pc:chgData name="Damian Gordon" userId="796278f3-970d-4a3b-8137-dc597a054133" providerId="ADAL" clId="{0D63B736-5652-45DA-B98A-586B011B2B89}" dt="2024-11-22T13:58:10.193" v="196" actId="47"/>
        <pc:sldMkLst>
          <pc:docMk/>
          <pc:sldMk cId="3828789535" sldId="355"/>
        </pc:sldMkLst>
      </pc:sldChg>
      <pc:sldChg chg="add del">
        <pc:chgData name="Damian Gordon" userId="796278f3-970d-4a3b-8137-dc597a054133" providerId="ADAL" clId="{0D63B736-5652-45DA-B98A-586B011B2B89}" dt="2024-11-22T13:58:40.795" v="227" actId="47"/>
        <pc:sldMkLst>
          <pc:docMk/>
          <pc:sldMk cId="550067222" sldId="366"/>
        </pc:sldMkLst>
      </pc:sldChg>
      <pc:sldChg chg="add del">
        <pc:chgData name="Damian Gordon" userId="796278f3-970d-4a3b-8137-dc597a054133" providerId="ADAL" clId="{0D63B736-5652-45DA-B98A-586B011B2B89}" dt="2024-11-22T16:50:30.728" v="265" actId="47"/>
        <pc:sldMkLst>
          <pc:docMk/>
          <pc:sldMk cId="3873138653" sldId="367"/>
        </pc:sldMkLst>
      </pc:sldChg>
      <pc:sldChg chg="add del">
        <pc:chgData name="Damian Gordon" userId="796278f3-970d-4a3b-8137-dc597a054133" providerId="ADAL" clId="{0D63B736-5652-45DA-B98A-586B011B2B89}" dt="2024-11-22T16:50:31.888" v="266" actId="47"/>
        <pc:sldMkLst>
          <pc:docMk/>
          <pc:sldMk cId="284652658" sldId="368"/>
        </pc:sldMkLst>
      </pc:sldChg>
      <pc:sldChg chg="add del">
        <pc:chgData name="Damian Gordon" userId="796278f3-970d-4a3b-8137-dc597a054133" providerId="ADAL" clId="{0D63B736-5652-45DA-B98A-586B011B2B89}" dt="2024-11-22T16:50:32.862" v="267" actId="47"/>
        <pc:sldMkLst>
          <pc:docMk/>
          <pc:sldMk cId="312977734" sldId="369"/>
        </pc:sldMkLst>
      </pc:sldChg>
      <pc:sldChg chg="add del">
        <pc:chgData name="Damian Gordon" userId="796278f3-970d-4a3b-8137-dc597a054133" providerId="ADAL" clId="{0D63B736-5652-45DA-B98A-586B011B2B89}" dt="2024-11-22T16:50:34.124" v="268" actId="47"/>
        <pc:sldMkLst>
          <pc:docMk/>
          <pc:sldMk cId="3673473697" sldId="370"/>
        </pc:sldMkLst>
      </pc:sldChg>
      <pc:sldChg chg="add del">
        <pc:chgData name="Damian Gordon" userId="796278f3-970d-4a3b-8137-dc597a054133" providerId="ADAL" clId="{0D63B736-5652-45DA-B98A-586B011B2B89}" dt="2024-11-22T16:50:34.950" v="269" actId="47"/>
        <pc:sldMkLst>
          <pc:docMk/>
          <pc:sldMk cId="905295796" sldId="371"/>
        </pc:sldMkLst>
      </pc:sldChg>
      <pc:sldChg chg="add del">
        <pc:chgData name="Damian Gordon" userId="796278f3-970d-4a3b-8137-dc597a054133" providerId="ADAL" clId="{0D63B736-5652-45DA-B98A-586B011B2B89}" dt="2024-11-22T16:50:37.006" v="270" actId="47"/>
        <pc:sldMkLst>
          <pc:docMk/>
          <pc:sldMk cId="386891209" sldId="372"/>
        </pc:sldMkLst>
      </pc:sldChg>
      <pc:sldChg chg="add del">
        <pc:chgData name="Damian Gordon" userId="796278f3-970d-4a3b-8137-dc597a054133" providerId="ADAL" clId="{0D63B736-5652-45DA-B98A-586B011B2B89}" dt="2024-11-22T16:50:38.125" v="271" actId="47"/>
        <pc:sldMkLst>
          <pc:docMk/>
          <pc:sldMk cId="1432639710" sldId="373"/>
        </pc:sldMkLst>
      </pc:sldChg>
      <pc:sldChg chg="add del">
        <pc:chgData name="Damian Gordon" userId="796278f3-970d-4a3b-8137-dc597a054133" providerId="ADAL" clId="{0D63B736-5652-45DA-B98A-586B011B2B89}" dt="2024-11-22T16:50:39.178" v="272" actId="47"/>
        <pc:sldMkLst>
          <pc:docMk/>
          <pc:sldMk cId="84137213" sldId="374"/>
        </pc:sldMkLst>
      </pc:sldChg>
      <pc:sldChg chg="add del">
        <pc:chgData name="Damian Gordon" userId="796278f3-970d-4a3b-8137-dc597a054133" providerId="ADAL" clId="{0D63B736-5652-45DA-B98A-586B011B2B89}" dt="2024-11-22T16:50:40.158" v="273" actId="47"/>
        <pc:sldMkLst>
          <pc:docMk/>
          <pc:sldMk cId="4071390464" sldId="375"/>
        </pc:sldMkLst>
      </pc:sldChg>
      <pc:sldChg chg="add del">
        <pc:chgData name="Damian Gordon" userId="796278f3-970d-4a3b-8137-dc597a054133" providerId="ADAL" clId="{0D63B736-5652-45DA-B98A-586B011B2B89}" dt="2024-11-22T16:50:41.158" v="274" actId="47"/>
        <pc:sldMkLst>
          <pc:docMk/>
          <pc:sldMk cId="683255225" sldId="376"/>
        </pc:sldMkLst>
      </pc:sldChg>
      <pc:sldChg chg="add del">
        <pc:chgData name="Damian Gordon" userId="796278f3-970d-4a3b-8137-dc597a054133" providerId="ADAL" clId="{0D63B736-5652-45DA-B98A-586B011B2B89}" dt="2024-11-22T16:50:42.168" v="275" actId="47"/>
        <pc:sldMkLst>
          <pc:docMk/>
          <pc:sldMk cId="373601454" sldId="377"/>
        </pc:sldMkLst>
      </pc:sldChg>
      <pc:sldChg chg="add del">
        <pc:chgData name="Damian Gordon" userId="796278f3-970d-4a3b-8137-dc597a054133" providerId="ADAL" clId="{0D63B736-5652-45DA-B98A-586B011B2B89}" dt="2024-11-22T16:50:43.128" v="276" actId="47"/>
        <pc:sldMkLst>
          <pc:docMk/>
          <pc:sldMk cId="2304713370" sldId="378"/>
        </pc:sldMkLst>
      </pc:sldChg>
      <pc:sldChg chg="add del">
        <pc:chgData name="Damian Gordon" userId="796278f3-970d-4a3b-8137-dc597a054133" providerId="ADAL" clId="{0D63B736-5652-45DA-B98A-586B011B2B89}" dt="2024-11-22T16:50:44.112" v="277" actId="47"/>
        <pc:sldMkLst>
          <pc:docMk/>
          <pc:sldMk cId="2647442474" sldId="379"/>
        </pc:sldMkLst>
      </pc:sldChg>
      <pc:sldChg chg="modSp add del mod">
        <pc:chgData name="Damian Gordon" userId="796278f3-970d-4a3b-8137-dc597a054133" providerId="ADAL" clId="{0D63B736-5652-45DA-B98A-586B011B2B89}" dt="2024-11-22T16:50:45.039" v="278" actId="47"/>
        <pc:sldMkLst>
          <pc:docMk/>
          <pc:sldMk cId="3210151315" sldId="380"/>
        </pc:sldMkLst>
        <pc:spChg chg="mod">
          <ac:chgData name="Damian Gordon" userId="796278f3-970d-4a3b-8137-dc597a054133" providerId="ADAL" clId="{0D63B736-5652-45DA-B98A-586B011B2B89}" dt="2024-11-22T13:59:56.128" v="259" actId="207"/>
          <ac:spMkLst>
            <pc:docMk/>
            <pc:sldMk cId="3210151315" sldId="380"/>
            <ac:spMk id="15" creationId="{00000000-0000-0000-0000-000000000000}"/>
          </ac:spMkLst>
        </pc:spChg>
      </pc:sldChg>
      <pc:sldChg chg="modSp add del mod">
        <pc:chgData name="Damian Gordon" userId="796278f3-970d-4a3b-8137-dc597a054133" providerId="ADAL" clId="{0D63B736-5652-45DA-B98A-586B011B2B89}" dt="2024-11-22T16:50:45.978" v="279" actId="47"/>
        <pc:sldMkLst>
          <pc:docMk/>
          <pc:sldMk cId="1500418747" sldId="381"/>
        </pc:sldMkLst>
        <pc:spChg chg="mod">
          <ac:chgData name="Damian Gordon" userId="796278f3-970d-4a3b-8137-dc597a054133" providerId="ADAL" clId="{0D63B736-5652-45DA-B98A-586B011B2B89}" dt="2024-11-22T14:00:02.142" v="260" actId="207"/>
          <ac:spMkLst>
            <pc:docMk/>
            <pc:sldMk cId="1500418747" sldId="381"/>
            <ac:spMk id="15" creationId="{00000000-0000-0000-0000-000000000000}"/>
          </ac:spMkLst>
        </pc:spChg>
      </pc:sldChg>
      <pc:sldChg chg="modSp add del mod">
        <pc:chgData name="Damian Gordon" userId="796278f3-970d-4a3b-8137-dc597a054133" providerId="ADAL" clId="{0D63B736-5652-45DA-B98A-586B011B2B89}" dt="2024-11-22T16:50:46.906" v="280" actId="47"/>
        <pc:sldMkLst>
          <pc:docMk/>
          <pc:sldMk cId="1065895130" sldId="382"/>
        </pc:sldMkLst>
        <pc:spChg chg="mod">
          <ac:chgData name="Damian Gordon" userId="796278f3-970d-4a3b-8137-dc597a054133" providerId="ADAL" clId="{0D63B736-5652-45DA-B98A-586B011B2B89}" dt="2024-11-22T14:00:10.820" v="261" actId="207"/>
          <ac:spMkLst>
            <pc:docMk/>
            <pc:sldMk cId="1065895130" sldId="382"/>
            <ac:spMk id="13" creationId="{00000000-0000-0000-0000-000000000000}"/>
          </ac:spMkLst>
        </pc:spChg>
      </pc:sldChg>
      <pc:sldChg chg="add del">
        <pc:chgData name="Damian Gordon" userId="796278f3-970d-4a3b-8137-dc597a054133" providerId="ADAL" clId="{0D63B736-5652-45DA-B98A-586B011B2B89}" dt="2024-11-22T13:59:28.714" v="256" actId="47"/>
        <pc:sldMkLst>
          <pc:docMk/>
          <pc:sldMk cId="2492538888" sldId="383"/>
        </pc:sldMkLst>
      </pc:sldChg>
      <pc:sldChg chg="add del">
        <pc:chgData name="Damian Gordon" userId="796278f3-970d-4a3b-8137-dc597a054133" providerId="ADAL" clId="{0D63B736-5652-45DA-B98A-586B011B2B89}" dt="2024-11-22T13:59:30.051" v="257" actId="47"/>
        <pc:sldMkLst>
          <pc:docMk/>
          <pc:sldMk cId="1225861854" sldId="384"/>
        </pc:sldMkLst>
      </pc:sldChg>
      <pc:sldChg chg="add del">
        <pc:chgData name="Damian Gordon" userId="796278f3-970d-4a3b-8137-dc597a054133" providerId="ADAL" clId="{0D63B736-5652-45DA-B98A-586B011B2B89}" dt="2024-11-22T13:59:31.509" v="258" actId="47"/>
        <pc:sldMkLst>
          <pc:docMk/>
          <pc:sldMk cId="114774699" sldId="385"/>
        </pc:sldMkLst>
      </pc:sldChg>
      <pc:sldChg chg="del">
        <pc:chgData name="Damian Gordon" userId="796278f3-970d-4a3b-8137-dc597a054133" providerId="ADAL" clId="{0D63B736-5652-45DA-B98A-586B011B2B89}" dt="2024-11-22T22:17:07.649" v="5895" actId="47"/>
        <pc:sldMkLst>
          <pc:docMk/>
          <pc:sldMk cId="466966644" sldId="437"/>
        </pc:sldMkLst>
      </pc:sldChg>
      <pc:sldChg chg="del">
        <pc:chgData name="Damian Gordon" userId="796278f3-970d-4a3b-8137-dc597a054133" providerId="ADAL" clId="{0D63B736-5652-45DA-B98A-586B011B2B89}" dt="2024-11-22T22:17:07.649" v="5895" actId="47"/>
        <pc:sldMkLst>
          <pc:docMk/>
          <pc:sldMk cId="3857355833" sldId="438"/>
        </pc:sldMkLst>
      </pc:sldChg>
      <pc:sldChg chg="del">
        <pc:chgData name="Damian Gordon" userId="796278f3-970d-4a3b-8137-dc597a054133" providerId="ADAL" clId="{0D63B736-5652-45DA-B98A-586B011B2B89}" dt="2024-11-22T22:17:07.649" v="5895" actId="47"/>
        <pc:sldMkLst>
          <pc:docMk/>
          <pc:sldMk cId="3121136279" sldId="439"/>
        </pc:sldMkLst>
      </pc:sldChg>
      <pc:sldChg chg="del">
        <pc:chgData name="Damian Gordon" userId="796278f3-970d-4a3b-8137-dc597a054133" providerId="ADAL" clId="{0D63B736-5652-45DA-B98A-586B011B2B89}" dt="2024-11-22T22:17:07.649" v="5895" actId="47"/>
        <pc:sldMkLst>
          <pc:docMk/>
          <pc:sldMk cId="4138928992" sldId="440"/>
        </pc:sldMkLst>
      </pc:sldChg>
      <pc:sldChg chg="del">
        <pc:chgData name="Damian Gordon" userId="796278f3-970d-4a3b-8137-dc597a054133" providerId="ADAL" clId="{0D63B736-5652-45DA-B98A-586B011B2B89}" dt="2024-11-22T22:17:07.649" v="5895" actId="47"/>
        <pc:sldMkLst>
          <pc:docMk/>
          <pc:sldMk cId="26539864" sldId="442"/>
        </pc:sldMkLst>
      </pc:sldChg>
      <pc:sldChg chg="del">
        <pc:chgData name="Damian Gordon" userId="796278f3-970d-4a3b-8137-dc597a054133" providerId="ADAL" clId="{0D63B736-5652-45DA-B98A-586B011B2B89}" dt="2024-11-22T22:17:07.649" v="5895" actId="47"/>
        <pc:sldMkLst>
          <pc:docMk/>
          <pc:sldMk cId="840763792" sldId="499"/>
        </pc:sldMkLst>
      </pc:sldChg>
      <pc:sldChg chg="del">
        <pc:chgData name="Damian Gordon" userId="796278f3-970d-4a3b-8137-dc597a054133" providerId="ADAL" clId="{0D63B736-5652-45DA-B98A-586B011B2B89}" dt="2024-11-23T12:47:04.584" v="9440" actId="47"/>
        <pc:sldMkLst>
          <pc:docMk/>
          <pc:sldMk cId="734396448" sldId="507"/>
        </pc:sldMkLst>
      </pc:sldChg>
      <pc:sldChg chg="add modNotes">
        <pc:chgData name="Damian Gordon" userId="796278f3-970d-4a3b-8137-dc597a054133" providerId="ADAL" clId="{0D63B736-5652-45DA-B98A-586B011B2B89}" dt="2024-11-23T20:26:58.513" v="13416"/>
        <pc:sldMkLst>
          <pc:docMk/>
          <pc:sldMk cId="0" sldId="546"/>
        </pc:sldMkLst>
      </pc:sldChg>
      <pc:sldChg chg="modSp add mod">
        <pc:chgData name="Damian Gordon" userId="796278f3-970d-4a3b-8137-dc597a054133" providerId="ADAL" clId="{0D63B736-5652-45DA-B98A-586B011B2B89}" dt="2024-11-23T15:18:54.054" v="10879" actId="115"/>
        <pc:sldMkLst>
          <pc:docMk/>
          <pc:sldMk cId="0" sldId="547"/>
        </pc:sldMkLst>
        <pc:spChg chg="mod">
          <ac:chgData name="Damian Gordon" userId="796278f3-970d-4a3b-8137-dc597a054133" providerId="ADAL" clId="{0D63B736-5652-45DA-B98A-586B011B2B89}" dt="2024-11-23T15:14:53.391" v="10722" actId="14100"/>
          <ac:spMkLst>
            <pc:docMk/>
            <pc:sldMk cId="0" sldId="547"/>
            <ac:spMk id="8" creationId="{C2AE3FAD-360C-4F39-6055-0890A3B24EDF}"/>
          </ac:spMkLst>
        </pc:spChg>
        <pc:spChg chg="mod">
          <ac:chgData name="Damian Gordon" userId="796278f3-970d-4a3b-8137-dc597a054133" providerId="ADAL" clId="{0D63B736-5652-45DA-B98A-586B011B2B89}" dt="2024-11-23T15:18:54.054" v="10879" actId="115"/>
          <ac:spMkLst>
            <pc:docMk/>
            <pc:sldMk cId="0" sldId="547"/>
            <ac:spMk id="174085" creationId="{44BE9737-7CCE-C66A-8394-038E9071184A}"/>
          </ac:spMkLst>
        </pc:spChg>
      </pc:sldChg>
      <pc:sldChg chg="addSp delSp modSp add mod ord">
        <pc:chgData name="Damian Gordon" userId="796278f3-970d-4a3b-8137-dc597a054133" providerId="ADAL" clId="{0D63B736-5652-45DA-B98A-586B011B2B89}" dt="2024-11-23T15:34:34.705" v="11045"/>
        <pc:sldMkLst>
          <pc:docMk/>
          <pc:sldMk cId="0" sldId="548"/>
        </pc:sldMkLst>
        <pc:spChg chg="add mod ord">
          <ac:chgData name="Damian Gordon" userId="796278f3-970d-4a3b-8137-dc597a054133" providerId="ADAL" clId="{0D63B736-5652-45DA-B98A-586B011B2B89}" dt="2024-11-23T15:18:31.993" v="10875" actId="167"/>
          <ac:spMkLst>
            <pc:docMk/>
            <pc:sldMk cId="0" sldId="548"/>
            <ac:spMk id="2" creationId="{F754321D-E203-3FAD-B7A0-1CC2C6284340}"/>
          </ac:spMkLst>
        </pc:spChg>
        <pc:spChg chg="del">
          <ac:chgData name="Damian Gordon" userId="796278f3-970d-4a3b-8137-dc597a054133" providerId="ADAL" clId="{0D63B736-5652-45DA-B98A-586B011B2B89}" dt="2024-11-23T15:18:23.983" v="10873" actId="478"/>
          <ac:spMkLst>
            <pc:docMk/>
            <pc:sldMk cId="0" sldId="548"/>
            <ac:spMk id="4" creationId="{B7DB75D1-02E6-3177-7C24-C877DF6BD288}"/>
          </ac:spMkLst>
        </pc:spChg>
        <pc:spChg chg="mod">
          <ac:chgData name="Damian Gordon" userId="796278f3-970d-4a3b-8137-dc597a054133" providerId="ADAL" clId="{0D63B736-5652-45DA-B98A-586B011B2B89}" dt="2024-11-23T15:33:24.415" v="11041" actId="20577"/>
          <ac:spMkLst>
            <pc:docMk/>
            <pc:sldMk cId="0" sldId="548"/>
            <ac:spMk id="176133" creationId="{1DB13C37-A566-A7BD-F00F-DBB1AFD0A4BD}"/>
          </ac:spMkLst>
        </pc:spChg>
      </pc:sldChg>
      <pc:sldChg chg="addSp delSp modSp add mod ord modNotes">
        <pc:chgData name="Damian Gordon" userId="796278f3-970d-4a3b-8137-dc597a054133" providerId="ADAL" clId="{0D63B736-5652-45DA-B98A-586B011B2B89}" dt="2024-11-23T16:26:38.803" v="11331" actId="20577"/>
        <pc:sldMkLst>
          <pc:docMk/>
          <pc:sldMk cId="0" sldId="549"/>
        </pc:sldMkLst>
        <pc:spChg chg="add mod ord">
          <ac:chgData name="Damian Gordon" userId="796278f3-970d-4a3b-8137-dc597a054133" providerId="ADAL" clId="{0D63B736-5652-45DA-B98A-586B011B2B89}" dt="2024-11-23T15:35:42.470" v="11055" actId="167"/>
          <ac:spMkLst>
            <pc:docMk/>
            <pc:sldMk cId="0" sldId="549"/>
            <ac:spMk id="2" creationId="{B4F48401-0257-8EB3-072B-14C87F3DC4B6}"/>
          </ac:spMkLst>
        </pc:spChg>
        <pc:spChg chg="del">
          <ac:chgData name="Damian Gordon" userId="796278f3-970d-4a3b-8137-dc597a054133" providerId="ADAL" clId="{0D63B736-5652-45DA-B98A-586B011B2B89}" dt="2024-11-23T15:35:17.565" v="11050" actId="478"/>
          <ac:spMkLst>
            <pc:docMk/>
            <pc:sldMk cId="0" sldId="549"/>
            <ac:spMk id="4" creationId="{EEB1513E-52FB-8FE7-703B-A741ED184D9A}"/>
          </ac:spMkLst>
        </pc:spChg>
        <pc:spChg chg="mod">
          <ac:chgData name="Damian Gordon" userId="796278f3-970d-4a3b-8137-dc597a054133" providerId="ADAL" clId="{0D63B736-5652-45DA-B98A-586B011B2B89}" dt="2024-11-23T16:26:38.803" v="11331" actId="20577"/>
          <ac:spMkLst>
            <pc:docMk/>
            <pc:sldMk cId="0" sldId="549"/>
            <ac:spMk id="178181" creationId="{25D16EE2-7CEA-2099-4ADB-718C03C14F7A}"/>
          </ac:spMkLst>
        </pc:spChg>
      </pc:sldChg>
      <pc:sldChg chg="addSp delSp modSp add mod ord">
        <pc:chgData name="Damian Gordon" userId="796278f3-970d-4a3b-8137-dc597a054133" providerId="ADAL" clId="{0D63B736-5652-45DA-B98A-586B011B2B89}" dt="2024-11-23T16:38:26.545" v="11514" actId="20577"/>
        <pc:sldMkLst>
          <pc:docMk/>
          <pc:sldMk cId="0" sldId="550"/>
        </pc:sldMkLst>
        <pc:spChg chg="add mod ord">
          <ac:chgData name="Damian Gordon" userId="796278f3-970d-4a3b-8137-dc597a054133" providerId="ADAL" clId="{0D63B736-5652-45DA-B98A-586B011B2B89}" dt="2024-11-23T15:56:05.874" v="11071" actId="167"/>
          <ac:spMkLst>
            <pc:docMk/>
            <pc:sldMk cId="0" sldId="550"/>
            <ac:spMk id="2" creationId="{66285625-A555-5853-FDDF-DB7FE06F789A}"/>
          </ac:spMkLst>
        </pc:spChg>
        <pc:spChg chg="del">
          <ac:chgData name="Damian Gordon" userId="796278f3-970d-4a3b-8137-dc597a054133" providerId="ADAL" clId="{0D63B736-5652-45DA-B98A-586B011B2B89}" dt="2024-11-23T15:56:01.270" v="11069" actId="478"/>
          <ac:spMkLst>
            <pc:docMk/>
            <pc:sldMk cId="0" sldId="550"/>
            <ac:spMk id="4" creationId="{25E2FF94-1D73-72BC-7A72-00ADF500BA8A}"/>
          </ac:spMkLst>
        </pc:spChg>
        <pc:spChg chg="mod">
          <ac:chgData name="Damian Gordon" userId="796278f3-970d-4a3b-8137-dc597a054133" providerId="ADAL" clId="{0D63B736-5652-45DA-B98A-586B011B2B89}" dt="2024-11-23T16:38:26.545" v="11514" actId="20577"/>
          <ac:spMkLst>
            <pc:docMk/>
            <pc:sldMk cId="0" sldId="550"/>
            <ac:spMk id="180229" creationId="{00CA105C-7839-E940-6C15-3A5CD711B245}"/>
          </ac:spMkLst>
        </pc:spChg>
      </pc:sldChg>
      <pc:sldChg chg="addSp delSp modSp add mod modNotes">
        <pc:chgData name="Damian Gordon" userId="796278f3-970d-4a3b-8137-dc597a054133" providerId="ADAL" clId="{0D63B736-5652-45DA-B98A-586B011B2B89}" dt="2024-11-23T16:39:32.982" v="11582" actId="20577"/>
        <pc:sldMkLst>
          <pc:docMk/>
          <pc:sldMk cId="0" sldId="551"/>
        </pc:sldMkLst>
        <pc:spChg chg="add mod ord">
          <ac:chgData name="Damian Gordon" userId="796278f3-970d-4a3b-8137-dc597a054133" providerId="ADAL" clId="{0D63B736-5652-45DA-B98A-586B011B2B89}" dt="2024-11-23T15:56:19.238" v="11074" actId="167"/>
          <ac:spMkLst>
            <pc:docMk/>
            <pc:sldMk cId="0" sldId="551"/>
            <ac:spMk id="2" creationId="{958912C0-5450-8E02-FDD4-DB347B553081}"/>
          </ac:spMkLst>
        </pc:spChg>
        <pc:spChg chg="del">
          <ac:chgData name="Damian Gordon" userId="796278f3-970d-4a3b-8137-dc597a054133" providerId="ADAL" clId="{0D63B736-5652-45DA-B98A-586B011B2B89}" dt="2024-11-23T15:56:13.928" v="11073" actId="478"/>
          <ac:spMkLst>
            <pc:docMk/>
            <pc:sldMk cId="0" sldId="551"/>
            <ac:spMk id="4" creationId="{304D32E4-1BAD-8208-8783-40A52220AFA1}"/>
          </ac:spMkLst>
        </pc:spChg>
        <pc:spChg chg="mod">
          <ac:chgData name="Damian Gordon" userId="796278f3-970d-4a3b-8137-dc597a054133" providerId="ADAL" clId="{0D63B736-5652-45DA-B98A-586B011B2B89}" dt="2024-11-23T16:39:32.982" v="11582" actId="20577"/>
          <ac:spMkLst>
            <pc:docMk/>
            <pc:sldMk cId="0" sldId="551"/>
            <ac:spMk id="182277" creationId="{FD9C7FCD-9C53-4AAA-B2DA-E56514DB1920}"/>
          </ac:spMkLst>
        </pc:spChg>
      </pc:sldChg>
      <pc:sldChg chg="addSp delSp modSp add mod modNotes">
        <pc:chgData name="Damian Gordon" userId="796278f3-970d-4a3b-8137-dc597a054133" providerId="ADAL" clId="{0D63B736-5652-45DA-B98A-586B011B2B89}" dt="2024-11-23T16:41:39.300" v="11807" actId="20577"/>
        <pc:sldMkLst>
          <pc:docMk/>
          <pc:sldMk cId="0" sldId="552"/>
        </pc:sldMkLst>
        <pc:spChg chg="add mod ord">
          <ac:chgData name="Damian Gordon" userId="796278f3-970d-4a3b-8137-dc597a054133" providerId="ADAL" clId="{0D63B736-5652-45DA-B98A-586B011B2B89}" dt="2024-11-23T15:56:34.395" v="11077" actId="167"/>
          <ac:spMkLst>
            <pc:docMk/>
            <pc:sldMk cId="0" sldId="552"/>
            <ac:spMk id="2" creationId="{CF4A9F94-2CCA-ED37-4A08-42698B4C7E5A}"/>
          </ac:spMkLst>
        </pc:spChg>
        <pc:spChg chg="del">
          <ac:chgData name="Damian Gordon" userId="796278f3-970d-4a3b-8137-dc597a054133" providerId="ADAL" clId="{0D63B736-5652-45DA-B98A-586B011B2B89}" dt="2024-11-23T15:56:28.999" v="11076" actId="478"/>
          <ac:spMkLst>
            <pc:docMk/>
            <pc:sldMk cId="0" sldId="552"/>
            <ac:spMk id="4" creationId="{9D343874-55D4-CC09-71A0-13DBED5753F4}"/>
          </ac:spMkLst>
        </pc:spChg>
        <pc:spChg chg="mod">
          <ac:chgData name="Damian Gordon" userId="796278f3-970d-4a3b-8137-dc597a054133" providerId="ADAL" clId="{0D63B736-5652-45DA-B98A-586B011B2B89}" dt="2024-11-23T16:41:39.300" v="11807" actId="20577"/>
          <ac:spMkLst>
            <pc:docMk/>
            <pc:sldMk cId="0" sldId="552"/>
            <ac:spMk id="140290" creationId="{14776E0D-C86C-F001-958C-03CAA2B3BB18}"/>
          </ac:spMkLst>
        </pc:spChg>
      </pc:sldChg>
      <pc:sldChg chg="addSp delSp modSp del mod addAnim delAnim">
        <pc:chgData name="Damian Gordon" userId="796278f3-970d-4a3b-8137-dc597a054133" providerId="ADAL" clId="{0D63B736-5652-45DA-B98A-586B011B2B89}" dt="2024-11-23T11:46:30.596" v="8626" actId="47"/>
        <pc:sldMkLst>
          <pc:docMk/>
          <pc:sldMk cId="1814876306" sldId="672"/>
        </pc:sldMkLst>
        <pc:spChg chg="mod">
          <ac:chgData name="Damian Gordon" userId="796278f3-970d-4a3b-8137-dc597a054133" providerId="ADAL" clId="{0D63B736-5652-45DA-B98A-586B011B2B89}" dt="2024-11-22T13:56:07.135" v="185" actId="26606"/>
          <ac:spMkLst>
            <pc:docMk/>
            <pc:sldMk cId="1814876306" sldId="672"/>
            <ac:spMk id="2" creationId="{8FE056DA-5D2F-7F3D-C27F-DA19F576C0F7}"/>
          </ac:spMkLst>
        </pc:spChg>
        <pc:spChg chg="del">
          <ac:chgData name="Damian Gordon" userId="796278f3-970d-4a3b-8137-dc597a054133" providerId="ADAL" clId="{0D63B736-5652-45DA-B98A-586B011B2B89}" dt="2024-11-22T13:56:07.135" v="185" actId="26606"/>
          <ac:spMkLst>
            <pc:docMk/>
            <pc:sldMk cId="1814876306" sldId="672"/>
            <ac:spMk id="25" creationId="{C1DD1A8A-57D5-4A81-AD04-532B043C5611}"/>
          </ac:spMkLst>
        </pc:spChg>
        <pc:spChg chg="del">
          <ac:chgData name="Damian Gordon" userId="796278f3-970d-4a3b-8137-dc597a054133" providerId="ADAL" clId="{0D63B736-5652-45DA-B98A-586B011B2B89}" dt="2024-11-22T13:56:07.135" v="185" actId="26606"/>
          <ac:spMkLst>
            <pc:docMk/>
            <pc:sldMk cId="1814876306" sldId="672"/>
            <ac:spMk id="27" creationId="{007891EC-4501-44ED-A8C8-B11B6DB767AB}"/>
          </ac:spMkLst>
        </pc:spChg>
        <pc:spChg chg="add">
          <ac:chgData name="Damian Gordon" userId="796278f3-970d-4a3b-8137-dc597a054133" providerId="ADAL" clId="{0D63B736-5652-45DA-B98A-586B011B2B89}" dt="2024-11-22T13:56:07.135" v="185" actId="26606"/>
          <ac:spMkLst>
            <pc:docMk/>
            <pc:sldMk cId="1814876306" sldId="672"/>
            <ac:spMk id="33" creationId="{0671A8AE-40A1-4631-A6B8-581AFF065482}"/>
          </ac:spMkLst>
        </pc:spChg>
        <pc:spChg chg="add">
          <ac:chgData name="Damian Gordon" userId="796278f3-970d-4a3b-8137-dc597a054133" providerId="ADAL" clId="{0D63B736-5652-45DA-B98A-586B011B2B89}" dt="2024-11-22T13:56:07.135" v="185" actId="26606"/>
          <ac:spMkLst>
            <pc:docMk/>
            <pc:sldMk cId="1814876306" sldId="672"/>
            <ac:spMk id="35" creationId="{AB58EF07-17C2-48CF-ABB0-EEF1F17CB8F0}"/>
          </ac:spMkLst>
        </pc:spChg>
        <pc:spChg chg="add">
          <ac:chgData name="Damian Gordon" userId="796278f3-970d-4a3b-8137-dc597a054133" providerId="ADAL" clId="{0D63B736-5652-45DA-B98A-586B011B2B89}" dt="2024-11-22T13:56:07.135" v="185" actId="26606"/>
          <ac:spMkLst>
            <pc:docMk/>
            <pc:sldMk cId="1814876306" sldId="672"/>
            <ac:spMk id="37" creationId="{AF2F604E-43BE-4DC3-B983-E071523364F8}"/>
          </ac:spMkLst>
        </pc:spChg>
        <pc:spChg chg="add">
          <ac:chgData name="Damian Gordon" userId="796278f3-970d-4a3b-8137-dc597a054133" providerId="ADAL" clId="{0D63B736-5652-45DA-B98A-586B011B2B89}" dt="2024-11-22T13:56:07.135" v="185" actId="26606"/>
          <ac:spMkLst>
            <pc:docMk/>
            <pc:sldMk cId="1814876306" sldId="672"/>
            <ac:spMk id="39" creationId="{08C9B587-E65E-4B52-B37C-ABEBB6E87928}"/>
          </ac:spMkLst>
        </pc:spChg>
        <pc:picChg chg="del">
          <ac:chgData name="Damian Gordon" userId="796278f3-970d-4a3b-8137-dc597a054133" providerId="ADAL" clId="{0D63B736-5652-45DA-B98A-586B011B2B89}" dt="2024-11-22T13:55:52.170" v="184" actId="478"/>
          <ac:picMkLst>
            <pc:docMk/>
            <pc:sldMk cId="1814876306" sldId="672"/>
            <ac:picMk id="21" creationId="{3FA961B7-A2B1-D60C-510C-4C2DFA3E7595}"/>
          </ac:picMkLst>
        </pc:picChg>
        <pc:picChg chg="add">
          <ac:chgData name="Damian Gordon" userId="796278f3-970d-4a3b-8137-dc597a054133" providerId="ADAL" clId="{0D63B736-5652-45DA-B98A-586B011B2B89}" dt="2024-11-22T13:56:07.135" v="185" actId="26606"/>
          <ac:picMkLst>
            <pc:docMk/>
            <pc:sldMk cId="1814876306" sldId="672"/>
            <ac:picMk id="29" creationId="{E47F8508-982F-4433-E69C-E7EAFD796BC6}"/>
          </ac:picMkLst>
        </pc:picChg>
      </pc:sldChg>
      <pc:sldChg chg="del">
        <pc:chgData name="Damian Gordon" userId="796278f3-970d-4a3b-8137-dc597a054133" providerId="ADAL" clId="{0D63B736-5652-45DA-B98A-586B011B2B89}" dt="2024-11-22T22:17:07.649" v="5895" actId="47"/>
        <pc:sldMkLst>
          <pc:docMk/>
          <pc:sldMk cId="337636775" sldId="727"/>
        </pc:sldMkLst>
      </pc:sldChg>
      <pc:sldChg chg="del">
        <pc:chgData name="Damian Gordon" userId="796278f3-970d-4a3b-8137-dc597a054133" providerId="ADAL" clId="{0D63B736-5652-45DA-B98A-586B011B2B89}" dt="2024-11-22T22:17:07.649" v="5895" actId="47"/>
        <pc:sldMkLst>
          <pc:docMk/>
          <pc:sldMk cId="2413779209" sldId="801"/>
        </pc:sldMkLst>
      </pc:sldChg>
      <pc:sldChg chg="add del">
        <pc:chgData name="Damian Gordon" userId="796278f3-970d-4a3b-8137-dc597a054133" providerId="ADAL" clId="{0D63B736-5652-45DA-B98A-586B011B2B89}" dt="2024-11-22T13:57:41.844" v="188"/>
        <pc:sldMkLst>
          <pc:docMk/>
          <pc:sldMk cId="3282272400" sldId="806"/>
        </pc:sldMkLst>
      </pc:sldChg>
      <pc:sldChg chg="del ord">
        <pc:chgData name="Damian Gordon" userId="796278f3-970d-4a3b-8137-dc597a054133" providerId="ADAL" clId="{0D63B736-5652-45DA-B98A-586B011B2B89}" dt="2024-11-22T13:54:57.311" v="140" actId="47"/>
        <pc:sldMkLst>
          <pc:docMk/>
          <pc:sldMk cId="3306271998" sldId="806"/>
        </pc:sldMkLst>
      </pc:sldChg>
      <pc:sldChg chg="del">
        <pc:chgData name="Damian Gordon" userId="796278f3-970d-4a3b-8137-dc597a054133" providerId="ADAL" clId="{0D63B736-5652-45DA-B98A-586B011B2B89}" dt="2024-11-22T13:54:54.321" v="138" actId="47"/>
        <pc:sldMkLst>
          <pc:docMk/>
          <pc:sldMk cId="891867430" sldId="807"/>
        </pc:sldMkLst>
      </pc:sldChg>
      <pc:sldChg chg="del">
        <pc:chgData name="Damian Gordon" userId="796278f3-970d-4a3b-8137-dc597a054133" providerId="ADAL" clId="{0D63B736-5652-45DA-B98A-586B011B2B89}" dt="2024-11-22T13:54:55.658" v="139" actId="47"/>
        <pc:sldMkLst>
          <pc:docMk/>
          <pc:sldMk cId="3855214317" sldId="808"/>
        </pc:sldMkLst>
      </pc:sldChg>
      <pc:sldChg chg="del">
        <pc:chgData name="Damian Gordon" userId="796278f3-970d-4a3b-8137-dc597a054133" providerId="ADAL" clId="{0D63B736-5652-45DA-B98A-586B011B2B89}" dt="2024-11-22T13:54:59.025" v="141" actId="47"/>
        <pc:sldMkLst>
          <pc:docMk/>
          <pc:sldMk cId="3582520559" sldId="809"/>
        </pc:sldMkLst>
      </pc:sldChg>
      <pc:sldChg chg="del">
        <pc:chgData name="Damian Gordon" userId="796278f3-970d-4a3b-8137-dc597a054133" providerId="ADAL" clId="{0D63B736-5652-45DA-B98A-586B011B2B89}" dt="2024-11-22T20:53:43.948" v="4370" actId="47"/>
        <pc:sldMkLst>
          <pc:docMk/>
          <pc:sldMk cId="362580098" sldId="810"/>
        </pc:sldMkLst>
      </pc:sldChg>
      <pc:sldChg chg="del">
        <pc:chgData name="Damian Gordon" userId="796278f3-970d-4a3b-8137-dc597a054133" providerId="ADAL" clId="{0D63B736-5652-45DA-B98A-586B011B2B89}" dt="2024-11-22T13:55:01.790" v="142" actId="47"/>
        <pc:sldMkLst>
          <pc:docMk/>
          <pc:sldMk cId="2305374292" sldId="811"/>
        </pc:sldMkLst>
      </pc:sldChg>
      <pc:sldChg chg="del">
        <pc:chgData name="Damian Gordon" userId="796278f3-970d-4a3b-8137-dc597a054133" providerId="ADAL" clId="{0D63B736-5652-45DA-B98A-586B011B2B89}" dt="2024-11-22T22:17:07.649" v="5895" actId="47"/>
        <pc:sldMkLst>
          <pc:docMk/>
          <pc:sldMk cId="2585848875" sldId="812"/>
        </pc:sldMkLst>
      </pc:sldChg>
      <pc:sldChg chg="del">
        <pc:chgData name="Damian Gordon" userId="796278f3-970d-4a3b-8137-dc597a054133" providerId="ADAL" clId="{0D63B736-5652-45DA-B98A-586B011B2B89}" dt="2024-11-22T22:17:07.649" v="5895" actId="47"/>
        <pc:sldMkLst>
          <pc:docMk/>
          <pc:sldMk cId="1317279399" sldId="813"/>
        </pc:sldMkLst>
      </pc:sldChg>
      <pc:sldChg chg="del">
        <pc:chgData name="Damian Gordon" userId="796278f3-970d-4a3b-8137-dc597a054133" providerId="ADAL" clId="{0D63B736-5652-45DA-B98A-586B011B2B89}" dt="2024-11-22T22:17:07.649" v="5895" actId="47"/>
        <pc:sldMkLst>
          <pc:docMk/>
          <pc:sldMk cId="181608043" sldId="814"/>
        </pc:sldMkLst>
      </pc:sldChg>
      <pc:sldChg chg="del">
        <pc:chgData name="Damian Gordon" userId="796278f3-970d-4a3b-8137-dc597a054133" providerId="ADAL" clId="{0D63B736-5652-45DA-B98A-586B011B2B89}" dt="2024-11-22T22:17:07.649" v="5895" actId="47"/>
        <pc:sldMkLst>
          <pc:docMk/>
          <pc:sldMk cId="4128371570" sldId="815"/>
        </pc:sldMkLst>
      </pc:sldChg>
      <pc:sldChg chg="del">
        <pc:chgData name="Damian Gordon" userId="796278f3-970d-4a3b-8137-dc597a054133" providerId="ADAL" clId="{0D63B736-5652-45DA-B98A-586B011B2B89}" dt="2024-11-22T22:17:07.649" v="5895" actId="47"/>
        <pc:sldMkLst>
          <pc:docMk/>
          <pc:sldMk cId="1045438370" sldId="816"/>
        </pc:sldMkLst>
      </pc:sldChg>
      <pc:sldChg chg="del">
        <pc:chgData name="Damian Gordon" userId="796278f3-970d-4a3b-8137-dc597a054133" providerId="ADAL" clId="{0D63B736-5652-45DA-B98A-586B011B2B89}" dt="2024-11-22T22:17:07.649" v="5895" actId="47"/>
        <pc:sldMkLst>
          <pc:docMk/>
          <pc:sldMk cId="3628500490" sldId="821"/>
        </pc:sldMkLst>
      </pc:sldChg>
      <pc:sldChg chg="del">
        <pc:chgData name="Damian Gordon" userId="796278f3-970d-4a3b-8137-dc597a054133" providerId="ADAL" clId="{0D63B736-5652-45DA-B98A-586B011B2B89}" dt="2024-11-22T22:17:07.649" v="5895" actId="47"/>
        <pc:sldMkLst>
          <pc:docMk/>
          <pc:sldMk cId="856049324" sldId="822"/>
        </pc:sldMkLst>
      </pc:sldChg>
      <pc:sldChg chg="del">
        <pc:chgData name="Damian Gordon" userId="796278f3-970d-4a3b-8137-dc597a054133" providerId="ADAL" clId="{0D63B736-5652-45DA-B98A-586B011B2B89}" dt="2024-11-22T22:17:07.649" v="5895" actId="47"/>
        <pc:sldMkLst>
          <pc:docMk/>
          <pc:sldMk cId="4285951879" sldId="823"/>
        </pc:sldMkLst>
      </pc:sldChg>
      <pc:sldChg chg="del">
        <pc:chgData name="Damian Gordon" userId="796278f3-970d-4a3b-8137-dc597a054133" providerId="ADAL" clId="{0D63B736-5652-45DA-B98A-586B011B2B89}" dt="2024-11-22T22:17:07.649" v="5895" actId="47"/>
        <pc:sldMkLst>
          <pc:docMk/>
          <pc:sldMk cId="3236495771" sldId="824"/>
        </pc:sldMkLst>
      </pc:sldChg>
      <pc:sldChg chg="del">
        <pc:chgData name="Damian Gordon" userId="796278f3-970d-4a3b-8137-dc597a054133" providerId="ADAL" clId="{0D63B736-5652-45DA-B98A-586B011B2B89}" dt="2024-11-22T22:17:07.649" v="5895" actId="47"/>
        <pc:sldMkLst>
          <pc:docMk/>
          <pc:sldMk cId="457753710" sldId="825"/>
        </pc:sldMkLst>
      </pc:sldChg>
      <pc:sldChg chg="del">
        <pc:chgData name="Damian Gordon" userId="796278f3-970d-4a3b-8137-dc597a054133" providerId="ADAL" clId="{0D63B736-5652-45DA-B98A-586B011B2B89}" dt="2024-11-22T22:17:07.649" v="5895" actId="47"/>
        <pc:sldMkLst>
          <pc:docMk/>
          <pc:sldMk cId="1564151205" sldId="826"/>
        </pc:sldMkLst>
      </pc:sldChg>
      <pc:sldChg chg="del">
        <pc:chgData name="Damian Gordon" userId="796278f3-970d-4a3b-8137-dc597a054133" providerId="ADAL" clId="{0D63B736-5652-45DA-B98A-586B011B2B89}" dt="2024-11-22T22:17:07.649" v="5895" actId="47"/>
        <pc:sldMkLst>
          <pc:docMk/>
          <pc:sldMk cId="3349681351" sldId="827"/>
        </pc:sldMkLst>
      </pc:sldChg>
      <pc:sldChg chg="del">
        <pc:chgData name="Damian Gordon" userId="796278f3-970d-4a3b-8137-dc597a054133" providerId="ADAL" clId="{0D63B736-5652-45DA-B98A-586B011B2B89}" dt="2024-11-22T22:17:07.649" v="5895" actId="47"/>
        <pc:sldMkLst>
          <pc:docMk/>
          <pc:sldMk cId="3795127066" sldId="828"/>
        </pc:sldMkLst>
      </pc:sldChg>
      <pc:sldChg chg="del">
        <pc:chgData name="Damian Gordon" userId="796278f3-970d-4a3b-8137-dc597a054133" providerId="ADAL" clId="{0D63B736-5652-45DA-B98A-586B011B2B89}" dt="2024-11-22T22:17:07.649" v="5895" actId="47"/>
        <pc:sldMkLst>
          <pc:docMk/>
          <pc:sldMk cId="3606574033" sldId="829"/>
        </pc:sldMkLst>
      </pc:sldChg>
      <pc:sldChg chg="addSp modSp mod">
        <pc:chgData name="Damian Gordon" userId="796278f3-970d-4a3b-8137-dc597a054133" providerId="ADAL" clId="{0D63B736-5652-45DA-B98A-586B011B2B89}" dt="2024-11-23T23:44:55.328" v="15285" actId="20577"/>
        <pc:sldMkLst>
          <pc:docMk/>
          <pc:sldMk cId="828293580" sldId="830"/>
        </pc:sldMkLst>
        <pc:spChg chg="mod">
          <ac:chgData name="Damian Gordon" userId="796278f3-970d-4a3b-8137-dc597a054133" providerId="ADAL" clId="{0D63B736-5652-45DA-B98A-586B011B2B89}" dt="2024-11-23T23:44:55.328" v="15285" actId="20577"/>
          <ac:spMkLst>
            <pc:docMk/>
            <pc:sldMk cId="828293580" sldId="830"/>
            <ac:spMk id="3" creationId="{090D1A98-7D26-55F8-68C1-CCAB204AE151}"/>
          </ac:spMkLst>
        </pc:spChg>
        <pc:spChg chg="add">
          <ac:chgData name="Damian Gordon" userId="796278f3-970d-4a3b-8137-dc597a054133" providerId="ADAL" clId="{0D63B736-5652-45DA-B98A-586B011B2B89}" dt="2024-11-19T10:47:05.100" v="98"/>
          <ac:spMkLst>
            <pc:docMk/>
            <pc:sldMk cId="828293580" sldId="830"/>
            <ac:spMk id="4" creationId="{3451DE13-EDFC-45F1-9F36-495C5419D015}"/>
          </ac:spMkLst>
        </pc:spChg>
        <pc:spChg chg="add">
          <ac:chgData name="Damian Gordon" userId="796278f3-970d-4a3b-8137-dc597a054133" providerId="ADAL" clId="{0D63B736-5652-45DA-B98A-586B011B2B89}" dt="2024-11-19T10:47:08.936" v="102"/>
          <ac:spMkLst>
            <pc:docMk/>
            <pc:sldMk cId="828293580" sldId="830"/>
            <ac:spMk id="5" creationId="{CB6F9A53-5E4F-05DB-FCA0-188BA3B1EA1B}"/>
          </ac:spMkLst>
        </pc:spChg>
      </pc:sldChg>
      <pc:sldChg chg="del">
        <pc:chgData name="Damian Gordon" userId="796278f3-970d-4a3b-8137-dc597a054133" providerId="ADAL" clId="{0D63B736-5652-45DA-B98A-586B011B2B89}" dt="2024-11-22T22:17:07.649" v="5895" actId="47"/>
        <pc:sldMkLst>
          <pc:docMk/>
          <pc:sldMk cId="2008098950" sldId="838"/>
        </pc:sldMkLst>
      </pc:sldChg>
      <pc:sldChg chg="del">
        <pc:chgData name="Damian Gordon" userId="796278f3-970d-4a3b-8137-dc597a054133" providerId="ADAL" clId="{0D63B736-5652-45DA-B98A-586B011B2B89}" dt="2024-11-22T22:17:07.649" v="5895" actId="47"/>
        <pc:sldMkLst>
          <pc:docMk/>
          <pc:sldMk cId="1407377844" sldId="839"/>
        </pc:sldMkLst>
      </pc:sldChg>
      <pc:sldChg chg="del">
        <pc:chgData name="Damian Gordon" userId="796278f3-970d-4a3b-8137-dc597a054133" providerId="ADAL" clId="{0D63B736-5652-45DA-B98A-586B011B2B89}" dt="2024-11-22T22:17:07.649" v="5895" actId="47"/>
        <pc:sldMkLst>
          <pc:docMk/>
          <pc:sldMk cId="213269933" sldId="840"/>
        </pc:sldMkLst>
      </pc:sldChg>
      <pc:sldChg chg="del">
        <pc:chgData name="Damian Gordon" userId="796278f3-970d-4a3b-8137-dc597a054133" providerId="ADAL" clId="{0D63B736-5652-45DA-B98A-586B011B2B89}" dt="2024-11-22T22:17:07.649" v="5895" actId="47"/>
        <pc:sldMkLst>
          <pc:docMk/>
          <pc:sldMk cId="3938458702" sldId="841"/>
        </pc:sldMkLst>
      </pc:sldChg>
      <pc:sldChg chg="addSp delSp modSp del mod ord modMedia delAnim">
        <pc:chgData name="Damian Gordon" userId="796278f3-970d-4a3b-8137-dc597a054133" providerId="ADAL" clId="{0D63B736-5652-45DA-B98A-586B011B2B89}" dt="2024-11-23T12:47:04.584" v="9440" actId="47"/>
        <pc:sldMkLst>
          <pc:docMk/>
          <pc:sldMk cId="1512742786" sldId="842"/>
        </pc:sldMkLst>
        <pc:spChg chg="mod">
          <ac:chgData name="Damian Gordon" userId="796278f3-970d-4a3b-8137-dc597a054133" providerId="ADAL" clId="{0D63B736-5652-45DA-B98A-586B011B2B89}" dt="2024-11-22T22:26:36.118" v="6054" actId="1076"/>
          <ac:spMkLst>
            <pc:docMk/>
            <pc:sldMk cId="1512742786" sldId="842"/>
            <ac:spMk id="2" creationId="{AB7080DF-AEEA-A1DD-4437-DE8324F2A1DB}"/>
          </ac:spMkLst>
        </pc:spChg>
        <pc:spChg chg="del">
          <ac:chgData name="Damian Gordon" userId="796278f3-970d-4a3b-8137-dc597a054133" providerId="ADAL" clId="{0D63B736-5652-45DA-B98A-586B011B2B89}" dt="2024-11-22T20:54:09.295" v="4401" actId="26606"/>
          <ac:spMkLst>
            <pc:docMk/>
            <pc:sldMk cId="1512742786" sldId="842"/>
            <ac:spMk id="8" creationId="{C1DD1A8A-57D5-4A81-AD04-532B043C5611}"/>
          </ac:spMkLst>
        </pc:spChg>
        <pc:spChg chg="del">
          <ac:chgData name="Damian Gordon" userId="796278f3-970d-4a3b-8137-dc597a054133" providerId="ADAL" clId="{0D63B736-5652-45DA-B98A-586B011B2B89}" dt="2024-11-22T20:54:09.295" v="4401" actId="26606"/>
          <ac:spMkLst>
            <pc:docMk/>
            <pc:sldMk cId="1512742786" sldId="842"/>
            <ac:spMk id="10" creationId="{007891EC-4501-44ED-A8C8-B11B6DB767AB}"/>
          </ac:spMkLst>
        </pc:spChg>
        <pc:spChg chg="add del">
          <ac:chgData name="Damian Gordon" userId="796278f3-970d-4a3b-8137-dc597a054133" providerId="ADAL" clId="{0D63B736-5652-45DA-B98A-586B011B2B89}" dt="2024-11-22T22:25:45.257" v="6036" actId="26606"/>
          <ac:spMkLst>
            <pc:docMk/>
            <pc:sldMk cId="1512742786" sldId="842"/>
            <ac:spMk id="16" creationId="{C1DD1A8A-57D5-4A81-AD04-532B043C5611}"/>
          </ac:spMkLst>
        </pc:spChg>
        <pc:spChg chg="add del">
          <ac:chgData name="Damian Gordon" userId="796278f3-970d-4a3b-8137-dc597a054133" providerId="ADAL" clId="{0D63B736-5652-45DA-B98A-586B011B2B89}" dt="2024-11-22T22:25:45.257" v="6036" actId="26606"/>
          <ac:spMkLst>
            <pc:docMk/>
            <pc:sldMk cId="1512742786" sldId="842"/>
            <ac:spMk id="18" creationId="{007891EC-4501-44ED-A8C8-B11B6DB767AB}"/>
          </ac:spMkLst>
        </pc:spChg>
        <pc:spChg chg="add">
          <ac:chgData name="Damian Gordon" userId="796278f3-970d-4a3b-8137-dc597a054133" providerId="ADAL" clId="{0D63B736-5652-45DA-B98A-586B011B2B89}" dt="2024-11-22T22:25:45.257" v="6036" actId="26606"/>
          <ac:spMkLst>
            <pc:docMk/>
            <pc:sldMk cId="1512742786" sldId="842"/>
            <ac:spMk id="24" creationId="{E0AE394F-AFF1-4485-AF1F-7387A2F041AA}"/>
          </ac:spMkLst>
        </pc:spChg>
        <pc:spChg chg="add">
          <ac:chgData name="Damian Gordon" userId="796278f3-970d-4a3b-8137-dc597a054133" providerId="ADAL" clId="{0D63B736-5652-45DA-B98A-586B011B2B89}" dt="2024-11-22T22:25:45.257" v="6036" actId="26606"/>
          <ac:spMkLst>
            <pc:docMk/>
            <pc:sldMk cId="1512742786" sldId="842"/>
            <ac:spMk id="26" creationId="{5683D043-25BB-4AC9-8130-641179672614}"/>
          </ac:spMkLst>
        </pc:spChg>
        <pc:spChg chg="add">
          <ac:chgData name="Damian Gordon" userId="796278f3-970d-4a3b-8137-dc597a054133" providerId="ADAL" clId="{0D63B736-5652-45DA-B98A-586B011B2B89}" dt="2024-11-22T22:25:45.257" v="6036" actId="26606"/>
          <ac:spMkLst>
            <pc:docMk/>
            <pc:sldMk cId="1512742786" sldId="842"/>
            <ac:spMk id="28" creationId="{AA61CCAC-6875-474C-8E9E-F57ABF078C2B}"/>
          </ac:spMkLst>
        </pc:spChg>
        <pc:picChg chg="del">
          <ac:chgData name="Damian Gordon" userId="796278f3-970d-4a3b-8137-dc597a054133" providerId="ADAL" clId="{0D63B736-5652-45DA-B98A-586B011B2B89}" dt="2024-11-22T20:54:02.243" v="4400" actId="478"/>
          <ac:picMkLst>
            <pc:docMk/>
            <pc:sldMk cId="1512742786" sldId="842"/>
            <ac:picMk id="4" creationId="{74C2B1B2-D14D-02E2-9F7D-86AD36142B7E}"/>
          </ac:picMkLst>
        </pc:picChg>
        <pc:picChg chg="add del mod">
          <ac:chgData name="Damian Gordon" userId="796278f3-970d-4a3b-8137-dc597a054133" providerId="ADAL" clId="{0D63B736-5652-45DA-B98A-586B011B2B89}" dt="2024-11-22T22:25:35.761" v="6035" actId="478"/>
          <ac:picMkLst>
            <pc:docMk/>
            <pc:sldMk cId="1512742786" sldId="842"/>
            <ac:picMk id="12" creationId="{1B0D770A-152A-D4C5-25E0-0DD75110D5DD}"/>
          </ac:picMkLst>
        </pc:picChg>
        <pc:picChg chg="add mod">
          <ac:chgData name="Damian Gordon" userId="796278f3-970d-4a3b-8137-dc597a054133" providerId="ADAL" clId="{0D63B736-5652-45DA-B98A-586B011B2B89}" dt="2024-11-22T22:26:10.902" v="6046" actId="1076"/>
          <ac:picMkLst>
            <pc:docMk/>
            <pc:sldMk cId="1512742786" sldId="842"/>
            <ac:picMk id="20" creationId="{8389D283-2664-710F-C732-35E89FC777A9}"/>
          </ac:picMkLst>
        </pc:picChg>
      </pc:sldChg>
      <pc:sldChg chg="del">
        <pc:chgData name="Damian Gordon" userId="796278f3-970d-4a3b-8137-dc597a054133" providerId="ADAL" clId="{0D63B736-5652-45DA-B98A-586B011B2B89}" dt="2024-11-22T13:55:07.019" v="143" actId="47"/>
        <pc:sldMkLst>
          <pc:docMk/>
          <pc:sldMk cId="1850548616" sldId="844"/>
        </pc:sldMkLst>
      </pc:sldChg>
      <pc:sldChg chg="del">
        <pc:chgData name="Damian Gordon" userId="796278f3-970d-4a3b-8137-dc597a054133" providerId="ADAL" clId="{0D63B736-5652-45DA-B98A-586B011B2B89}" dt="2024-11-22T13:55:10.303" v="145" actId="47"/>
        <pc:sldMkLst>
          <pc:docMk/>
          <pc:sldMk cId="2806024534" sldId="845"/>
        </pc:sldMkLst>
      </pc:sldChg>
      <pc:sldChg chg="del">
        <pc:chgData name="Damian Gordon" userId="796278f3-970d-4a3b-8137-dc597a054133" providerId="ADAL" clId="{0D63B736-5652-45DA-B98A-586B011B2B89}" dt="2024-11-22T20:54:25.113" v="4410" actId="47"/>
        <pc:sldMkLst>
          <pc:docMk/>
          <pc:sldMk cId="866437055" sldId="847"/>
        </pc:sldMkLst>
      </pc:sldChg>
      <pc:sldChg chg="del ord">
        <pc:chgData name="Damian Gordon" userId="796278f3-970d-4a3b-8137-dc597a054133" providerId="ADAL" clId="{0D63B736-5652-45DA-B98A-586B011B2B89}" dt="2024-11-22T20:54:26.400" v="4411" actId="47"/>
        <pc:sldMkLst>
          <pc:docMk/>
          <pc:sldMk cId="1975700290" sldId="848"/>
        </pc:sldMkLst>
      </pc:sldChg>
      <pc:sldChg chg="del">
        <pc:chgData name="Damian Gordon" userId="796278f3-970d-4a3b-8137-dc597a054133" providerId="ADAL" clId="{0D63B736-5652-45DA-B98A-586B011B2B89}" dt="2024-11-22T22:17:07.649" v="5895" actId="47"/>
        <pc:sldMkLst>
          <pc:docMk/>
          <pc:sldMk cId="710084980" sldId="850"/>
        </pc:sldMkLst>
      </pc:sldChg>
      <pc:sldChg chg="del">
        <pc:chgData name="Damian Gordon" userId="796278f3-970d-4a3b-8137-dc597a054133" providerId="ADAL" clId="{0D63B736-5652-45DA-B98A-586B011B2B89}" dt="2024-11-22T22:17:07.649" v="5895" actId="47"/>
        <pc:sldMkLst>
          <pc:docMk/>
          <pc:sldMk cId="3678691080" sldId="851"/>
        </pc:sldMkLst>
      </pc:sldChg>
      <pc:sldChg chg="del">
        <pc:chgData name="Damian Gordon" userId="796278f3-970d-4a3b-8137-dc597a054133" providerId="ADAL" clId="{0D63B736-5652-45DA-B98A-586B011B2B89}" dt="2024-11-22T13:55:08.391" v="144" actId="47"/>
        <pc:sldMkLst>
          <pc:docMk/>
          <pc:sldMk cId="2630555899" sldId="853"/>
        </pc:sldMkLst>
      </pc:sldChg>
      <pc:sldChg chg="del">
        <pc:chgData name="Damian Gordon" userId="796278f3-970d-4a3b-8137-dc597a054133" providerId="ADAL" clId="{0D63B736-5652-45DA-B98A-586B011B2B89}" dt="2024-11-22T22:17:07.649" v="5895" actId="47"/>
        <pc:sldMkLst>
          <pc:docMk/>
          <pc:sldMk cId="2431495085" sldId="854"/>
        </pc:sldMkLst>
      </pc:sldChg>
      <pc:sldChg chg="del">
        <pc:chgData name="Damian Gordon" userId="796278f3-970d-4a3b-8137-dc597a054133" providerId="ADAL" clId="{0D63B736-5652-45DA-B98A-586B011B2B89}" dt="2024-11-22T22:17:07.649" v="5895" actId="47"/>
        <pc:sldMkLst>
          <pc:docMk/>
          <pc:sldMk cId="582808809" sldId="855"/>
        </pc:sldMkLst>
      </pc:sldChg>
      <pc:sldChg chg="del">
        <pc:chgData name="Damian Gordon" userId="796278f3-970d-4a3b-8137-dc597a054133" providerId="ADAL" clId="{0D63B736-5652-45DA-B98A-586B011B2B89}" dt="2024-11-22T22:17:07.649" v="5895" actId="47"/>
        <pc:sldMkLst>
          <pc:docMk/>
          <pc:sldMk cId="2939214928" sldId="857"/>
        </pc:sldMkLst>
      </pc:sldChg>
      <pc:sldChg chg="del">
        <pc:chgData name="Damian Gordon" userId="796278f3-970d-4a3b-8137-dc597a054133" providerId="ADAL" clId="{0D63B736-5652-45DA-B98A-586B011B2B89}" dt="2024-11-22T20:53:41.394" v="4369" actId="47"/>
        <pc:sldMkLst>
          <pc:docMk/>
          <pc:sldMk cId="80451510" sldId="858"/>
        </pc:sldMkLst>
      </pc:sldChg>
      <pc:sldChg chg="del">
        <pc:chgData name="Damian Gordon" userId="796278f3-970d-4a3b-8137-dc597a054133" providerId="ADAL" clId="{0D63B736-5652-45DA-B98A-586B011B2B89}" dt="2024-11-22T22:17:07.649" v="5895" actId="47"/>
        <pc:sldMkLst>
          <pc:docMk/>
          <pc:sldMk cId="2016702497" sldId="859"/>
        </pc:sldMkLst>
      </pc:sldChg>
      <pc:sldChg chg="del">
        <pc:chgData name="Damian Gordon" userId="796278f3-970d-4a3b-8137-dc597a054133" providerId="ADAL" clId="{0D63B736-5652-45DA-B98A-586B011B2B89}" dt="2024-11-22T13:54:42.702" v="132" actId="47"/>
        <pc:sldMkLst>
          <pc:docMk/>
          <pc:sldMk cId="2980012366" sldId="860"/>
        </pc:sldMkLst>
      </pc:sldChg>
      <pc:sldChg chg="del">
        <pc:chgData name="Damian Gordon" userId="796278f3-970d-4a3b-8137-dc597a054133" providerId="ADAL" clId="{0D63B736-5652-45DA-B98A-586B011B2B89}" dt="2024-11-22T13:54:44.154" v="133" actId="47"/>
        <pc:sldMkLst>
          <pc:docMk/>
          <pc:sldMk cId="1886860898" sldId="861"/>
        </pc:sldMkLst>
      </pc:sldChg>
      <pc:sldChg chg="del">
        <pc:chgData name="Damian Gordon" userId="796278f3-970d-4a3b-8137-dc597a054133" providerId="ADAL" clId="{0D63B736-5652-45DA-B98A-586B011B2B89}" dt="2024-11-22T13:54:45.457" v="134" actId="47"/>
        <pc:sldMkLst>
          <pc:docMk/>
          <pc:sldMk cId="1246609792" sldId="862"/>
        </pc:sldMkLst>
      </pc:sldChg>
      <pc:sldChg chg="del">
        <pc:chgData name="Damian Gordon" userId="796278f3-970d-4a3b-8137-dc597a054133" providerId="ADAL" clId="{0D63B736-5652-45DA-B98A-586B011B2B89}" dt="2024-11-22T20:54:23.753" v="4409" actId="47"/>
        <pc:sldMkLst>
          <pc:docMk/>
          <pc:sldMk cId="4016698329" sldId="863"/>
        </pc:sldMkLst>
      </pc:sldChg>
      <pc:sldChg chg="del">
        <pc:chgData name="Damian Gordon" userId="796278f3-970d-4a3b-8137-dc597a054133" providerId="ADAL" clId="{0D63B736-5652-45DA-B98A-586B011B2B89}" dt="2024-11-22T22:17:07.649" v="5895" actId="47"/>
        <pc:sldMkLst>
          <pc:docMk/>
          <pc:sldMk cId="2070060981" sldId="864"/>
        </pc:sldMkLst>
      </pc:sldChg>
      <pc:sldChg chg="del">
        <pc:chgData name="Damian Gordon" userId="796278f3-970d-4a3b-8137-dc597a054133" providerId="ADAL" clId="{0D63B736-5652-45DA-B98A-586B011B2B89}" dt="2024-11-22T22:17:07.649" v="5895" actId="47"/>
        <pc:sldMkLst>
          <pc:docMk/>
          <pc:sldMk cId="2477115806" sldId="865"/>
        </pc:sldMkLst>
      </pc:sldChg>
      <pc:sldChg chg="del">
        <pc:chgData name="Damian Gordon" userId="796278f3-970d-4a3b-8137-dc597a054133" providerId="ADAL" clId="{0D63B736-5652-45DA-B98A-586B011B2B89}" dt="2024-11-22T22:17:07.649" v="5895" actId="47"/>
        <pc:sldMkLst>
          <pc:docMk/>
          <pc:sldMk cId="1437303806" sldId="866"/>
        </pc:sldMkLst>
      </pc:sldChg>
      <pc:sldChg chg="del">
        <pc:chgData name="Damian Gordon" userId="796278f3-970d-4a3b-8137-dc597a054133" providerId="ADAL" clId="{0D63B736-5652-45DA-B98A-586B011B2B89}" dt="2024-11-22T22:17:07.649" v="5895" actId="47"/>
        <pc:sldMkLst>
          <pc:docMk/>
          <pc:sldMk cId="451762277" sldId="867"/>
        </pc:sldMkLst>
      </pc:sldChg>
      <pc:sldChg chg="del">
        <pc:chgData name="Damian Gordon" userId="796278f3-970d-4a3b-8137-dc597a054133" providerId="ADAL" clId="{0D63B736-5652-45DA-B98A-586B011B2B89}" dt="2024-11-22T22:17:07.649" v="5895" actId="47"/>
        <pc:sldMkLst>
          <pc:docMk/>
          <pc:sldMk cId="3202536574" sldId="868"/>
        </pc:sldMkLst>
      </pc:sldChg>
      <pc:sldChg chg="del">
        <pc:chgData name="Damian Gordon" userId="796278f3-970d-4a3b-8137-dc597a054133" providerId="ADAL" clId="{0D63B736-5652-45DA-B98A-586B011B2B89}" dt="2024-11-22T22:17:07.649" v="5895" actId="47"/>
        <pc:sldMkLst>
          <pc:docMk/>
          <pc:sldMk cId="4142438165" sldId="869"/>
        </pc:sldMkLst>
      </pc:sldChg>
      <pc:sldChg chg="del">
        <pc:chgData name="Damian Gordon" userId="796278f3-970d-4a3b-8137-dc597a054133" providerId="ADAL" clId="{0D63B736-5652-45DA-B98A-586B011B2B89}" dt="2024-11-22T22:17:07.649" v="5895" actId="47"/>
        <pc:sldMkLst>
          <pc:docMk/>
          <pc:sldMk cId="2500843850" sldId="870"/>
        </pc:sldMkLst>
      </pc:sldChg>
      <pc:sldChg chg="del">
        <pc:chgData name="Damian Gordon" userId="796278f3-970d-4a3b-8137-dc597a054133" providerId="ADAL" clId="{0D63B736-5652-45DA-B98A-586B011B2B89}" dt="2024-11-22T22:17:07.649" v="5895" actId="47"/>
        <pc:sldMkLst>
          <pc:docMk/>
          <pc:sldMk cId="398350123" sldId="871"/>
        </pc:sldMkLst>
      </pc:sldChg>
      <pc:sldChg chg="del">
        <pc:chgData name="Damian Gordon" userId="796278f3-970d-4a3b-8137-dc597a054133" providerId="ADAL" clId="{0D63B736-5652-45DA-B98A-586B011B2B89}" dt="2024-11-22T22:17:07.649" v="5895" actId="47"/>
        <pc:sldMkLst>
          <pc:docMk/>
          <pc:sldMk cId="2981792100" sldId="873"/>
        </pc:sldMkLst>
      </pc:sldChg>
      <pc:sldChg chg="del">
        <pc:chgData name="Damian Gordon" userId="796278f3-970d-4a3b-8137-dc597a054133" providerId="ADAL" clId="{0D63B736-5652-45DA-B98A-586B011B2B89}" dt="2024-11-22T22:17:07.649" v="5895" actId="47"/>
        <pc:sldMkLst>
          <pc:docMk/>
          <pc:sldMk cId="10083071" sldId="874"/>
        </pc:sldMkLst>
      </pc:sldChg>
      <pc:sldChg chg="del">
        <pc:chgData name="Damian Gordon" userId="796278f3-970d-4a3b-8137-dc597a054133" providerId="ADAL" clId="{0D63B736-5652-45DA-B98A-586B011B2B89}" dt="2024-11-22T22:17:07.649" v="5895" actId="47"/>
        <pc:sldMkLst>
          <pc:docMk/>
          <pc:sldMk cId="3842574699" sldId="875"/>
        </pc:sldMkLst>
      </pc:sldChg>
      <pc:sldChg chg="del">
        <pc:chgData name="Damian Gordon" userId="796278f3-970d-4a3b-8137-dc597a054133" providerId="ADAL" clId="{0D63B736-5652-45DA-B98A-586B011B2B89}" dt="2024-11-22T22:17:07.649" v="5895" actId="47"/>
        <pc:sldMkLst>
          <pc:docMk/>
          <pc:sldMk cId="1415255563" sldId="876"/>
        </pc:sldMkLst>
      </pc:sldChg>
      <pc:sldChg chg="del">
        <pc:chgData name="Damian Gordon" userId="796278f3-970d-4a3b-8137-dc597a054133" providerId="ADAL" clId="{0D63B736-5652-45DA-B98A-586B011B2B89}" dt="2024-11-22T22:17:07.649" v="5895" actId="47"/>
        <pc:sldMkLst>
          <pc:docMk/>
          <pc:sldMk cId="425510377" sldId="877"/>
        </pc:sldMkLst>
      </pc:sldChg>
      <pc:sldChg chg="del">
        <pc:chgData name="Damian Gordon" userId="796278f3-970d-4a3b-8137-dc597a054133" providerId="ADAL" clId="{0D63B736-5652-45DA-B98A-586B011B2B89}" dt="2024-11-22T22:17:07.649" v="5895" actId="47"/>
        <pc:sldMkLst>
          <pc:docMk/>
          <pc:sldMk cId="2740331522" sldId="878"/>
        </pc:sldMkLst>
      </pc:sldChg>
      <pc:sldChg chg="del">
        <pc:chgData name="Damian Gordon" userId="796278f3-970d-4a3b-8137-dc597a054133" providerId="ADAL" clId="{0D63B736-5652-45DA-B98A-586B011B2B89}" dt="2024-11-22T22:17:07.649" v="5895" actId="47"/>
        <pc:sldMkLst>
          <pc:docMk/>
          <pc:sldMk cId="2204180664" sldId="879"/>
        </pc:sldMkLst>
      </pc:sldChg>
      <pc:sldChg chg="del">
        <pc:chgData name="Damian Gordon" userId="796278f3-970d-4a3b-8137-dc597a054133" providerId="ADAL" clId="{0D63B736-5652-45DA-B98A-586B011B2B89}" dt="2024-11-22T22:17:07.649" v="5895" actId="47"/>
        <pc:sldMkLst>
          <pc:docMk/>
          <pc:sldMk cId="4009524091" sldId="880"/>
        </pc:sldMkLst>
      </pc:sldChg>
      <pc:sldChg chg="del">
        <pc:chgData name="Damian Gordon" userId="796278f3-970d-4a3b-8137-dc597a054133" providerId="ADAL" clId="{0D63B736-5652-45DA-B98A-586B011B2B89}" dt="2024-11-22T22:17:07.649" v="5895" actId="47"/>
        <pc:sldMkLst>
          <pc:docMk/>
          <pc:sldMk cId="3042154937" sldId="881"/>
        </pc:sldMkLst>
      </pc:sldChg>
      <pc:sldChg chg="del">
        <pc:chgData name="Damian Gordon" userId="796278f3-970d-4a3b-8137-dc597a054133" providerId="ADAL" clId="{0D63B736-5652-45DA-B98A-586B011B2B89}" dt="2024-11-22T22:17:07.649" v="5895" actId="47"/>
        <pc:sldMkLst>
          <pc:docMk/>
          <pc:sldMk cId="1300381548" sldId="882"/>
        </pc:sldMkLst>
      </pc:sldChg>
      <pc:sldChg chg="del">
        <pc:chgData name="Damian Gordon" userId="796278f3-970d-4a3b-8137-dc597a054133" providerId="ADAL" clId="{0D63B736-5652-45DA-B98A-586B011B2B89}" dt="2024-11-22T22:17:07.649" v="5895" actId="47"/>
        <pc:sldMkLst>
          <pc:docMk/>
          <pc:sldMk cId="1440914413" sldId="883"/>
        </pc:sldMkLst>
      </pc:sldChg>
      <pc:sldChg chg="del">
        <pc:chgData name="Damian Gordon" userId="796278f3-970d-4a3b-8137-dc597a054133" providerId="ADAL" clId="{0D63B736-5652-45DA-B98A-586B011B2B89}" dt="2024-11-22T22:17:07.649" v="5895" actId="47"/>
        <pc:sldMkLst>
          <pc:docMk/>
          <pc:sldMk cId="3193087696" sldId="887"/>
        </pc:sldMkLst>
      </pc:sldChg>
      <pc:sldChg chg="del">
        <pc:chgData name="Damian Gordon" userId="796278f3-970d-4a3b-8137-dc597a054133" providerId="ADAL" clId="{0D63B736-5652-45DA-B98A-586B011B2B89}" dt="2024-11-22T22:17:07.649" v="5895" actId="47"/>
        <pc:sldMkLst>
          <pc:docMk/>
          <pc:sldMk cId="1833566873" sldId="888"/>
        </pc:sldMkLst>
      </pc:sldChg>
      <pc:sldChg chg="del">
        <pc:chgData name="Damian Gordon" userId="796278f3-970d-4a3b-8137-dc597a054133" providerId="ADAL" clId="{0D63B736-5652-45DA-B98A-586B011B2B89}" dt="2024-11-22T22:17:07.649" v="5895" actId="47"/>
        <pc:sldMkLst>
          <pc:docMk/>
          <pc:sldMk cId="2595992171" sldId="889"/>
        </pc:sldMkLst>
      </pc:sldChg>
      <pc:sldChg chg="del">
        <pc:chgData name="Damian Gordon" userId="796278f3-970d-4a3b-8137-dc597a054133" providerId="ADAL" clId="{0D63B736-5652-45DA-B98A-586B011B2B89}" dt="2024-11-22T22:17:07.649" v="5895" actId="47"/>
        <pc:sldMkLst>
          <pc:docMk/>
          <pc:sldMk cId="1732367683" sldId="890"/>
        </pc:sldMkLst>
      </pc:sldChg>
      <pc:sldChg chg="del">
        <pc:chgData name="Damian Gordon" userId="796278f3-970d-4a3b-8137-dc597a054133" providerId="ADAL" clId="{0D63B736-5652-45DA-B98A-586B011B2B89}" dt="2024-11-22T22:17:07.649" v="5895" actId="47"/>
        <pc:sldMkLst>
          <pc:docMk/>
          <pc:sldMk cId="1987689182" sldId="891"/>
        </pc:sldMkLst>
      </pc:sldChg>
      <pc:sldChg chg="del">
        <pc:chgData name="Damian Gordon" userId="796278f3-970d-4a3b-8137-dc597a054133" providerId="ADAL" clId="{0D63B736-5652-45DA-B98A-586B011B2B89}" dt="2024-11-22T22:17:07.649" v="5895" actId="47"/>
        <pc:sldMkLst>
          <pc:docMk/>
          <pc:sldMk cId="167362544" sldId="892"/>
        </pc:sldMkLst>
      </pc:sldChg>
      <pc:sldChg chg="del">
        <pc:chgData name="Damian Gordon" userId="796278f3-970d-4a3b-8137-dc597a054133" providerId="ADAL" clId="{0D63B736-5652-45DA-B98A-586B011B2B89}" dt="2024-11-22T22:17:07.649" v="5895" actId="47"/>
        <pc:sldMkLst>
          <pc:docMk/>
          <pc:sldMk cId="4287184994" sldId="893"/>
        </pc:sldMkLst>
      </pc:sldChg>
      <pc:sldChg chg="del">
        <pc:chgData name="Damian Gordon" userId="796278f3-970d-4a3b-8137-dc597a054133" providerId="ADAL" clId="{0D63B736-5652-45DA-B98A-586B011B2B89}" dt="2024-11-22T22:17:07.649" v="5895" actId="47"/>
        <pc:sldMkLst>
          <pc:docMk/>
          <pc:sldMk cId="2600334125" sldId="894"/>
        </pc:sldMkLst>
      </pc:sldChg>
      <pc:sldChg chg="del">
        <pc:chgData name="Damian Gordon" userId="796278f3-970d-4a3b-8137-dc597a054133" providerId="ADAL" clId="{0D63B736-5652-45DA-B98A-586B011B2B89}" dt="2024-11-22T22:17:07.649" v="5895" actId="47"/>
        <pc:sldMkLst>
          <pc:docMk/>
          <pc:sldMk cId="569686947" sldId="895"/>
        </pc:sldMkLst>
      </pc:sldChg>
      <pc:sldChg chg="del">
        <pc:chgData name="Damian Gordon" userId="796278f3-970d-4a3b-8137-dc597a054133" providerId="ADAL" clId="{0D63B736-5652-45DA-B98A-586B011B2B89}" dt="2024-11-22T22:17:07.649" v="5895" actId="47"/>
        <pc:sldMkLst>
          <pc:docMk/>
          <pc:sldMk cId="3720249011" sldId="896"/>
        </pc:sldMkLst>
      </pc:sldChg>
      <pc:sldChg chg="del">
        <pc:chgData name="Damian Gordon" userId="796278f3-970d-4a3b-8137-dc597a054133" providerId="ADAL" clId="{0D63B736-5652-45DA-B98A-586B011B2B89}" dt="2024-11-22T22:17:07.649" v="5895" actId="47"/>
        <pc:sldMkLst>
          <pc:docMk/>
          <pc:sldMk cId="1121389832" sldId="897"/>
        </pc:sldMkLst>
      </pc:sldChg>
      <pc:sldChg chg="del">
        <pc:chgData name="Damian Gordon" userId="796278f3-970d-4a3b-8137-dc597a054133" providerId="ADAL" clId="{0D63B736-5652-45DA-B98A-586B011B2B89}" dt="2024-11-22T22:17:07.649" v="5895" actId="47"/>
        <pc:sldMkLst>
          <pc:docMk/>
          <pc:sldMk cId="2737253506" sldId="898"/>
        </pc:sldMkLst>
      </pc:sldChg>
      <pc:sldChg chg="del">
        <pc:chgData name="Damian Gordon" userId="796278f3-970d-4a3b-8137-dc597a054133" providerId="ADAL" clId="{0D63B736-5652-45DA-B98A-586B011B2B89}" dt="2024-11-22T22:17:07.649" v="5895" actId="47"/>
        <pc:sldMkLst>
          <pc:docMk/>
          <pc:sldMk cId="2256615300" sldId="899"/>
        </pc:sldMkLst>
      </pc:sldChg>
      <pc:sldChg chg="del">
        <pc:chgData name="Damian Gordon" userId="796278f3-970d-4a3b-8137-dc597a054133" providerId="ADAL" clId="{0D63B736-5652-45DA-B98A-586B011B2B89}" dt="2024-11-22T22:17:07.649" v="5895" actId="47"/>
        <pc:sldMkLst>
          <pc:docMk/>
          <pc:sldMk cId="4155300712" sldId="900"/>
        </pc:sldMkLst>
      </pc:sldChg>
      <pc:sldChg chg="del">
        <pc:chgData name="Damian Gordon" userId="796278f3-970d-4a3b-8137-dc597a054133" providerId="ADAL" clId="{0D63B736-5652-45DA-B98A-586B011B2B89}" dt="2024-11-22T22:17:07.649" v="5895" actId="47"/>
        <pc:sldMkLst>
          <pc:docMk/>
          <pc:sldMk cId="3965217115" sldId="901"/>
        </pc:sldMkLst>
      </pc:sldChg>
      <pc:sldChg chg="del">
        <pc:chgData name="Damian Gordon" userId="796278f3-970d-4a3b-8137-dc597a054133" providerId="ADAL" clId="{0D63B736-5652-45DA-B98A-586B011B2B89}" dt="2024-11-22T22:17:07.649" v="5895" actId="47"/>
        <pc:sldMkLst>
          <pc:docMk/>
          <pc:sldMk cId="4094501722" sldId="903"/>
        </pc:sldMkLst>
      </pc:sldChg>
      <pc:sldChg chg="del">
        <pc:chgData name="Damian Gordon" userId="796278f3-970d-4a3b-8137-dc597a054133" providerId="ADAL" clId="{0D63B736-5652-45DA-B98A-586B011B2B89}" dt="2024-11-22T22:17:07.649" v="5895" actId="47"/>
        <pc:sldMkLst>
          <pc:docMk/>
          <pc:sldMk cId="2742550764" sldId="904"/>
        </pc:sldMkLst>
      </pc:sldChg>
      <pc:sldChg chg="del">
        <pc:chgData name="Damian Gordon" userId="796278f3-970d-4a3b-8137-dc597a054133" providerId="ADAL" clId="{0D63B736-5652-45DA-B98A-586B011B2B89}" dt="2024-11-22T22:17:07.649" v="5895" actId="47"/>
        <pc:sldMkLst>
          <pc:docMk/>
          <pc:sldMk cId="679442247" sldId="905"/>
        </pc:sldMkLst>
      </pc:sldChg>
      <pc:sldChg chg="del">
        <pc:chgData name="Damian Gordon" userId="796278f3-970d-4a3b-8137-dc597a054133" providerId="ADAL" clId="{0D63B736-5652-45DA-B98A-586B011B2B89}" dt="2024-11-22T22:17:07.649" v="5895" actId="47"/>
        <pc:sldMkLst>
          <pc:docMk/>
          <pc:sldMk cId="900137530" sldId="906"/>
        </pc:sldMkLst>
      </pc:sldChg>
      <pc:sldChg chg="del">
        <pc:chgData name="Damian Gordon" userId="796278f3-970d-4a3b-8137-dc597a054133" providerId="ADAL" clId="{0D63B736-5652-45DA-B98A-586B011B2B89}" dt="2024-11-22T22:17:07.649" v="5895" actId="47"/>
        <pc:sldMkLst>
          <pc:docMk/>
          <pc:sldMk cId="2390216124" sldId="907"/>
        </pc:sldMkLst>
      </pc:sldChg>
      <pc:sldChg chg="del">
        <pc:chgData name="Damian Gordon" userId="796278f3-970d-4a3b-8137-dc597a054133" providerId="ADAL" clId="{0D63B736-5652-45DA-B98A-586B011B2B89}" dt="2024-11-22T22:17:07.649" v="5895" actId="47"/>
        <pc:sldMkLst>
          <pc:docMk/>
          <pc:sldMk cId="1356605963" sldId="908"/>
        </pc:sldMkLst>
      </pc:sldChg>
      <pc:sldChg chg="del">
        <pc:chgData name="Damian Gordon" userId="796278f3-970d-4a3b-8137-dc597a054133" providerId="ADAL" clId="{0D63B736-5652-45DA-B98A-586B011B2B89}" dt="2024-11-22T22:17:07.649" v="5895" actId="47"/>
        <pc:sldMkLst>
          <pc:docMk/>
          <pc:sldMk cId="2638494807" sldId="909"/>
        </pc:sldMkLst>
      </pc:sldChg>
      <pc:sldChg chg="del">
        <pc:chgData name="Damian Gordon" userId="796278f3-970d-4a3b-8137-dc597a054133" providerId="ADAL" clId="{0D63B736-5652-45DA-B98A-586B011B2B89}" dt="2024-11-22T22:17:07.649" v="5895" actId="47"/>
        <pc:sldMkLst>
          <pc:docMk/>
          <pc:sldMk cId="900353641" sldId="910"/>
        </pc:sldMkLst>
      </pc:sldChg>
      <pc:sldChg chg="del">
        <pc:chgData name="Damian Gordon" userId="796278f3-970d-4a3b-8137-dc597a054133" providerId="ADAL" clId="{0D63B736-5652-45DA-B98A-586B011B2B89}" dt="2024-11-22T22:17:07.649" v="5895" actId="47"/>
        <pc:sldMkLst>
          <pc:docMk/>
          <pc:sldMk cId="1140170168" sldId="911"/>
        </pc:sldMkLst>
      </pc:sldChg>
      <pc:sldChg chg="del">
        <pc:chgData name="Damian Gordon" userId="796278f3-970d-4a3b-8137-dc597a054133" providerId="ADAL" clId="{0D63B736-5652-45DA-B98A-586B011B2B89}" dt="2024-11-22T22:17:07.649" v="5895" actId="47"/>
        <pc:sldMkLst>
          <pc:docMk/>
          <pc:sldMk cId="1827939468" sldId="912"/>
        </pc:sldMkLst>
      </pc:sldChg>
      <pc:sldChg chg="del">
        <pc:chgData name="Damian Gordon" userId="796278f3-970d-4a3b-8137-dc597a054133" providerId="ADAL" clId="{0D63B736-5652-45DA-B98A-586B011B2B89}" dt="2024-11-22T22:17:07.649" v="5895" actId="47"/>
        <pc:sldMkLst>
          <pc:docMk/>
          <pc:sldMk cId="1199806594" sldId="915"/>
        </pc:sldMkLst>
      </pc:sldChg>
      <pc:sldChg chg="del">
        <pc:chgData name="Damian Gordon" userId="796278f3-970d-4a3b-8137-dc597a054133" providerId="ADAL" clId="{0D63B736-5652-45DA-B98A-586B011B2B89}" dt="2024-11-22T22:17:07.649" v="5895" actId="47"/>
        <pc:sldMkLst>
          <pc:docMk/>
          <pc:sldMk cId="4166788971" sldId="916"/>
        </pc:sldMkLst>
      </pc:sldChg>
      <pc:sldChg chg="add del">
        <pc:chgData name="Damian Gordon" userId="796278f3-970d-4a3b-8137-dc597a054133" providerId="ADAL" clId="{0D63B736-5652-45DA-B98A-586B011B2B89}" dt="2024-11-22T18:57:27.842" v="1507" actId="47"/>
        <pc:sldMkLst>
          <pc:docMk/>
          <pc:sldMk cId="1367405527" sldId="917"/>
        </pc:sldMkLst>
      </pc:sldChg>
      <pc:sldChg chg="add del">
        <pc:chgData name="Damian Gordon" userId="796278f3-970d-4a3b-8137-dc597a054133" providerId="ADAL" clId="{0D63B736-5652-45DA-B98A-586B011B2B89}" dt="2024-11-22T13:57:58.311" v="194" actId="47"/>
        <pc:sldMkLst>
          <pc:docMk/>
          <pc:sldMk cId="0" sldId="918"/>
        </pc:sldMkLst>
      </pc:sldChg>
      <pc:sldChg chg="add del">
        <pc:chgData name="Damian Gordon" userId="796278f3-970d-4a3b-8137-dc597a054133" providerId="ADAL" clId="{0D63B736-5652-45DA-B98A-586B011B2B89}" dt="2024-11-22T16:59:10.996" v="284" actId="47"/>
        <pc:sldMkLst>
          <pc:docMk/>
          <pc:sldMk cId="2746266333" sldId="918"/>
        </pc:sldMkLst>
      </pc:sldChg>
      <pc:sldChg chg="add del">
        <pc:chgData name="Damian Gordon" userId="796278f3-970d-4a3b-8137-dc597a054133" providerId="ADAL" clId="{0D63B736-5652-45DA-B98A-586B011B2B89}" dt="2024-11-22T17:22:17.982" v="993" actId="47"/>
        <pc:sldMkLst>
          <pc:docMk/>
          <pc:sldMk cId="3332259194" sldId="918"/>
        </pc:sldMkLst>
      </pc:sldChg>
      <pc:sldChg chg="addSp delSp modSp new del mod setBg addAnim setClrOvrMap">
        <pc:chgData name="Damian Gordon" userId="796278f3-970d-4a3b-8137-dc597a054133" providerId="ADAL" clId="{0D63B736-5652-45DA-B98A-586B011B2B89}" dt="2024-11-22T16:50:28.947" v="264" actId="47"/>
        <pc:sldMkLst>
          <pc:docMk/>
          <pc:sldMk cId="3488424721" sldId="918"/>
        </pc:sldMkLst>
        <pc:spChg chg="mod">
          <ac:chgData name="Damian Gordon" userId="796278f3-970d-4a3b-8137-dc597a054133" providerId="ADAL" clId="{0D63B736-5652-45DA-B98A-586B011B2B89}" dt="2024-11-22T13:59:00.020" v="254" actId="26606"/>
          <ac:spMkLst>
            <pc:docMk/>
            <pc:sldMk cId="3488424721" sldId="918"/>
            <ac:spMk id="2" creationId="{097BE74A-B7EF-7E2F-4A19-3610B5B74176}"/>
          </ac:spMkLst>
        </pc:spChg>
        <pc:spChg chg="del">
          <ac:chgData name="Damian Gordon" userId="796278f3-970d-4a3b-8137-dc597a054133" providerId="ADAL" clId="{0D63B736-5652-45DA-B98A-586B011B2B89}" dt="2024-11-22T13:58:54.668" v="253" actId="478"/>
          <ac:spMkLst>
            <pc:docMk/>
            <pc:sldMk cId="3488424721" sldId="918"/>
            <ac:spMk id="3" creationId="{D827BEE4-5FAB-EF7B-1EA2-4B57A8849FE4}"/>
          </ac:spMkLst>
        </pc:spChg>
        <pc:spChg chg="add">
          <ac:chgData name="Damian Gordon" userId="796278f3-970d-4a3b-8137-dc597a054133" providerId="ADAL" clId="{0D63B736-5652-45DA-B98A-586B011B2B89}" dt="2024-11-22T13:59:00.020" v="254" actId="26606"/>
          <ac:spMkLst>
            <pc:docMk/>
            <pc:sldMk cId="3488424721" sldId="918"/>
            <ac:spMk id="8" creationId="{71B2258F-86CA-4D4D-8270-BC05FCDEBFB3}"/>
          </ac:spMkLst>
        </pc:spChg>
        <pc:picChg chg="add">
          <ac:chgData name="Damian Gordon" userId="796278f3-970d-4a3b-8137-dc597a054133" providerId="ADAL" clId="{0D63B736-5652-45DA-B98A-586B011B2B89}" dt="2024-11-22T13:59:00.020" v="254" actId="26606"/>
          <ac:picMkLst>
            <pc:docMk/>
            <pc:sldMk cId="3488424721" sldId="918"/>
            <ac:picMk id="4" creationId="{C74087F2-24C1-CBC4-0EA5-0525EE079950}"/>
          </ac:picMkLst>
        </pc:picChg>
      </pc:sldChg>
      <pc:sldChg chg="add del">
        <pc:chgData name="Damian Gordon" userId="796278f3-970d-4a3b-8137-dc597a054133" providerId="ADAL" clId="{0D63B736-5652-45DA-B98A-586B011B2B89}" dt="2024-11-22T16:59:44.261" v="294" actId="47"/>
        <pc:sldMkLst>
          <pc:docMk/>
          <pc:sldMk cId="2625929727" sldId="919"/>
        </pc:sldMkLst>
      </pc:sldChg>
      <pc:sldChg chg="addSp delSp modSp add del mod">
        <pc:chgData name="Damian Gordon" userId="796278f3-970d-4a3b-8137-dc597a054133" providerId="ADAL" clId="{0D63B736-5652-45DA-B98A-586B011B2B89}" dt="2024-11-22T17:14:21.091" v="774" actId="47"/>
        <pc:sldMkLst>
          <pc:docMk/>
          <pc:sldMk cId="3966591313" sldId="919"/>
        </pc:sldMkLst>
        <pc:spChg chg="add del mod">
          <ac:chgData name="Damian Gordon" userId="796278f3-970d-4a3b-8137-dc597a054133" providerId="ADAL" clId="{0D63B736-5652-45DA-B98A-586B011B2B89}" dt="2024-11-22T17:01:17.334" v="422" actId="478"/>
          <ac:spMkLst>
            <pc:docMk/>
            <pc:sldMk cId="3966591313" sldId="919"/>
            <ac:spMk id="2" creationId="{57E949A2-F95B-ED40-97B8-5CA96EFBC8F2}"/>
          </ac:spMkLst>
        </pc:spChg>
        <pc:spChg chg="add del mod">
          <ac:chgData name="Damian Gordon" userId="796278f3-970d-4a3b-8137-dc597a054133" providerId="ADAL" clId="{0D63B736-5652-45DA-B98A-586B011B2B89}" dt="2024-11-22T17:01:11.585" v="421" actId="478"/>
          <ac:spMkLst>
            <pc:docMk/>
            <pc:sldMk cId="3966591313" sldId="919"/>
            <ac:spMk id="3" creationId="{01DD1483-71F3-3822-1EC5-CC3978599E58}"/>
          </ac:spMkLst>
        </pc:spChg>
        <pc:picChg chg="add del mod">
          <ac:chgData name="Damian Gordon" userId="796278f3-970d-4a3b-8137-dc597a054133" providerId="ADAL" clId="{0D63B736-5652-45DA-B98A-586B011B2B89}" dt="2024-11-22T17:00:56.787" v="390" actId="1038"/>
          <ac:picMkLst>
            <pc:docMk/>
            <pc:sldMk cId="3966591313" sldId="919"/>
            <ac:picMk id="69635" creationId="{E0EE4520-703B-D122-C094-100EE5FDBF32}"/>
          </ac:picMkLst>
        </pc:picChg>
      </pc:sldChg>
      <pc:sldChg chg="add del">
        <pc:chgData name="Damian Gordon" userId="796278f3-970d-4a3b-8137-dc597a054133" providerId="ADAL" clId="{0D63B736-5652-45DA-B98A-586B011B2B89}" dt="2024-11-22T17:14:19.854" v="773" actId="47"/>
        <pc:sldMkLst>
          <pc:docMk/>
          <pc:sldMk cId="2521375292" sldId="920"/>
        </pc:sldMkLst>
      </pc:sldChg>
      <pc:sldChg chg="addSp delSp modSp add del mod">
        <pc:chgData name="Damian Gordon" userId="796278f3-970d-4a3b-8137-dc597a054133" providerId="ADAL" clId="{0D63B736-5652-45DA-B98A-586B011B2B89}" dt="2024-11-22T17:14:18.609" v="772" actId="47"/>
        <pc:sldMkLst>
          <pc:docMk/>
          <pc:sldMk cId="262501894" sldId="921"/>
        </pc:sldMkLst>
        <pc:spChg chg="add del mod">
          <ac:chgData name="Damian Gordon" userId="796278f3-970d-4a3b-8137-dc597a054133" providerId="ADAL" clId="{0D63B736-5652-45DA-B98A-586B011B2B89}" dt="2024-11-22T17:03:21.680" v="650" actId="478"/>
          <ac:spMkLst>
            <pc:docMk/>
            <pc:sldMk cId="262501894" sldId="921"/>
            <ac:spMk id="4" creationId="{DA2DAE3F-62BA-D582-D87F-F93C7C8D6A11}"/>
          </ac:spMkLst>
        </pc:spChg>
        <pc:spChg chg="add mod">
          <ac:chgData name="Damian Gordon" userId="796278f3-970d-4a3b-8137-dc597a054133" providerId="ADAL" clId="{0D63B736-5652-45DA-B98A-586B011B2B89}" dt="2024-11-22T17:05:03.687" v="683" actId="1035"/>
          <ac:spMkLst>
            <pc:docMk/>
            <pc:sldMk cId="262501894" sldId="921"/>
            <ac:spMk id="5" creationId="{9C2AAD38-364B-16B2-B960-7053A7160FCE}"/>
          </ac:spMkLst>
        </pc:spChg>
        <pc:spChg chg="add mod">
          <ac:chgData name="Damian Gordon" userId="796278f3-970d-4a3b-8137-dc597a054133" providerId="ADAL" clId="{0D63B736-5652-45DA-B98A-586B011B2B89}" dt="2024-11-22T17:05:19.903" v="703" actId="1038"/>
          <ac:spMkLst>
            <pc:docMk/>
            <pc:sldMk cId="262501894" sldId="921"/>
            <ac:spMk id="6" creationId="{55586712-8147-C01F-7036-33ECF7EC783A}"/>
          </ac:spMkLst>
        </pc:spChg>
      </pc:sldChg>
      <pc:sldChg chg="addSp modSp add del mod">
        <pc:chgData name="Damian Gordon" userId="796278f3-970d-4a3b-8137-dc597a054133" providerId="ADAL" clId="{0D63B736-5652-45DA-B98A-586B011B2B89}" dt="2024-11-22T17:14:16.935" v="771" actId="47"/>
        <pc:sldMkLst>
          <pc:docMk/>
          <pc:sldMk cId="2417838299" sldId="922"/>
        </pc:sldMkLst>
        <pc:spChg chg="add mod">
          <ac:chgData name="Damian Gordon" userId="796278f3-970d-4a3b-8137-dc597a054133" providerId="ADAL" clId="{0D63B736-5652-45DA-B98A-586B011B2B89}" dt="2024-11-22T17:12:54.132" v="753" actId="1035"/>
          <ac:spMkLst>
            <pc:docMk/>
            <pc:sldMk cId="2417838299" sldId="922"/>
            <ac:spMk id="4" creationId="{EA6EF995-7571-4A32-6BDA-E16B10A48AC2}"/>
          </ac:spMkLst>
        </pc:spChg>
        <pc:spChg chg="add mod">
          <ac:chgData name="Damian Gordon" userId="796278f3-970d-4a3b-8137-dc597a054133" providerId="ADAL" clId="{0D63B736-5652-45DA-B98A-586B011B2B89}" dt="2024-11-22T17:13:36.441" v="765" actId="339"/>
          <ac:spMkLst>
            <pc:docMk/>
            <pc:sldMk cId="2417838299" sldId="922"/>
            <ac:spMk id="7" creationId="{86151011-4365-19F4-6EF6-48603FE1F13E}"/>
          </ac:spMkLst>
        </pc:spChg>
        <pc:picChg chg="mod">
          <ac:chgData name="Damian Gordon" userId="796278f3-970d-4a3b-8137-dc597a054133" providerId="ADAL" clId="{0D63B736-5652-45DA-B98A-586B011B2B89}" dt="2024-11-22T17:07:16.752" v="727" actId="1076"/>
          <ac:picMkLst>
            <pc:docMk/>
            <pc:sldMk cId="2417838299" sldId="922"/>
            <ac:picMk id="69635" creationId="{EBCCA3BD-8800-92A5-CB4A-64FA9B21E811}"/>
          </ac:picMkLst>
        </pc:picChg>
      </pc:sldChg>
      <pc:sldChg chg="addSp delSp modSp add del mod ord">
        <pc:chgData name="Damian Gordon" userId="796278f3-970d-4a3b-8137-dc597a054133" providerId="ADAL" clId="{0D63B736-5652-45DA-B98A-586B011B2B89}" dt="2024-11-23T12:47:04.584" v="9440" actId="47"/>
        <pc:sldMkLst>
          <pc:docMk/>
          <pc:sldMk cId="1209184357" sldId="923"/>
        </pc:sldMkLst>
        <pc:spChg chg="mod">
          <ac:chgData name="Damian Gordon" userId="796278f3-970d-4a3b-8137-dc597a054133" providerId="ADAL" clId="{0D63B736-5652-45DA-B98A-586B011B2B89}" dt="2024-11-22T17:15:00.677" v="821" actId="1036"/>
          <ac:spMkLst>
            <pc:docMk/>
            <pc:sldMk cId="1209184357" sldId="923"/>
            <ac:spMk id="2" creationId="{BCAD0268-C017-6447-4AAF-E6A98ECBA5EF}"/>
          </ac:spMkLst>
        </pc:spChg>
        <pc:spChg chg="mod">
          <ac:chgData name="Damian Gordon" userId="796278f3-970d-4a3b-8137-dc597a054133" providerId="ADAL" clId="{0D63B736-5652-45DA-B98A-586B011B2B89}" dt="2024-11-22T17:15:00.677" v="821" actId="1036"/>
          <ac:spMkLst>
            <pc:docMk/>
            <pc:sldMk cId="1209184357" sldId="923"/>
            <ac:spMk id="4" creationId="{0B87E1EC-0D0E-ECBF-B055-77A3734E8620}"/>
          </ac:spMkLst>
        </pc:spChg>
        <pc:spChg chg="mod">
          <ac:chgData name="Damian Gordon" userId="796278f3-970d-4a3b-8137-dc597a054133" providerId="ADAL" clId="{0D63B736-5652-45DA-B98A-586B011B2B89}" dt="2024-11-22T17:19:02.771" v="969" actId="14100"/>
          <ac:spMkLst>
            <pc:docMk/>
            <pc:sldMk cId="1209184357" sldId="923"/>
            <ac:spMk id="5" creationId="{C94A098C-2A8D-9F0F-52F6-E3B1ADDF96F8}"/>
          </ac:spMkLst>
        </pc:spChg>
        <pc:spChg chg="mod">
          <ac:chgData name="Damian Gordon" userId="796278f3-970d-4a3b-8137-dc597a054133" providerId="ADAL" clId="{0D63B736-5652-45DA-B98A-586B011B2B89}" dt="2024-11-22T17:15:00.677" v="821" actId="1036"/>
          <ac:spMkLst>
            <pc:docMk/>
            <pc:sldMk cId="1209184357" sldId="923"/>
            <ac:spMk id="6" creationId="{E44A5041-EE5C-0680-64A5-7D4D3A74A94B}"/>
          </ac:spMkLst>
        </pc:spChg>
        <pc:spChg chg="mod">
          <ac:chgData name="Damian Gordon" userId="796278f3-970d-4a3b-8137-dc597a054133" providerId="ADAL" clId="{0D63B736-5652-45DA-B98A-586B011B2B89}" dt="2024-11-22T17:15:00.677" v="821" actId="1036"/>
          <ac:spMkLst>
            <pc:docMk/>
            <pc:sldMk cId="1209184357" sldId="923"/>
            <ac:spMk id="7" creationId="{C980A032-CE10-5855-4233-52327F2CF82B}"/>
          </ac:spMkLst>
        </pc:spChg>
        <pc:spChg chg="add del mod">
          <ac:chgData name="Damian Gordon" userId="796278f3-970d-4a3b-8137-dc597a054133" providerId="ADAL" clId="{0D63B736-5652-45DA-B98A-586B011B2B89}" dt="2024-11-22T18:05:47.663" v="1176" actId="478"/>
          <ac:spMkLst>
            <pc:docMk/>
            <pc:sldMk cId="1209184357" sldId="923"/>
            <ac:spMk id="8" creationId="{61650F65-4463-2196-8725-36D5EF3817B2}"/>
          </ac:spMkLst>
        </pc:spChg>
        <pc:spChg chg="add mod ord">
          <ac:chgData name="Damian Gordon" userId="796278f3-970d-4a3b-8137-dc597a054133" providerId="ADAL" clId="{0D63B736-5652-45DA-B98A-586B011B2B89}" dt="2024-11-22T18:55:05.494" v="1484" actId="166"/>
          <ac:spMkLst>
            <pc:docMk/>
            <pc:sldMk cId="1209184357" sldId="923"/>
            <ac:spMk id="9" creationId="{B73499DE-95BE-9673-780E-6BF0E4886CB4}"/>
          </ac:spMkLst>
        </pc:spChg>
        <pc:spChg chg="add mod">
          <ac:chgData name="Damian Gordon" userId="796278f3-970d-4a3b-8137-dc597a054133" providerId="ADAL" clId="{0D63B736-5652-45DA-B98A-586B011B2B89}" dt="2024-11-22T17:16:06.901" v="866" actId="20577"/>
          <ac:spMkLst>
            <pc:docMk/>
            <pc:sldMk cId="1209184357" sldId="923"/>
            <ac:spMk id="10" creationId="{3D751C18-444D-D15B-B77A-91708C39924F}"/>
          </ac:spMkLst>
        </pc:spChg>
        <pc:spChg chg="add mod">
          <ac:chgData name="Damian Gordon" userId="796278f3-970d-4a3b-8137-dc597a054133" providerId="ADAL" clId="{0D63B736-5652-45DA-B98A-586B011B2B89}" dt="2024-11-22T17:15:00.677" v="821" actId="1036"/>
          <ac:spMkLst>
            <pc:docMk/>
            <pc:sldMk cId="1209184357" sldId="923"/>
            <ac:spMk id="11" creationId="{BBE1D549-1B31-B9A0-6C66-737BD74FEC24}"/>
          </ac:spMkLst>
        </pc:spChg>
        <pc:spChg chg="add del mod">
          <ac:chgData name="Damian Gordon" userId="796278f3-970d-4a3b-8137-dc597a054133" providerId="ADAL" clId="{0D63B736-5652-45DA-B98A-586B011B2B89}" dt="2024-11-22T17:21:15.367" v="990" actId="21"/>
          <ac:spMkLst>
            <pc:docMk/>
            <pc:sldMk cId="1209184357" sldId="923"/>
            <ac:spMk id="12" creationId="{DDCE6AB7-A630-E9A7-7767-9402E413D43C}"/>
          </ac:spMkLst>
        </pc:spChg>
        <pc:spChg chg="add mod">
          <ac:chgData name="Damian Gordon" userId="796278f3-970d-4a3b-8137-dc597a054133" providerId="ADAL" clId="{0D63B736-5652-45DA-B98A-586B011B2B89}" dt="2024-11-22T18:05:44.416" v="1175"/>
          <ac:spMkLst>
            <pc:docMk/>
            <pc:sldMk cId="1209184357" sldId="923"/>
            <ac:spMk id="13" creationId="{2F7127DF-D750-87CC-FBD9-7FFCF564EED7}"/>
          </ac:spMkLst>
        </pc:spChg>
        <pc:spChg chg="add mod ord">
          <ac:chgData name="Damian Gordon" userId="796278f3-970d-4a3b-8137-dc597a054133" providerId="ADAL" clId="{0D63B736-5652-45DA-B98A-586B011B2B89}" dt="2024-11-22T18:55:13.616" v="1485" actId="166"/>
          <ac:spMkLst>
            <pc:docMk/>
            <pc:sldMk cId="1209184357" sldId="923"/>
            <ac:spMk id="14" creationId="{4D542AD2-09E4-1D9B-587E-9F021A8371A0}"/>
          </ac:spMkLst>
        </pc:spChg>
        <pc:spChg chg="add del mod">
          <ac:chgData name="Damian Gordon" userId="796278f3-970d-4a3b-8137-dc597a054133" providerId="ADAL" clId="{0D63B736-5652-45DA-B98A-586B011B2B89}" dt="2024-11-22T18:57:04.992" v="1503" actId="478"/>
          <ac:spMkLst>
            <pc:docMk/>
            <pc:sldMk cId="1209184357" sldId="923"/>
            <ac:spMk id="15" creationId="{FF8AF03F-6686-D06D-3294-ED06B10D872C}"/>
          </ac:spMkLst>
        </pc:spChg>
        <pc:spChg chg="add del mod">
          <ac:chgData name="Damian Gordon" userId="796278f3-970d-4a3b-8137-dc597a054133" providerId="ADAL" clId="{0D63B736-5652-45DA-B98A-586B011B2B89}" dt="2024-11-22T18:57:07.399" v="1504" actId="478"/>
          <ac:spMkLst>
            <pc:docMk/>
            <pc:sldMk cId="1209184357" sldId="923"/>
            <ac:spMk id="16" creationId="{6C446C13-B532-2055-DD26-3B7DE77BD276}"/>
          </ac:spMkLst>
        </pc:spChg>
        <pc:spChg chg="add del mod ord">
          <ac:chgData name="Damian Gordon" userId="796278f3-970d-4a3b-8137-dc597a054133" providerId="ADAL" clId="{0D63B736-5652-45DA-B98A-586B011B2B89}" dt="2024-11-22T18:57:11.147" v="1506" actId="478"/>
          <ac:spMkLst>
            <pc:docMk/>
            <pc:sldMk cId="1209184357" sldId="923"/>
            <ac:spMk id="17" creationId="{CECB5523-BAF4-5987-860C-483406F6E1C3}"/>
          </ac:spMkLst>
        </pc:spChg>
        <pc:spChg chg="add del mod">
          <ac:chgData name="Damian Gordon" userId="796278f3-970d-4a3b-8137-dc597a054133" providerId="ADAL" clId="{0D63B736-5652-45DA-B98A-586B011B2B89}" dt="2024-11-22T18:57:09.088" v="1505" actId="478"/>
          <ac:spMkLst>
            <pc:docMk/>
            <pc:sldMk cId="1209184357" sldId="923"/>
            <ac:spMk id="18" creationId="{1722B3CC-DBAF-85E2-5540-B4296AE73995}"/>
          </ac:spMkLst>
        </pc:spChg>
        <pc:picChg chg="mod">
          <ac:chgData name="Damian Gordon" userId="796278f3-970d-4a3b-8137-dc597a054133" providerId="ADAL" clId="{0D63B736-5652-45DA-B98A-586B011B2B89}" dt="2024-11-22T17:15:00.168" v="820" actId="1076"/>
          <ac:picMkLst>
            <pc:docMk/>
            <pc:sldMk cId="1209184357" sldId="923"/>
            <ac:picMk id="69635" creationId="{BDCE986C-D1B7-89E8-40FB-EA5D260F2C88}"/>
          </ac:picMkLst>
        </pc:picChg>
      </pc:sldChg>
      <pc:sldChg chg="addSp delSp add del mod ord">
        <pc:chgData name="Damian Gordon" userId="796278f3-970d-4a3b-8137-dc597a054133" providerId="ADAL" clId="{0D63B736-5652-45DA-B98A-586B011B2B89}" dt="2024-11-22T17:19:15.508" v="970" actId="47"/>
        <pc:sldMkLst>
          <pc:docMk/>
          <pc:sldMk cId="2959349933" sldId="924"/>
        </pc:sldMkLst>
        <pc:spChg chg="add del">
          <ac:chgData name="Damian Gordon" userId="796278f3-970d-4a3b-8137-dc597a054133" providerId="ADAL" clId="{0D63B736-5652-45DA-B98A-586B011B2B89}" dt="2024-11-22T17:16:57.326" v="875" actId="478"/>
          <ac:spMkLst>
            <pc:docMk/>
            <pc:sldMk cId="2959349933" sldId="924"/>
            <ac:spMk id="2" creationId="{E3736A97-9B05-70FB-A105-D2AD1A65C4DB}"/>
          </ac:spMkLst>
        </pc:spChg>
        <pc:spChg chg="add del">
          <ac:chgData name="Damian Gordon" userId="796278f3-970d-4a3b-8137-dc597a054133" providerId="ADAL" clId="{0D63B736-5652-45DA-B98A-586B011B2B89}" dt="2024-11-22T17:17:01.190" v="876" actId="478"/>
          <ac:spMkLst>
            <pc:docMk/>
            <pc:sldMk cId="2959349933" sldId="924"/>
            <ac:spMk id="8" creationId="{2341A24C-C242-E8C5-28C9-AB13C8E4C053}"/>
          </ac:spMkLst>
        </pc:spChg>
        <pc:spChg chg="add del">
          <ac:chgData name="Damian Gordon" userId="796278f3-970d-4a3b-8137-dc597a054133" providerId="ADAL" clId="{0D63B736-5652-45DA-B98A-586B011B2B89}" dt="2024-11-22T17:17:02.953" v="877" actId="478"/>
          <ac:spMkLst>
            <pc:docMk/>
            <pc:sldMk cId="2959349933" sldId="924"/>
            <ac:spMk id="9" creationId="{ADA07DA1-9BAB-D94B-6910-2FE968CD58FA}"/>
          </ac:spMkLst>
        </pc:spChg>
        <pc:spChg chg="del">
          <ac:chgData name="Damian Gordon" userId="796278f3-970d-4a3b-8137-dc597a054133" providerId="ADAL" clId="{0D63B736-5652-45DA-B98A-586B011B2B89}" dt="2024-11-22T17:16:40.329" v="870" actId="478"/>
          <ac:spMkLst>
            <pc:docMk/>
            <pc:sldMk cId="2959349933" sldId="924"/>
            <ac:spMk id="10" creationId="{D36D49BB-D988-E5A8-C51E-A57755182939}"/>
          </ac:spMkLst>
        </pc:spChg>
        <pc:spChg chg="del">
          <ac:chgData name="Damian Gordon" userId="796278f3-970d-4a3b-8137-dc597a054133" providerId="ADAL" clId="{0D63B736-5652-45DA-B98A-586B011B2B89}" dt="2024-11-22T17:16:40.329" v="870" actId="478"/>
          <ac:spMkLst>
            <pc:docMk/>
            <pc:sldMk cId="2959349933" sldId="924"/>
            <ac:spMk id="11" creationId="{CD64B687-E71C-549E-B852-AC368C452204}"/>
          </ac:spMkLst>
        </pc:spChg>
      </pc:sldChg>
      <pc:sldChg chg="addSp delSp modSp add del mod">
        <pc:chgData name="Damian Gordon" userId="796278f3-970d-4a3b-8137-dc597a054133" providerId="ADAL" clId="{0D63B736-5652-45DA-B98A-586B011B2B89}" dt="2024-11-23T12:47:04.584" v="9440" actId="47"/>
        <pc:sldMkLst>
          <pc:docMk/>
          <pc:sldMk cId="1962992218" sldId="925"/>
        </pc:sldMkLst>
        <pc:spChg chg="mod">
          <ac:chgData name="Damian Gordon" userId="796278f3-970d-4a3b-8137-dc597a054133" providerId="ADAL" clId="{0D63B736-5652-45DA-B98A-586B011B2B89}" dt="2024-11-22T17:20:46.944" v="984" actId="14100"/>
          <ac:spMkLst>
            <pc:docMk/>
            <pc:sldMk cId="1962992218" sldId="925"/>
            <ac:spMk id="5" creationId="{741BB934-0992-A73A-EFD4-DB9F96293AA9}"/>
          </ac:spMkLst>
        </pc:spChg>
        <pc:spChg chg="del mod">
          <ac:chgData name="Damian Gordon" userId="796278f3-970d-4a3b-8137-dc597a054133" providerId="ADAL" clId="{0D63B736-5652-45DA-B98A-586B011B2B89}" dt="2024-11-22T17:19:29.924" v="973" actId="478"/>
          <ac:spMkLst>
            <pc:docMk/>
            <pc:sldMk cId="1962992218" sldId="925"/>
            <ac:spMk id="8" creationId="{D1FA0056-831E-3945-933A-C5F4ECB7405B}"/>
          </ac:spMkLst>
        </pc:spChg>
        <pc:spChg chg="del">
          <ac:chgData name="Damian Gordon" userId="796278f3-970d-4a3b-8137-dc597a054133" providerId="ADAL" clId="{0D63B736-5652-45DA-B98A-586B011B2B89}" dt="2024-11-22T17:19:31.531" v="974" actId="478"/>
          <ac:spMkLst>
            <pc:docMk/>
            <pc:sldMk cId="1962992218" sldId="925"/>
            <ac:spMk id="9" creationId="{F65B7EE6-D449-5020-6EB7-3322F2D31221}"/>
          </ac:spMkLst>
        </pc:spChg>
        <pc:spChg chg="add del mod">
          <ac:chgData name="Damian Gordon" userId="796278f3-970d-4a3b-8137-dc597a054133" providerId="ADAL" clId="{0D63B736-5652-45DA-B98A-586B011B2B89}" dt="2024-11-22T17:20:49.017" v="985" actId="21"/>
          <ac:spMkLst>
            <pc:docMk/>
            <pc:sldMk cId="1962992218" sldId="925"/>
            <ac:spMk id="10" creationId="{DDCE6AB7-A630-E9A7-7767-9402E413D43C}"/>
          </ac:spMkLst>
        </pc:spChg>
        <pc:spChg chg="add del mod">
          <ac:chgData name="Damian Gordon" userId="796278f3-970d-4a3b-8137-dc597a054133" providerId="ADAL" clId="{0D63B736-5652-45DA-B98A-586B011B2B89}" dt="2024-11-22T18:34:02.098" v="1225" actId="478"/>
          <ac:spMkLst>
            <pc:docMk/>
            <pc:sldMk cId="1962992218" sldId="925"/>
            <ac:spMk id="11" creationId="{E4B12713-A5FF-C35B-F43A-8801C244A5B7}"/>
          </ac:spMkLst>
        </pc:spChg>
        <pc:spChg chg="add mod">
          <ac:chgData name="Damian Gordon" userId="796278f3-970d-4a3b-8137-dc597a054133" providerId="ADAL" clId="{0D63B736-5652-45DA-B98A-586B011B2B89}" dt="2024-11-22T18:34:02.484" v="1226"/>
          <ac:spMkLst>
            <pc:docMk/>
            <pc:sldMk cId="1962992218" sldId="925"/>
            <ac:spMk id="12" creationId="{E4698EA9-1C46-94B0-05D6-01DE8F6F70D0}"/>
          </ac:spMkLst>
        </pc:spChg>
      </pc:sldChg>
      <pc:sldChg chg="delSp modSp add del mod ord">
        <pc:chgData name="Damian Gordon" userId="796278f3-970d-4a3b-8137-dc597a054133" providerId="ADAL" clId="{0D63B736-5652-45DA-B98A-586B011B2B89}" dt="2024-11-23T12:47:04.584" v="9440" actId="47"/>
        <pc:sldMkLst>
          <pc:docMk/>
          <pc:sldMk cId="2270606582" sldId="926"/>
        </pc:sldMkLst>
        <pc:spChg chg="del">
          <ac:chgData name="Damian Gordon" userId="796278f3-970d-4a3b-8137-dc597a054133" providerId="ADAL" clId="{0D63B736-5652-45DA-B98A-586B011B2B89}" dt="2024-11-22T17:20:02.487" v="980" actId="478"/>
          <ac:spMkLst>
            <pc:docMk/>
            <pc:sldMk cId="2270606582" sldId="926"/>
            <ac:spMk id="2" creationId="{6E37F9E6-29E9-31C4-8832-269BFFA7415A}"/>
          </ac:spMkLst>
        </pc:spChg>
        <pc:spChg chg="del">
          <ac:chgData name="Damian Gordon" userId="796278f3-970d-4a3b-8137-dc597a054133" providerId="ADAL" clId="{0D63B736-5652-45DA-B98A-586B011B2B89}" dt="2024-11-22T17:19:59.612" v="979" actId="478"/>
          <ac:spMkLst>
            <pc:docMk/>
            <pc:sldMk cId="2270606582" sldId="926"/>
            <ac:spMk id="3" creationId="{08987C0C-3B38-8142-467F-D0217FEE017E}"/>
          </ac:spMkLst>
        </pc:spChg>
        <pc:spChg chg="del">
          <ac:chgData name="Damian Gordon" userId="796278f3-970d-4a3b-8137-dc597a054133" providerId="ADAL" clId="{0D63B736-5652-45DA-B98A-586B011B2B89}" dt="2024-11-22T17:17:51.752" v="964" actId="478"/>
          <ac:spMkLst>
            <pc:docMk/>
            <pc:sldMk cId="2270606582" sldId="926"/>
            <ac:spMk id="4" creationId="{334DB56F-3B54-2882-07B6-6DA870B09A66}"/>
          </ac:spMkLst>
        </pc:spChg>
        <pc:spChg chg="del mod">
          <ac:chgData name="Damian Gordon" userId="796278f3-970d-4a3b-8137-dc597a054133" providerId="ADAL" clId="{0D63B736-5652-45DA-B98A-586B011B2B89}" dt="2024-11-22T17:19:52.021" v="977" actId="478"/>
          <ac:spMkLst>
            <pc:docMk/>
            <pc:sldMk cId="2270606582" sldId="926"/>
            <ac:spMk id="5" creationId="{BC32A242-5E2D-CE02-A068-6189CC285F8B}"/>
          </ac:spMkLst>
        </pc:spChg>
        <pc:spChg chg="del">
          <ac:chgData name="Damian Gordon" userId="796278f3-970d-4a3b-8137-dc597a054133" providerId="ADAL" clId="{0D63B736-5652-45DA-B98A-586B011B2B89}" dt="2024-11-22T17:19:50.842" v="976" actId="478"/>
          <ac:spMkLst>
            <pc:docMk/>
            <pc:sldMk cId="2270606582" sldId="926"/>
            <ac:spMk id="6" creationId="{7D373C61-4BD0-3EEC-BB43-0DC25CC6A2C6}"/>
          </ac:spMkLst>
        </pc:spChg>
        <pc:spChg chg="del">
          <ac:chgData name="Damian Gordon" userId="796278f3-970d-4a3b-8137-dc597a054133" providerId="ADAL" clId="{0D63B736-5652-45DA-B98A-586B011B2B89}" dt="2024-11-22T17:17:50.045" v="963" actId="478"/>
          <ac:spMkLst>
            <pc:docMk/>
            <pc:sldMk cId="2270606582" sldId="926"/>
            <ac:spMk id="7" creationId="{FA783948-5AA4-16C5-35F8-B0AC1C046F24}"/>
          </ac:spMkLst>
        </pc:spChg>
      </pc:sldChg>
      <pc:sldChg chg="delSp modSp add del mod">
        <pc:chgData name="Damian Gordon" userId="796278f3-970d-4a3b-8137-dc597a054133" providerId="ADAL" clId="{0D63B736-5652-45DA-B98A-586B011B2B89}" dt="2024-11-22T17:17:45.790" v="961" actId="47"/>
        <pc:sldMkLst>
          <pc:docMk/>
          <pc:sldMk cId="2562154153" sldId="926"/>
        </pc:sldMkLst>
        <pc:spChg chg="del">
          <ac:chgData name="Damian Gordon" userId="796278f3-970d-4a3b-8137-dc597a054133" providerId="ADAL" clId="{0D63B736-5652-45DA-B98A-586B011B2B89}" dt="2024-11-22T17:17:15.785" v="881" actId="478"/>
          <ac:spMkLst>
            <pc:docMk/>
            <pc:sldMk cId="2562154153" sldId="926"/>
            <ac:spMk id="4" creationId="{E7666420-2E22-F75A-6189-55859C1276E3}"/>
          </ac:spMkLst>
        </pc:spChg>
        <pc:spChg chg="mod">
          <ac:chgData name="Damian Gordon" userId="796278f3-970d-4a3b-8137-dc597a054133" providerId="ADAL" clId="{0D63B736-5652-45DA-B98A-586B011B2B89}" dt="2024-11-22T17:17:25.648" v="923" actId="1037"/>
          <ac:spMkLst>
            <pc:docMk/>
            <pc:sldMk cId="2562154153" sldId="926"/>
            <ac:spMk id="5" creationId="{78306833-F49C-D1AA-25A4-3F0188BDB4C1}"/>
          </ac:spMkLst>
        </pc:spChg>
        <pc:spChg chg="mod">
          <ac:chgData name="Damian Gordon" userId="796278f3-970d-4a3b-8137-dc597a054133" providerId="ADAL" clId="{0D63B736-5652-45DA-B98A-586B011B2B89}" dt="2024-11-22T17:17:31.668" v="960" actId="1037"/>
          <ac:spMkLst>
            <pc:docMk/>
            <pc:sldMk cId="2562154153" sldId="926"/>
            <ac:spMk id="6" creationId="{1071C561-C3B1-9CE1-C787-4F09C4B917E8}"/>
          </ac:spMkLst>
        </pc:spChg>
        <pc:spChg chg="del">
          <ac:chgData name="Damian Gordon" userId="796278f3-970d-4a3b-8137-dc597a054133" providerId="ADAL" clId="{0D63B736-5652-45DA-B98A-586B011B2B89}" dt="2024-11-22T17:17:17.342" v="882" actId="478"/>
          <ac:spMkLst>
            <pc:docMk/>
            <pc:sldMk cId="2562154153" sldId="926"/>
            <ac:spMk id="7" creationId="{5949960A-5101-383F-0525-601CB6BB4B2F}"/>
          </ac:spMkLst>
        </pc:spChg>
      </pc:sldChg>
      <pc:sldChg chg="addSp delSp modSp add del mod">
        <pc:chgData name="Damian Gordon" userId="796278f3-970d-4a3b-8137-dc597a054133" providerId="ADAL" clId="{0D63B736-5652-45DA-B98A-586B011B2B89}" dt="2024-11-23T12:47:04.584" v="9440" actId="47"/>
        <pc:sldMkLst>
          <pc:docMk/>
          <pc:sldMk cId="2974074530" sldId="927"/>
        </pc:sldMkLst>
        <pc:spChg chg="mod">
          <ac:chgData name="Damian Gordon" userId="796278f3-970d-4a3b-8137-dc597a054133" providerId="ADAL" clId="{0D63B736-5652-45DA-B98A-586B011B2B89}" dt="2024-11-22T17:21:03.521" v="987" actId="14100"/>
          <ac:spMkLst>
            <pc:docMk/>
            <pc:sldMk cId="2974074530" sldId="927"/>
            <ac:spMk id="5" creationId="{00E5A600-CE6D-B64F-8373-748E3AAD665A}"/>
          </ac:spMkLst>
        </pc:spChg>
        <pc:spChg chg="mod">
          <ac:chgData name="Damian Gordon" userId="796278f3-970d-4a3b-8137-dc597a054133" providerId="ADAL" clId="{0D63B736-5652-45DA-B98A-586B011B2B89}" dt="2024-11-22T18:05:23.280" v="1130" actId="1036"/>
          <ac:spMkLst>
            <pc:docMk/>
            <pc:sldMk cId="2974074530" sldId="927"/>
            <ac:spMk id="8" creationId="{EC4165C1-9258-16C9-370E-A400C44C1AB6}"/>
          </ac:spMkLst>
        </pc:spChg>
        <pc:spChg chg="add del mod">
          <ac:chgData name="Damian Gordon" userId="796278f3-970d-4a3b-8137-dc597a054133" providerId="ADAL" clId="{0D63B736-5652-45DA-B98A-586B011B2B89}" dt="2024-11-22T17:21:05.594" v="988" actId="21"/>
          <ac:spMkLst>
            <pc:docMk/>
            <pc:sldMk cId="2974074530" sldId="927"/>
            <ac:spMk id="10" creationId="{DDCE6AB7-A630-E9A7-7767-9402E413D43C}"/>
          </ac:spMkLst>
        </pc:spChg>
        <pc:spChg chg="add mod">
          <ac:chgData name="Damian Gordon" userId="796278f3-970d-4a3b-8137-dc597a054133" providerId="ADAL" clId="{0D63B736-5652-45DA-B98A-586B011B2B89}" dt="2024-11-22T18:33:53.112" v="1222" actId="14100"/>
          <ac:spMkLst>
            <pc:docMk/>
            <pc:sldMk cId="2974074530" sldId="927"/>
            <ac:spMk id="11" creationId="{0B31BD9B-BD63-D177-F459-FD22C535C616}"/>
          </ac:spMkLst>
        </pc:spChg>
        <pc:spChg chg="add mod">
          <ac:chgData name="Damian Gordon" userId="796278f3-970d-4a3b-8137-dc597a054133" providerId="ADAL" clId="{0D63B736-5652-45DA-B98A-586B011B2B89}" dt="2024-11-22T18:05:07.051" v="1112"/>
          <ac:spMkLst>
            <pc:docMk/>
            <pc:sldMk cId="2974074530" sldId="927"/>
            <ac:spMk id="12" creationId="{342BDDDB-0EF7-0E6B-0EF9-25E72E5C6959}"/>
          </ac:spMkLst>
        </pc:spChg>
        <pc:spChg chg="add mod">
          <ac:chgData name="Damian Gordon" userId="796278f3-970d-4a3b-8137-dc597a054133" providerId="ADAL" clId="{0D63B736-5652-45DA-B98A-586B011B2B89}" dt="2024-11-22T18:05:39.908" v="1174" actId="20577"/>
          <ac:spMkLst>
            <pc:docMk/>
            <pc:sldMk cId="2974074530" sldId="927"/>
            <ac:spMk id="13" creationId="{115B09AB-4968-71B8-3AB0-CB0DE2409D40}"/>
          </ac:spMkLst>
        </pc:spChg>
        <pc:spChg chg="add mod">
          <ac:chgData name="Damian Gordon" userId="796278f3-970d-4a3b-8137-dc597a054133" providerId="ADAL" clId="{0D63B736-5652-45DA-B98A-586B011B2B89}" dt="2024-11-22T19:40:29.284" v="2726" actId="20577"/>
          <ac:spMkLst>
            <pc:docMk/>
            <pc:sldMk cId="2974074530" sldId="927"/>
            <ac:spMk id="14" creationId="{48419831-831E-7BCA-F6D4-6932D4BD083E}"/>
          </ac:spMkLst>
        </pc:spChg>
        <pc:spChg chg="add del mod">
          <ac:chgData name="Damian Gordon" userId="796278f3-970d-4a3b-8137-dc597a054133" providerId="ADAL" clId="{0D63B736-5652-45DA-B98A-586B011B2B89}" dt="2024-11-22T19:23:22.534" v="2134" actId="478"/>
          <ac:spMkLst>
            <pc:docMk/>
            <pc:sldMk cId="2974074530" sldId="927"/>
            <ac:spMk id="15" creationId="{7E60FE10-7B11-1FF4-8E4E-10697019E022}"/>
          </ac:spMkLst>
        </pc:spChg>
        <pc:spChg chg="add mod">
          <ac:chgData name="Damian Gordon" userId="796278f3-970d-4a3b-8137-dc597a054133" providerId="ADAL" clId="{0D63B736-5652-45DA-B98A-586B011B2B89}" dt="2024-11-22T19:23:23.325" v="2135"/>
          <ac:spMkLst>
            <pc:docMk/>
            <pc:sldMk cId="2974074530" sldId="927"/>
            <ac:spMk id="16" creationId="{03B1BE0F-80A3-3701-6989-8BEB4D839578}"/>
          </ac:spMkLst>
        </pc:spChg>
      </pc:sldChg>
      <pc:sldChg chg="addSp delSp modSp add del mod">
        <pc:chgData name="Damian Gordon" userId="796278f3-970d-4a3b-8137-dc597a054133" providerId="ADAL" clId="{0D63B736-5652-45DA-B98A-586B011B2B89}" dt="2024-11-23T12:47:04.584" v="9440" actId="47"/>
        <pc:sldMkLst>
          <pc:docMk/>
          <pc:sldMk cId="1128161583" sldId="928"/>
        </pc:sldMkLst>
        <pc:spChg chg="add del">
          <ac:chgData name="Damian Gordon" userId="796278f3-970d-4a3b-8137-dc597a054133" providerId="ADAL" clId="{0D63B736-5652-45DA-B98A-586B011B2B89}" dt="2024-11-22T17:20:38.916" v="982" actId="21"/>
          <ac:spMkLst>
            <pc:docMk/>
            <pc:sldMk cId="1128161583" sldId="928"/>
            <ac:spMk id="4" creationId="{DDCE6AB7-A630-E9A7-7767-9402E413D43C}"/>
          </ac:spMkLst>
        </pc:spChg>
        <pc:spChg chg="mod">
          <ac:chgData name="Damian Gordon" userId="796278f3-970d-4a3b-8137-dc597a054133" providerId="ADAL" clId="{0D63B736-5652-45DA-B98A-586B011B2B89}" dt="2024-11-22T17:22:03.174" v="992" actId="1076"/>
          <ac:spMkLst>
            <pc:docMk/>
            <pc:sldMk cId="1128161583" sldId="928"/>
            <ac:spMk id="5" creationId="{A59F2225-9F8D-D16C-FA2F-4D218CAFDA0C}"/>
          </ac:spMkLst>
        </pc:spChg>
      </pc:sldChg>
      <pc:sldChg chg="add del">
        <pc:chgData name="Damian Gordon" userId="796278f3-970d-4a3b-8137-dc597a054133" providerId="ADAL" clId="{0D63B736-5652-45DA-B98A-586B011B2B89}" dt="2024-11-23T12:47:04.584" v="9440" actId="47"/>
        <pc:sldMkLst>
          <pc:docMk/>
          <pc:sldMk cId="1555415285" sldId="929"/>
        </pc:sldMkLst>
      </pc:sldChg>
      <pc:sldChg chg="addSp delSp modSp add del mod">
        <pc:chgData name="Damian Gordon" userId="796278f3-970d-4a3b-8137-dc597a054133" providerId="ADAL" clId="{0D63B736-5652-45DA-B98A-586B011B2B89}" dt="2024-11-23T12:47:04.584" v="9440" actId="47"/>
        <pc:sldMkLst>
          <pc:docMk/>
          <pc:sldMk cId="2589673455" sldId="930"/>
        </pc:sldMkLst>
        <pc:spChg chg="add del mod">
          <ac:chgData name="Damian Gordon" userId="796278f3-970d-4a3b-8137-dc597a054133" providerId="ADAL" clId="{0D63B736-5652-45DA-B98A-586B011B2B89}" dt="2024-11-22T17:27:04.071" v="1023" actId="478"/>
          <ac:spMkLst>
            <pc:docMk/>
            <pc:sldMk cId="2589673455" sldId="930"/>
            <ac:spMk id="4" creationId="{9B7574A8-C15F-1D6C-E9AE-4EF51DD7E819}"/>
          </ac:spMkLst>
        </pc:spChg>
        <pc:spChg chg="add del mod">
          <ac:chgData name="Damian Gordon" userId="796278f3-970d-4a3b-8137-dc597a054133" providerId="ADAL" clId="{0D63B736-5652-45DA-B98A-586B011B2B89}" dt="2024-11-22T18:34:06.147" v="1227" actId="478"/>
          <ac:spMkLst>
            <pc:docMk/>
            <pc:sldMk cId="2589673455" sldId="930"/>
            <ac:spMk id="7" creationId="{EBC91940-990A-72CF-180E-66577096D4F1}"/>
          </ac:spMkLst>
        </pc:spChg>
        <pc:spChg chg="add mod">
          <ac:chgData name="Damian Gordon" userId="796278f3-970d-4a3b-8137-dc597a054133" providerId="ADAL" clId="{0D63B736-5652-45DA-B98A-586B011B2B89}" dt="2024-11-22T18:34:06.539" v="1228"/>
          <ac:spMkLst>
            <pc:docMk/>
            <pc:sldMk cId="2589673455" sldId="930"/>
            <ac:spMk id="8" creationId="{E61116D6-528F-D289-C7E0-069B410998DC}"/>
          </ac:spMkLst>
        </pc:spChg>
      </pc:sldChg>
      <pc:sldChg chg="addSp delSp modSp add del mod">
        <pc:chgData name="Damian Gordon" userId="796278f3-970d-4a3b-8137-dc597a054133" providerId="ADAL" clId="{0D63B736-5652-45DA-B98A-586B011B2B89}" dt="2024-11-23T12:47:04.584" v="9440" actId="47"/>
        <pc:sldMkLst>
          <pc:docMk/>
          <pc:sldMk cId="2324027960" sldId="931"/>
        </pc:sldMkLst>
        <pc:spChg chg="add mod">
          <ac:chgData name="Damian Gordon" userId="796278f3-970d-4a3b-8137-dc597a054133" providerId="ADAL" clId="{0D63B736-5652-45DA-B98A-586B011B2B89}" dt="2024-11-22T18:04:37.500" v="1110" actId="20577"/>
          <ac:spMkLst>
            <pc:docMk/>
            <pc:sldMk cId="2324027960" sldId="931"/>
            <ac:spMk id="8" creationId="{E8BE1AD5-F3C5-F44A-907A-40DE3CB83BF4}"/>
          </ac:spMkLst>
        </pc:spChg>
        <pc:spChg chg="add mod">
          <ac:chgData name="Damian Gordon" userId="796278f3-970d-4a3b-8137-dc597a054133" providerId="ADAL" clId="{0D63B736-5652-45DA-B98A-586B011B2B89}" dt="2024-11-22T18:33:58.914" v="1224"/>
          <ac:spMkLst>
            <pc:docMk/>
            <pc:sldMk cId="2324027960" sldId="931"/>
            <ac:spMk id="9" creationId="{0789A201-0151-02A8-B4B3-0551D635EC22}"/>
          </ac:spMkLst>
        </pc:spChg>
        <pc:spChg chg="del">
          <ac:chgData name="Damian Gordon" userId="796278f3-970d-4a3b-8137-dc597a054133" providerId="ADAL" clId="{0D63B736-5652-45DA-B98A-586B011B2B89}" dt="2024-11-22T18:33:58.544" v="1223" actId="478"/>
          <ac:spMkLst>
            <pc:docMk/>
            <pc:sldMk cId="2324027960" sldId="931"/>
            <ac:spMk id="11" creationId="{A5A37BCD-6505-662B-27D7-8751B8953C2F}"/>
          </ac:spMkLst>
        </pc:spChg>
      </pc:sldChg>
      <pc:sldChg chg="addSp delSp modSp add del mod ord">
        <pc:chgData name="Damian Gordon" userId="796278f3-970d-4a3b-8137-dc597a054133" providerId="ADAL" clId="{0D63B736-5652-45DA-B98A-586B011B2B89}" dt="2024-11-23T12:47:04.584" v="9440" actId="47"/>
        <pc:sldMkLst>
          <pc:docMk/>
          <pc:sldMk cId="1751538605" sldId="932"/>
        </pc:sldMkLst>
        <pc:spChg chg="add mod">
          <ac:chgData name="Damian Gordon" userId="796278f3-970d-4a3b-8137-dc597a054133" providerId="ADAL" clId="{0D63B736-5652-45DA-B98A-586B011B2B89}" dt="2024-11-22T18:34:19.482" v="1230"/>
          <ac:spMkLst>
            <pc:docMk/>
            <pc:sldMk cId="1751538605" sldId="932"/>
            <ac:spMk id="10" creationId="{1921F591-3656-FABF-EA45-9E18F3359C3C}"/>
          </ac:spMkLst>
        </pc:spChg>
        <pc:spChg chg="del">
          <ac:chgData name="Damian Gordon" userId="796278f3-970d-4a3b-8137-dc597a054133" providerId="ADAL" clId="{0D63B736-5652-45DA-B98A-586B011B2B89}" dt="2024-11-22T18:34:17.677" v="1229" actId="478"/>
          <ac:spMkLst>
            <pc:docMk/>
            <pc:sldMk cId="1751538605" sldId="932"/>
            <ac:spMk id="11" creationId="{B8B5C4F1-7B26-8AF5-8E12-26C7655A0E5D}"/>
          </ac:spMkLst>
        </pc:spChg>
      </pc:sldChg>
      <pc:sldChg chg="addSp delSp modSp add del mod">
        <pc:chgData name="Damian Gordon" userId="796278f3-970d-4a3b-8137-dc597a054133" providerId="ADAL" clId="{0D63B736-5652-45DA-B98A-586B011B2B89}" dt="2024-11-22T18:55:54.225" v="1490" actId="47"/>
        <pc:sldMkLst>
          <pc:docMk/>
          <pc:sldMk cId="3882295205" sldId="933"/>
        </pc:sldMkLst>
        <pc:spChg chg="add del">
          <ac:chgData name="Damian Gordon" userId="796278f3-970d-4a3b-8137-dc597a054133" providerId="ADAL" clId="{0D63B736-5652-45DA-B98A-586B011B2B89}" dt="2024-11-22T18:51:40.194" v="1395" actId="478"/>
          <ac:spMkLst>
            <pc:docMk/>
            <pc:sldMk cId="3882295205" sldId="933"/>
            <ac:spMk id="8" creationId="{91DD8DCD-FC9A-A6E1-7180-D539ABD3BA0E}"/>
          </ac:spMkLst>
        </pc:spChg>
        <pc:spChg chg="add del mod">
          <ac:chgData name="Damian Gordon" userId="796278f3-970d-4a3b-8137-dc597a054133" providerId="ADAL" clId="{0D63B736-5652-45DA-B98A-586B011B2B89}" dt="2024-11-22T18:55:46.714" v="1488" actId="21"/>
          <ac:spMkLst>
            <pc:docMk/>
            <pc:sldMk cId="3882295205" sldId="933"/>
            <ac:spMk id="12" creationId="{00EAE302-948D-F216-E755-D217A52AA53D}"/>
          </ac:spMkLst>
        </pc:spChg>
      </pc:sldChg>
      <pc:sldChg chg="addSp delSp modSp add del mod">
        <pc:chgData name="Damian Gordon" userId="796278f3-970d-4a3b-8137-dc597a054133" providerId="ADAL" clId="{0D63B736-5652-45DA-B98A-586B011B2B89}" dt="2024-11-23T12:47:04.584" v="9440" actId="47"/>
        <pc:sldMkLst>
          <pc:docMk/>
          <pc:sldMk cId="2524629111" sldId="934"/>
        </pc:sldMkLst>
        <pc:spChg chg="add mod">
          <ac:chgData name="Damian Gordon" userId="796278f3-970d-4a3b-8137-dc597a054133" providerId="ADAL" clId="{0D63B736-5652-45DA-B98A-586B011B2B89}" dt="2024-11-22T18:58:18.308" v="1511"/>
          <ac:spMkLst>
            <pc:docMk/>
            <pc:sldMk cId="2524629111" sldId="934"/>
            <ac:spMk id="8" creationId="{70A5D460-5712-5805-18D9-154E17C3FB02}"/>
          </ac:spMkLst>
        </pc:spChg>
        <pc:spChg chg="add mod ord">
          <ac:chgData name="Damian Gordon" userId="796278f3-970d-4a3b-8137-dc597a054133" providerId="ADAL" clId="{0D63B736-5652-45DA-B98A-586B011B2B89}" dt="2024-11-22T19:40:52.433" v="2731" actId="166"/>
          <ac:spMkLst>
            <pc:docMk/>
            <pc:sldMk cId="2524629111" sldId="934"/>
            <ac:spMk id="12" creationId="{00EAE302-948D-F216-E755-D217A52AA53D}"/>
          </ac:spMkLst>
        </pc:spChg>
        <pc:spChg chg="del">
          <ac:chgData name="Damian Gordon" userId="796278f3-970d-4a3b-8137-dc597a054133" providerId="ADAL" clId="{0D63B736-5652-45DA-B98A-586B011B2B89}" dt="2024-11-22T18:58:17.902" v="1510" actId="478"/>
          <ac:spMkLst>
            <pc:docMk/>
            <pc:sldMk cId="2524629111" sldId="934"/>
            <ac:spMk id="15" creationId="{295EAB44-D593-545A-5023-45805C1B46B8}"/>
          </ac:spMkLst>
        </pc:spChg>
        <pc:spChg chg="del">
          <ac:chgData name="Damian Gordon" userId="796278f3-970d-4a3b-8137-dc597a054133" providerId="ADAL" clId="{0D63B736-5652-45DA-B98A-586B011B2B89}" dt="2024-11-22T19:40:46.839" v="2729" actId="478"/>
          <ac:spMkLst>
            <pc:docMk/>
            <pc:sldMk cId="2524629111" sldId="934"/>
            <ac:spMk id="18" creationId="{0CA7978E-ADA5-A923-58E7-57E08ED3C7EF}"/>
          </ac:spMkLst>
        </pc:spChg>
        <pc:spChg chg="add mod">
          <ac:chgData name="Damian Gordon" userId="796278f3-970d-4a3b-8137-dc597a054133" providerId="ADAL" clId="{0D63B736-5652-45DA-B98A-586B011B2B89}" dt="2024-11-22T19:40:47.467" v="2730"/>
          <ac:spMkLst>
            <pc:docMk/>
            <pc:sldMk cId="2524629111" sldId="934"/>
            <ac:spMk id="19" creationId="{34CC6E57-E890-919E-CBC9-C05B1E615B39}"/>
          </ac:spMkLst>
        </pc:spChg>
      </pc:sldChg>
      <pc:sldChg chg="delSp add del mod ord">
        <pc:chgData name="Damian Gordon" userId="796278f3-970d-4a3b-8137-dc597a054133" providerId="ADAL" clId="{0D63B736-5652-45DA-B98A-586B011B2B89}" dt="2024-11-23T12:47:04.584" v="9440" actId="47"/>
        <pc:sldMkLst>
          <pc:docMk/>
          <pc:sldMk cId="3750986721" sldId="935"/>
        </pc:sldMkLst>
        <pc:spChg chg="del">
          <ac:chgData name="Damian Gordon" userId="796278f3-970d-4a3b-8137-dc597a054133" providerId="ADAL" clId="{0D63B736-5652-45DA-B98A-586B011B2B89}" dt="2024-11-22T18:56:19.207" v="1494" actId="478"/>
          <ac:spMkLst>
            <pc:docMk/>
            <pc:sldMk cId="3750986721" sldId="935"/>
            <ac:spMk id="12" creationId="{9F2740D8-3720-16D1-8D90-056D114A4E5E}"/>
          </ac:spMkLst>
        </pc:spChg>
      </pc:sldChg>
      <pc:sldChg chg="delSp add del mod ord">
        <pc:chgData name="Damian Gordon" userId="796278f3-970d-4a3b-8137-dc597a054133" providerId="ADAL" clId="{0D63B736-5652-45DA-B98A-586B011B2B89}" dt="2024-11-23T12:47:04.584" v="9440" actId="47"/>
        <pc:sldMkLst>
          <pc:docMk/>
          <pc:sldMk cId="2437409153" sldId="936"/>
        </pc:sldMkLst>
        <pc:spChg chg="del">
          <ac:chgData name="Damian Gordon" userId="796278f3-970d-4a3b-8137-dc597a054133" providerId="ADAL" clId="{0D63B736-5652-45DA-B98A-586B011B2B89}" dt="2024-11-22T18:56:37.974" v="1498" actId="478"/>
          <ac:spMkLst>
            <pc:docMk/>
            <pc:sldMk cId="2437409153" sldId="936"/>
            <ac:spMk id="10" creationId="{9532B67A-B03B-18D4-C091-CB2B7E021A63}"/>
          </ac:spMkLst>
        </pc:spChg>
        <pc:spChg chg="del">
          <ac:chgData name="Damian Gordon" userId="796278f3-970d-4a3b-8137-dc597a054133" providerId="ADAL" clId="{0D63B736-5652-45DA-B98A-586B011B2B89}" dt="2024-11-22T18:56:43.187" v="1499" actId="478"/>
          <ac:spMkLst>
            <pc:docMk/>
            <pc:sldMk cId="2437409153" sldId="936"/>
            <ac:spMk id="12" creationId="{FAE0D53B-5228-4011-E55F-1A787D5E74B7}"/>
          </ac:spMkLst>
        </pc:spChg>
      </pc:sldChg>
      <pc:sldChg chg="addSp delSp modSp add del mod">
        <pc:chgData name="Damian Gordon" userId="796278f3-970d-4a3b-8137-dc597a054133" providerId="ADAL" clId="{0D63B736-5652-45DA-B98A-586B011B2B89}" dt="2024-11-23T12:47:04.584" v="9440" actId="47"/>
        <pc:sldMkLst>
          <pc:docMk/>
          <pc:sldMk cId="3623396555" sldId="937"/>
        </pc:sldMkLst>
        <pc:spChg chg="add mod">
          <ac:chgData name="Damian Gordon" userId="796278f3-970d-4a3b-8137-dc597a054133" providerId="ADAL" clId="{0D63B736-5652-45DA-B98A-586B011B2B89}" dt="2024-11-22T18:58:12.785" v="1509"/>
          <ac:spMkLst>
            <pc:docMk/>
            <pc:sldMk cId="3623396555" sldId="937"/>
            <ac:spMk id="8" creationId="{7E887777-98F6-A4D3-D874-8D1BD0AA9400}"/>
          </ac:spMkLst>
        </pc:spChg>
        <pc:spChg chg="add mod">
          <ac:chgData name="Damian Gordon" userId="796278f3-970d-4a3b-8137-dc597a054133" providerId="ADAL" clId="{0D63B736-5652-45DA-B98A-586B011B2B89}" dt="2024-11-22T19:40:41.176" v="2728"/>
          <ac:spMkLst>
            <pc:docMk/>
            <pc:sldMk cId="3623396555" sldId="937"/>
            <ac:spMk id="12" creationId="{C32935A0-FB01-FE1F-BC9D-37D89586C0FE}"/>
          </ac:spMkLst>
        </pc:spChg>
        <pc:spChg chg="del">
          <ac:chgData name="Damian Gordon" userId="796278f3-970d-4a3b-8137-dc597a054133" providerId="ADAL" clId="{0D63B736-5652-45DA-B98A-586B011B2B89}" dt="2024-11-22T18:58:12.356" v="1508" actId="478"/>
          <ac:spMkLst>
            <pc:docMk/>
            <pc:sldMk cId="3623396555" sldId="937"/>
            <ac:spMk id="15" creationId="{276E8C99-D6F1-9AB1-36EB-9961EEF333C3}"/>
          </ac:spMkLst>
        </pc:spChg>
        <pc:spChg chg="del">
          <ac:chgData name="Damian Gordon" userId="796278f3-970d-4a3b-8137-dc597a054133" providerId="ADAL" clId="{0D63B736-5652-45DA-B98A-586B011B2B89}" dt="2024-11-22T19:40:40.678" v="2727" actId="478"/>
          <ac:spMkLst>
            <pc:docMk/>
            <pc:sldMk cId="3623396555" sldId="937"/>
            <ac:spMk id="18" creationId="{A6887BFD-8A0C-3F85-FDE0-FF434A69C975}"/>
          </ac:spMkLst>
        </pc:spChg>
      </pc:sldChg>
      <pc:sldChg chg="modSp add mod ord">
        <pc:chgData name="Damian Gordon" userId="796278f3-970d-4a3b-8137-dc597a054133" providerId="ADAL" clId="{0D63B736-5652-45DA-B98A-586B011B2B89}" dt="2024-11-23T16:49:00.446" v="11882" actId="20577"/>
        <pc:sldMkLst>
          <pc:docMk/>
          <pc:sldMk cId="310293914" sldId="938"/>
        </pc:sldMkLst>
        <pc:spChg chg="mod">
          <ac:chgData name="Damian Gordon" userId="796278f3-970d-4a3b-8137-dc597a054133" providerId="ADAL" clId="{0D63B736-5652-45DA-B98A-586B011B2B89}" dt="2024-11-23T11:59:20.262" v="8636" actId="20577"/>
          <ac:spMkLst>
            <pc:docMk/>
            <pc:sldMk cId="310293914" sldId="938"/>
            <ac:spMk id="2" creationId="{58625C6A-AE41-CF13-B1CB-22745AFEFB73}"/>
          </ac:spMkLst>
        </pc:spChg>
        <pc:spChg chg="mod">
          <ac:chgData name="Damian Gordon" userId="796278f3-970d-4a3b-8137-dc597a054133" providerId="ADAL" clId="{0D63B736-5652-45DA-B98A-586B011B2B89}" dt="2024-11-23T16:49:00.446" v="11882" actId="20577"/>
          <ac:spMkLst>
            <pc:docMk/>
            <pc:sldMk cId="310293914" sldId="938"/>
            <ac:spMk id="3" creationId="{D5922227-B59E-D675-13D7-9ADBECF185F4}"/>
          </ac:spMkLst>
        </pc:spChg>
      </pc:sldChg>
      <pc:sldChg chg="add del ord">
        <pc:chgData name="Damian Gordon" userId="796278f3-970d-4a3b-8137-dc597a054133" providerId="ADAL" clId="{0D63B736-5652-45DA-B98A-586B011B2B89}" dt="2024-11-23T12:47:04.584" v="9440" actId="47"/>
        <pc:sldMkLst>
          <pc:docMk/>
          <pc:sldMk cId="3990442484" sldId="939"/>
        </pc:sldMkLst>
      </pc:sldChg>
      <pc:sldChg chg="modSp add del mod ord">
        <pc:chgData name="Damian Gordon" userId="796278f3-970d-4a3b-8137-dc597a054133" providerId="ADAL" clId="{0D63B736-5652-45DA-B98A-586B011B2B89}" dt="2024-11-23T12:47:04.584" v="9440" actId="47"/>
        <pc:sldMkLst>
          <pc:docMk/>
          <pc:sldMk cId="2095753444" sldId="940"/>
        </pc:sldMkLst>
        <pc:spChg chg="mod">
          <ac:chgData name="Damian Gordon" userId="796278f3-970d-4a3b-8137-dc597a054133" providerId="ADAL" clId="{0D63B736-5652-45DA-B98A-586B011B2B89}" dt="2024-11-22T19:25:48.447" v="2298" actId="115"/>
          <ac:spMkLst>
            <pc:docMk/>
            <pc:sldMk cId="2095753444" sldId="940"/>
            <ac:spMk id="3" creationId="{D2B11825-F30F-089E-4DE4-361213ED3BE6}"/>
          </ac:spMkLst>
        </pc:spChg>
      </pc:sldChg>
      <pc:sldChg chg="addSp delSp modSp add del mod ord">
        <pc:chgData name="Damian Gordon" userId="796278f3-970d-4a3b-8137-dc597a054133" providerId="ADAL" clId="{0D63B736-5652-45DA-B98A-586B011B2B89}" dt="2024-11-23T12:47:04.584" v="9440" actId="47"/>
        <pc:sldMkLst>
          <pc:docMk/>
          <pc:sldMk cId="35940627" sldId="941"/>
        </pc:sldMkLst>
        <pc:spChg chg="mod">
          <ac:chgData name="Damian Gordon" userId="796278f3-970d-4a3b-8137-dc597a054133" providerId="ADAL" clId="{0D63B736-5652-45DA-B98A-586B011B2B89}" dt="2024-11-22T19:36:57.200" v="2683" actId="20577"/>
          <ac:spMkLst>
            <pc:docMk/>
            <pc:sldMk cId="35940627" sldId="941"/>
            <ac:spMk id="3" creationId="{5BD5B951-E378-7B25-4EBB-8F3B1BF80861}"/>
          </ac:spMkLst>
        </pc:spChg>
        <pc:spChg chg="add del mod ord">
          <ac:chgData name="Damian Gordon" userId="796278f3-970d-4a3b-8137-dc597a054133" providerId="ADAL" clId="{0D63B736-5652-45DA-B98A-586B011B2B89}" dt="2024-11-22T19:32:58.469" v="2460" actId="478"/>
          <ac:spMkLst>
            <pc:docMk/>
            <pc:sldMk cId="35940627" sldId="941"/>
            <ac:spMk id="5" creationId="{BC567509-842E-BC5E-E28E-5BE3338A404A}"/>
          </ac:spMkLst>
        </pc:spChg>
        <pc:spChg chg="add del mod">
          <ac:chgData name="Damian Gordon" userId="796278f3-970d-4a3b-8137-dc597a054133" providerId="ADAL" clId="{0D63B736-5652-45DA-B98A-586B011B2B89}" dt="2024-11-22T19:32:58.469" v="2460" actId="478"/>
          <ac:spMkLst>
            <pc:docMk/>
            <pc:sldMk cId="35940627" sldId="941"/>
            <ac:spMk id="6" creationId="{507DA4B5-4CEF-94BB-5457-2BDFB3080D12}"/>
          </ac:spMkLst>
        </pc:spChg>
        <pc:spChg chg="add del mod">
          <ac:chgData name="Damian Gordon" userId="796278f3-970d-4a3b-8137-dc597a054133" providerId="ADAL" clId="{0D63B736-5652-45DA-B98A-586B011B2B89}" dt="2024-11-22T19:32:58.469" v="2460" actId="478"/>
          <ac:spMkLst>
            <pc:docMk/>
            <pc:sldMk cId="35940627" sldId="941"/>
            <ac:spMk id="8" creationId="{9519E63C-8CCB-F89B-FC43-5538441F4DC9}"/>
          </ac:spMkLst>
        </pc:spChg>
        <pc:spChg chg="add del mod">
          <ac:chgData name="Damian Gordon" userId="796278f3-970d-4a3b-8137-dc597a054133" providerId="ADAL" clId="{0D63B736-5652-45DA-B98A-586B011B2B89}" dt="2024-11-22T19:32:58.469" v="2460" actId="478"/>
          <ac:spMkLst>
            <pc:docMk/>
            <pc:sldMk cId="35940627" sldId="941"/>
            <ac:spMk id="9" creationId="{78A5E3CF-91AB-62FE-131F-4F7A540607AC}"/>
          </ac:spMkLst>
        </pc:spChg>
        <pc:spChg chg="add del mod">
          <ac:chgData name="Damian Gordon" userId="796278f3-970d-4a3b-8137-dc597a054133" providerId="ADAL" clId="{0D63B736-5652-45DA-B98A-586B011B2B89}" dt="2024-11-22T19:32:58.469" v="2460" actId="478"/>
          <ac:spMkLst>
            <pc:docMk/>
            <pc:sldMk cId="35940627" sldId="941"/>
            <ac:spMk id="10" creationId="{08D821ED-852B-C076-78BA-CE296A27D1F8}"/>
          </ac:spMkLst>
        </pc:spChg>
        <pc:spChg chg="add del mod">
          <ac:chgData name="Damian Gordon" userId="796278f3-970d-4a3b-8137-dc597a054133" providerId="ADAL" clId="{0D63B736-5652-45DA-B98A-586B011B2B89}" dt="2024-11-22T19:32:58.469" v="2460" actId="478"/>
          <ac:spMkLst>
            <pc:docMk/>
            <pc:sldMk cId="35940627" sldId="941"/>
            <ac:spMk id="11" creationId="{F31888FA-5E6E-D787-986D-C5567145567A}"/>
          </ac:spMkLst>
        </pc:spChg>
        <pc:picChg chg="add del mod">
          <ac:chgData name="Damian Gordon" userId="796278f3-970d-4a3b-8137-dc597a054133" providerId="ADAL" clId="{0D63B736-5652-45DA-B98A-586B011B2B89}" dt="2024-11-22T19:28:11.059" v="2390" actId="478"/>
          <ac:picMkLst>
            <pc:docMk/>
            <pc:sldMk cId="35940627" sldId="941"/>
            <ac:picMk id="4" creationId="{B573DA82-09F4-2467-546E-1D018A3609B6}"/>
          </ac:picMkLst>
        </pc:picChg>
      </pc:sldChg>
      <pc:sldChg chg="addSp delSp modSp add del mod ord">
        <pc:chgData name="Damian Gordon" userId="796278f3-970d-4a3b-8137-dc597a054133" providerId="ADAL" clId="{0D63B736-5652-45DA-B98A-586B011B2B89}" dt="2024-11-23T12:47:04.584" v="9440" actId="47"/>
        <pc:sldMkLst>
          <pc:docMk/>
          <pc:sldMk cId="432424565" sldId="942"/>
        </pc:sldMkLst>
        <pc:spChg chg="mod">
          <ac:chgData name="Damian Gordon" userId="796278f3-970d-4a3b-8137-dc597a054133" providerId="ADAL" clId="{0D63B736-5652-45DA-B98A-586B011B2B89}" dt="2024-11-22T19:33:24.443" v="2483" actId="20577"/>
          <ac:spMkLst>
            <pc:docMk/>
            <pc:sldMk cId="432424565" sldId="942"/>
            <ac:spMk id="3" creationId="{AE1DDAB3-CCDB-47D3-C4B6-12C5810A94A8}"/>
          </ac:spMkLst>
        </pc:spChg>
        <pc:spChg chg="add mod ord">
          <ac:chgData name="Damian Gordon" userId="796278f3-970d-4a3b-8137-dc597a054133" providerId="ADAL" clId="{0D63B736-5652-45DA-B98A-586B011B2B89}" dt="2024-11-22T19:39:22.332" v="2722" actId="1076"/>
          <ac:spMkLst>
            <pc:docMk/>
            <pc:sldMk cId="432424565" sldId="942"/>
            <ac:spMk id="4" creationId="{86833F5E-5C96-48D9-0F8A-103FB47A93EF}"/>
          </ac:spMkLst>
        </pc:spChg>
        <pc:spChg chg="mod">
          <ac:chgData name="Damian Gordon" userId="796278f3-970d-4a3b-8137-dc597a054133" providerId="ADAL" clId="{0D63B736-5652-45DA-B98A-586B011B2B89}" dt="2024-11-22T19:34:33.224" v="2504" actId="14100"/>
          <ac:spMkLst>
            <pc:docMk/>
            <pc:sldMk cId="432424565" sldId="942"/>
            <ac:spMk id="5" creationId="{82AE4C7D-5A87-8C95-3F95-D326D29AC102}"/>
          </ac:spMkLst>
        </pc:spChg>
        <pc:spChg chg="del">
          <ac:chgData name="Damian Gordon" userId="796278f3-970d-4a3b-8137-dc597a054133" providerId="ADAL" clId="{0D63B736-5652-45DA-B98A-586B011B2B89}" dt="2024-11-22T19:34:09.115" v="2493" actId="478"/>
          <ac:spMkLst>
            <pc:docMk/>
            <pc:sldMk cId="432424565" sldId="942"/>
            <ac:spMk id="6" creationId="{0E236B50-0A61-D865-46F7-3AB27479AA3A}"/>
          </ac:spMkLst>
        </pc:spChg>
        <pc:spChg chg="mod">
          <ac:chgData name="Damian Gordon" userId="796278f3-970d-4a3b-8137-dc597a054133" providerId="ADAL" clId="{0D63B736-5652-45DA-B98A-586B011B2B89}" dt="2024-11-22T19:34:59.948" v="2510" actId="1076"/>
          <ac:spMkLst>
            <pc:docMk/>
            <pc:sldMk cId="432424565" sldId="942"/>
            <ac:spMk id="8" creationId="{B5566ECE-BC44-A879-9A71-1EFA87FE7ED8}"/>
          </ac:spMkLst>
        </pc:spChg>
        <pc:spChg chg="mod">
          <ac:chgData name="Damian Gordon" userId="796278f3-970d-4a3b-8137-dc597a054133" providerId="ADAL" clId="{0D63B736-5652-45DA-B98A-586B011B2B89}" dt="2024-11-22T19:35:08.147" v="2511" actId="1076"/>
          <ac:spMkLst>
            <pc:docMk/>
            <pc:sldMk cId="432424565" sldId="942"/>
            <ac:spMk id="9" creationId="{1F541129-DF16-B825-F2FE-7953FD31FC4B}"/>
          </ac:spMkLst>
        </pc:spChg>
        <pc:spChg chg="mod">
          <ac:chgData name="Damian Gordon" userId="796278f3-970d-4a3b-8137-dc597a054133" providerId="ADAL" clId="{0D63B736-5652-45DA-B98A-586B011B2B89}" dt="2024-11-22T20:21:32.873" v="3526" actId="1036"/>
          <ac:spMkLst>
            <pc:docMk/>
            <pc:sldMk cId="432424565" sldId="942"/>
            <ac:spMk id="10" creationId="{00419345-778F-AC34-5F5B-4AC8405716E6}"/>
          </ac:spMkLst>
        </pc:spChg>
        <pc:spChg chg="mod">
          <ac:chgData name="Damian Gordon" userId="796278f3-970d-4a3b-8137-dc597a054133" providerId="ADAL" clId="{0D63B736-5652-45DA-B98A-586B011B2B89}" dt="2024-11-22T19:35:38.602" v="2560" actId="1035"/>
          <ac:spMkLst>
            <pc:docMk/>
            <pc:sldMk cId="432424565" sldId="942"/>
            <ac:spMk id="11" creationId="{C127E664-6C02-E35C-8A9C-52D450F5D163}"/>
          </ac:spMkLst>
        </pc:spChg>
        <pc:spChg chg="add del">
          <ac:chgData name="Damian Gordon" userId="796278f3-970d-4a3b-8137-dc597a054133" providerId="ADAL" clId="{0D63B736-5652-45DA-B98A-586B011B2B89}" dt="2024-11-22T19:37:55.917" v="2685" actId="22"/>
          <ac:spMkLst>
            <pc:docMk/>
            <pc:sldMk cId="432424565" sldId="942"/>
            <ac:spMk id="13" creationId="{020BA520-6BD8-08C7-4B0B-4125E9506219}"/>
          </ac:spMkLst>
        </pc:spChg>
        <pc:spChg chg="add mod">
          <ac:chgData name="Damian Gordon" userId="796278f3-970d-4a3b-8137-dc597a054133" providerId="ADAL" clId="{0D63B736-5652-45DA-B98A-586B011B2B89}" dt="2024-11-22T19:39:14.388" v="2718" actId="1076"/>
          <ac:spMkLst>
            <pc:docMk/>
            <pc:sldMk cId="432424565" sldId="942"/>
            <ac:spMk id="15" creationId="{62727B26-2992-E64F-51CB-134234605EC9}"/>
          </ac:spMkLst>
        </pc:spChg>
        <pc:spChg chg="add mod">
          <ac:chgData name="Damian Gordon" userId="796278f3-970d-4a3b-8137-dc597a054133" providerId="ADAL" clId="{0D63B736-5652-45DA-B98A-586B011B2B89}" dt="2024-11-22T19:39:32.387" v="2723" actId="1076"/>
          <ac:spMkLst>
            <pc:docMk/>
            <pc:sldMk cId="432424565" sldId="942"/>
            <ac:spMk id="16" creationId="{EC36D8F2-1C23-0D2F-7379-DE1459CF09CF}"/>
          </ac:spMkLst>
        </pc:spChg>
      </pc:sldChg>
      <pc:sldChg chg="modSp add del mod">
        <pc:chgData name="Damian Gordon" userId="796278f3-970d-4a3b-8137-dc597a054133" providerId="ADAL" clId="{0D63B736-5652-45DA-B98A-586B011B2B89}" dt="2024-11-23T12:47:04.584" v="9440" actId="47"/>
        <pc:sldMkLst>
          <pc:docMk/>
          <pc:sldMk cId="222805180" sldId="943"/>
        </pc:sldMkLst>
        <pc:spChg chg="mod">
          <ac:chgData name="Damian Gordon" userId="796278f3-970d-4a3b-8137-dc597a054133" providerId="ADAL" clId="{0D63B736-5652-45DA-B98A-586B011B2B89}" dt="2024-11-22T20:22:22.932" v="3576" actId="20577"/>
          <ac:spMkLst>
            <pc:docMk/>
            <pc:sldMk cId="222805180" sldId="943"/>
            <ac:spMk id="3" creationId="{880D4A95-758A-CB28-C656-ED4740C0C9BC}"/>
          </ac:spMkLst>
        </pc:spChg>
      </pc:sldChg>
      <pc:sldChg chg="modSp add del mod">
        <pc:chgData name="Damian Gordon" userId="796278f3-970d-4a3b-8137-dc597a054133" providerId="ADAL" clId="{0D63B736-5652-45DA-B98A-586B011B2B89}" dt="2024-11-23T12:47:04.584" v="9440" actId="47"/>
        <pc:sldMkLst>
          <pc:docMk/>
          <pc:sldMk cId="2262961967" sldId="944"/>
        </pc:sldMkLst>
        <pc:spChg chg="mod">
          <ac:chgData name="Damian Gordon" userId="796278f3-970d-4a3b-8137-dc597a054133" providerId="ADAL" clId="{0D63B736-5652-45DA-B98A-586B011B2B89}" dt="2024-11-22T20:47:15.118" v="4225" actId="113"/>
          <ac:spMkLst>
            <pc:docMk/>
            <pc:sldMk cId="2262961967" sldId="944"/>
            <ac:spMk id="3" creationId="{FF5F7545-CE60-8E33-1C08-56799622BC43}"/>
          </ac:spMkLst>
        </pc:spChg>
      </pc:sldChg>
      <pc:sldChg chg="modSp add del mod ord">
        <pc:chgData name="Damian Gordon" userId="796278f3-970d-4a3b-8137-dc597a054133" providerId="ADAL" clId="{0D63B736-5652-45DA-B98A-586B011B2B89}" dt="2024-11-23T12:47:04.584" v="9440" actId="47"/>
        <pc:sldMkLst>
          <pc:docMk/>
          <pc:sldMk cId="383444144" sldId="945"/>
        </pc:sldMkLst>
        <pc:spChg chg="mod">
          <ac:chgData name="Damian Gordon" userId="796278f3-970d-4a3b-8137-dc597a054133" providerId="ADAL" clId="{0D63B736-5652-45DA-B98A-586B011B2B89}" dt="2024-11-22T20:47:11.296" v="4224" actId="113"/>
          <ac:spMkLst>
            <pc:docMk/>
            <pc:sldMk cId="383444144" sldId="945"/>
            <ac:spMk id="3" creationId="{AA96241C-775D-7D79-6259-C51141756455}"/>
          </ac:spMkLst>
        </pc:spChg>
      </pc:sldChg>
      <pc:sldChg chg="modSp add del mod">
        <pc:chgData name="Damian Gordon" userId="796278f3-970d-4a3b-8137-dc597a054133" providerId="ADAL" clId="{0D63B736-5652-45DA-B98A-586B011B2B89}" dt="2024-11-23T12:47:04.584" v="9440" actId="47"/>
        <pc:sldMkLst>
          <pc:docMk/>
          <pc:sldMk cId="3585585861" sldId="946"/>
        </pc:sldMkLst>
        <pc:spChg chg="mod">
          <ac:chgData name="Damian Gordon" userId="796278f3-970d-4a3b-8137-dc597a054133" providerId="ADAL" clId="{0D63B736-5652-45DA-B98A-586B011B2B89}" dt="2024-11-22T20:56:57.750" v="4458" actId="20577"/>
          <ac:spMkLst>
            <pc:docMk/>
            <pc:sldMk cId="3585585861" sldId="946"/>
            <ac:spMk id="3" creationId="{09042812-2AB9-42C7-B4A8-B9F1305093D5}"/>
          </ac:spMkLst>
        </pc:spChg>
      </pc:sldChg>
      <pc:sldChg chg="modSp add del mod">
        <pc:chgData name="Damian Gordon" userId="796278f3-970d-4a3b-8137-dc597a054133" providerId="ADAL" clId="{0D63B736-5652-45DA-B98A-586B011B2B89}" dt="2024-11-23T12:47:04.584" v="9440" actId="47"/>
        <pc:sldMkLst>
          <pc:docMk/>
          <pc:sldMk cId="1787837323" sldId="947"/>
        </pc:sldMkLst>
        <pc:spChg chg="mod">
          <ac:chgData name="Damian Gordon" userId="796278f3-970d-4a3b-8137-dc597a054133" providerId="ADAL" clId="{0D63B736-5652-45DA-B98A-586B011B2B89}" dt="2024-11-22T20:57:23.199" v="4490" actId="20577"/>
          <ac:spMkLst>
            <pc:docMk/>
            <pc:sldMk cId="1787837323" sldId="947"/>
            <ac:spMk id="3" creationId="{FEA08B7B-95E3-0BEE-A76D-68016C91764D}"/>
          </ac:spMkLst>
        </pc:spChg>
      </pc:sldChg>
      <pc:sldChg chg="addSp modSp add del mod">
        <pc:chgData name="Damian Gordon" userId="796278f3-970d-4a3b-8137-dc597a054133" providerId="ADAL" clId="{0D63B736-5652-45DA-B98A-586B011B2B89}" dt="2024-11-23T12:47:04.584" v="9440" actId="47"/>
        <pc:sldMkLst>
          <pc:docMk/>
          <pc:sldMk cId="4022513085" sldId="948"/>
        </pc:sldMkLst>
        <pc:spChg chg="mod">
          <ac:chgData name="Damian Gordon" userId="796278f3-970d-4a3b-8137-dc597a054133" providerId="ADAL" clId="{0D63B736-5652-45DA-B98A-586B011B2B89}" dt="2024-11-22T20:50:20.325" v="4262" actId="14100"/>
          <ac:spMkLst>
            <pc:docMk/>
            <pc:sldMk cId="4022513085" sldId="948"/>
            <ac:spMk id="3" creationId="{A09CB5BB-61DF-4234-A673-FAE3663F234C}"/>
          </ac:spMkLst>
        </pc:spChg>
        <pc:picChg chg="add mod">
          <ac:chgData name="Damian Gordon" userId="796278f3-970d-4a3b-8137-dc597a054133" providerId="ADAL" clId="{0D63B736-5652-45DA-B98A-586B011B2B89}" dt="2024-11-22T20:50:28.743" v="4264" actId="1076"/>
          <ac:picMkLst>
            <pc:docMk/>
            <pc:sldMk cId="4022513085" sldId="948"/>
            <ac:picMk id="2050" creationId="{00DD009E-23CF-85CB-3F91-25BB112951D1}"/>
          </ac:picMkLst>
        </pc:picChg>
      </pc:sldChg>
      <pc:sldChg chg="addSp delSp modSp add del mod">
        <pc:chgData name="Damian Gordon" userId="796278f3-970d-4a3b-8137-dc597a054133" providerId="ADAL" clId="{0D63B736-5652-45DA-B98A-586B011B2B89}" dt="2024-11-23T12:47:04.584" v="9440" actId="47"/>
        <pc:sldMkLst>
          <pc:docMk/>
          <pc:sldMk cId="1328133466" sldId="949"/>
        </pc:sldMkLst>
        <pc:spChg chg="mod">
          <ac:chgData name="Damian Gordon" userId="796278f3-970d-4a3b-8137-dc597a054133" providerId="ADAL" clId="{0D63B736-5652-45DA-B98A-586B011B2B89}" dt="2024-11-22T20:49:27.113" v="4253" actId="20577"/>
          <ac:spMkLst>
            <pc:docMk/>
            <pc:sldMk cId="1328133466" sldId="949"/>
            <ac:spMk id="3" creationId="{7F9EA80D-1881-7149-37F8-F404D2A8BE01}"/>
          </ac:spMkLst>
        </pc:spChg>
        <pc:spChg chg="add del">
          <ac:chgData name="Damian Gordon" userId="796278f3-970d-4a3b-8137-dc597a054133" providerId="ADAL" clId="{0D63B736-5652-45DA-B98A-586B011B2B89}" dt="2024-11-22T20:49:32.763" v="4255" actId="22"/>
          <ac:spMkLst>
            <pc:docMk/>
            <pc:sldMk cId="1328133466" sldId="949"/>
            <ac:spMk id="5" creationId="{645F6F18-8F94-185A-6F93-9B8A100DF7BF}"/>
          </ac:spMkLst>
        </pc:spChg>
        <pc:picChg chg="add mod">
          <ac:chgData name="Damian Gordon" userId="796278f3-970d-4a3b-8137-dc597a054133" providerId="ADAL" clId="{0D63B736-5652-45DA-B98A-586B011B2B89}" dt="2024-11-22T20:57:37.687" v="4492" actId="1076"/>
          <ac:picMkLst>
            <pc:docMk/>
            <pc:sldMk cId="1328133466" sldId="949"/>
            <ac:picMk id="1026" creationId="{F9CCE580-8B8F-91A7-CA67-03CD731C393E}"/>
          </ac:picMkLst>
        </pc:picChg>
      </pc:sldChg>
      <pc:sldChg chg="modSp add del mod ord">
        <pc:chgData name="Damian Gordon" userId="796278f3-970d-4a3b-8137-dc597a054133" providerId="ADAL" clId="{0D63B736-5652-45DA-B98A-586B011B2B89}" dt="2024-11-23T12:47:04.584" v="9440" actId="47"/>
        <pc:sldMkLst>
          <pc:docMk/>
          <pc:sldMk cId="2473982111" sldId="950"/>
        </pc:sldMkLst>
        <pc:spChg chg="mod">
          <ac:chgData name="Damian Gordon" userId="796278f3-970d-4a3b-8137-dc597a054133" providerId="ADAL" clId="{0D63B736-5652-45DA-B98A-586B011B2B89}" dt="2024-11-22T20:51:40.872" v="4273" actId="20577"/>
          <ac:spMkLst>
            <pc:docMk/>
            <pc:sldMk cId="2473982111" sldId="950"/>
            <ac:spMk id="3" creationId="{0E05A11D-A3B8-3F30-2E59-7F329EF9DA26}"/>
          </ac:spMkLst>
        </pc:spChg>
      </pc:sldChg>
      <pc:sldChg chg="modSp add del mod">
        <pc:chgData name="Damian Gordon" userId="796278f3-970d-4a3b-8137-dc597a054133" providerId="ADAL" clId="{0D63B736-5652-45DA-B98A-586B011B2B89}" dt="2024-11-23T12:47:04.584" v="9440" actId="47"/>
        <pc:sldMkLst>
          <pc:docMk/>
          <pc:sldMk cId="1918722258" sldId="951"/>
        </pc:sldMkLst>
        <pc:spChg chg="mod">
          <ac:chgData name="Damian Gordon" userId="796278f3-970d-4a3b-8137-dc597a054133" providerId="ADAL" clId="{0D63B736-5652-45DA-B98A-586B011B2B89}" dt="2024-11-22T22:20:16.702" v="5953" actId="113"/>
          <ac:spMkLst>
            <pc:docMk/>
            <pc:sldMk cId="1918722258" sldId="951"/>
            <ac:spMk id="3" creationId="{73B217F7-B237-0D77-7304-775669144D8B}"/>
          </ac:spMkLst>
        </pc:spChg>
      </pc:sldChg>
      <pc:sldChg chg="modSp add del mod">
        <pc:chgData name="Damian Gordon" userId="796278f3-970d-4a3b-8137-dc597a054133" providerId="ADAL" clId="{0D63B736-5652-45DA-B98A-586B011B2B89}" dt="2024-11-23T12:47:04.584" v="9440" actId="47"/>
        <pc:sldMkLst>
          <pc:docMk/>
          <pc:sldMk cId="2682339853" sldId="952"/>
        </pc:sldMkLst>
        <pc:spChg chg="mod">
          <ac:chgData name="Damian Gordon" userId="796278f3-970d-4a3b-8137-dc597a054133" providerId="ADAL" clId="{0D63B736-5652-45DA-B98A-586B011B2B89}" dt="2024-11-22T20:58:56.032" v="4510" actId="20577"/>
          <ac:spMkLst>
            <pc:docMk/>
            <pc:sldMk cId="2682339853" sldId="952"/>
            <ac:spMk id="2" creationId="{C3473EBC-79B0-E899-B17D-A110763FC907}"/>
          </ac:spMkLst>
        </pc:spChg>
        <pc:spChg chg="mod">
          <ac:chgData name="Damian Gordon" userId="796278f3-970d-4a3b-8137-dc597a054133" providerId="ADAL" clId="{0D63B736-5652-45DA-B98A-586B011B2B89}" dt="2024-11-22T22:26:52.754" v="6057" actId="5793"/>
          <ac:spMkLst>
            <pc:docMk/>
            <pc:sldMk cId="2682339853" sldId="952"/>
            <ac:spMk id="3" creationId="{6931A48F-C801-A7DC-92EE-78E8C0EC609D}"/>
          </ac:spMkLst>
        </pc:spChg>
      </pc:sldChg>
      <pc:sldChg chg="modSp add del mod">
        <pc:chgData name="Damian Gordon" userId="796278f3-970d-4a3b-8137-dc597a054133" providerId="ADAL" clId="{0D63B736-5652-45DA-B98A-586B011B2B89}" dt="2024-11-23T12:47:04.584" v="9440" actId="47"/>
        <pc:sldMkLst>
          <pc:docMk/>
          <pc:sldMk cId="3137106305" sldId="953"/>
        </pc:sldMkLst>
        <pc:spChg chg="mod">
          <ac:chgData name="Damian Gordon" userId="796278f3-970d-4a3b-8137-dc597a054133" providerId="ADAL" clId="{0D63B736-5652-45DA-B98A-586B011B2B89}" dt="2024-11-22T21:46:08.384" v="5356" actId="20577"/>
          <ac:spMkLst>
            <pc:docMk/>
            <pc:sldMk cId="3137106305" sldId="953"/>
            <ac:spMk id="3" creationId="{B330C598-EC66-646D-3B97-D7C5645EC19F}"/>
          </ac:spMkLst>
        </pc:spChg>
      </pc:sldChg>
      <pc:sldChg chg="modSp add del mod">
        <pc:chgData name="Damian Gordon" userId="796278f3-970d-4a3b-8137-dc597a054133" providerId="ADAL" clId="{0D63B736-5652-45DA-B98A-586B011B2B89}" dt="2024-11-23T12:47:04.584" v="9440" actId="47"/>
        <pc:sldMkLst>
          <pc:docMk/>
          <pc:sldMk cId="95739497" sldId="954"/>
        </pc:sldMkLst>
        <pc:spChg chg="mod">
          <ac:chgData name="Damian Gordon" userId="796278f3-970d-4a3b-8137-dc597a054133" providerId="ADAL" clId="{0D63B736-5652-45DA-B98A-586B011B2B89}" dt="2024-11-22T22:19:17.936" v="5947" actId="20577"/>
          <ac:spMkLst>
            <pc:docMk/>
            <pc:sldMk cId="95739497" sldId="954"/>
            <ac:spMk id="2" creationId="{42FC3AA9-871A-1D60-331B-B4AD02A3C295}"/>
          </ac:spMkLst>
        </pc:spChg>
        <pc:spChg chg="mod">
          <ac:chgData name="Damian Gordon" userId="796278f3-970d-4a3b-8137-dc597a054133" providerId="ADAL" clId="{0D63B736-5652-45DA-B98A-586B011B2B89}" dt="2024-11-23T00:49:25.340" v="6383" actId="20577"/>
          <ac:spMkLst>
            <pc:docMk/>
            <pc:sldMk cId="95739497" sldId="954"/>
            <ac:spMk id="3" creationId="{E1FEFA76-40D2-1A42-889C-B2E508C56BC9}"/>
          </ac:spMkLst>
        </pc:spChg>
      </pc:sldChg>
      <pc:sldChg chg="modSp add del mod ord">
        <pc:chgData name="Damian Gordon" userId="796278f3-970d-4a3b-8137-dc597a054133" providerId="ADAL" clId="{0D63B736-5652-45DA-B98A-586B011B2B89}" dt="2024-11-23T12:47:04.584" v="9440" actId="47"/>
        <pc:sldMkLst>
          <pc:docMk/>
          <pc:sldMk cId="1930180302" sldId="955"/>
        </pc:sldMkLst>
        <pc:spChg chg="mod">
          <ac:chgData name="Damian Gordon" userId="796278f3-970d-4a3b-8137-dc597a054133" providerId="ADAL" clId="{0D63B736-5652-45DA-B98A-586B011B2B89}" dt="2024-11-22T21:16:06.293" v="4577" actId="20577"/>
          <ac:spMkLst>
            <pc:docMk/>
            <pc:sldMk cId="1930180302" sldId="955"/>
            <ac:spMk id="3" creationId="{48E08BD5-EE60-5F53-C71D-C13B899FA21A}"/>
          </ac:spMkLst>
        </pc:spChg>
      </pc:sldChg>
      <pc:sldChg chg="add del">
        <pc:chgData name="Damian Gordon" userId="796278f3-970d-4a3b-8137-dc597a054133" providerId="ADAL" clId="{0D63B736-5652-45DA-B98A-586B011B2B89}" dt="2024-11-22T21:16:10.312" v="4579"/>
        <pc:sldMkLst>
          <pc:docMk/>
          <pc:sldMk cId="120374407" sldId="956"/>
        </pc:sldMkLst>
      </pc:sldChg>
      <pc:sldChg chg="addSp modSp add del mod">
        <pc:chgData name="Damian Gordon" userId="796278f3-970d-4a3b-8137-dc597a054133" providerId="ADAL" clId="{0D63B736-5652-45DA-B98A-586B011B2B89}" dt="2024-11-23T12:47:04.584" v="9440" actId="47"/>
        <pc:sldMkLst>
          <pc:docMk/>
          <pc:sldMk cId="809500390" sldId="956"/>
        </pc:sldMkLst>
        <pc:spChg chg="mod">
          <ac:chgData name="Damian Gordon" userId="796278f3-970d-4a3b-8137-dc597a054133" providerId="ADAL" clId="{0D63B736-5652-45DA-B98A-586B011B2B89}" dt="2024-11-22T21:19:34.475" v="4744" actId="20577"/>
          <ac:spMkLst>
            <pc:docMk/>
            <pc:sldMk cId="809500390" sldId="956"/>
            <ac:spMk id="2" creationId="{D7555B8C-03B7-CB0C-2A3D-1C2C558113F8}"/>
          </ac:spMkLst>
        </pc:spChg>
        <pc:spChg chg="mod">
          <ac:chgData name="Damian Gordon" userId="796278f3-970d-4a3b-8137-dc597a054133" providerId="ADAL" clId="{0D63B736-5652-45DA-B98A-586B011B2B89}" dt="2024-11-22T21:17:59.256" v="4683" actId="20577"/>
          <ac:spMkLst>
            <pc:docMk/>
            <pc:sldMk cId="809500390" sldId="956"/>
            <ac:spMk id="3" creationId="{DD0EE0CA-75F6-BA6D-BF78-BFEC134C6ADE}"/>
          </ac:spMkLst>
        </pc:spChg>
        <pc:picChg chg="add mod">
          <ac:chgData name="Damian Gordon" userId="796278f3-970d-4a3b-8137-dc597a054133" providerId="ADAL" clId="{0D63B736-5652-45DA-B98A-586B011B2B89}" dt="2024-11-22T21:17:30.188" v="4663" actId="14100"/>
          <ac:picMkLst>
            <pc:docMk/>
            <pc:sldMk cId="809500390" sldId="956"/>
            <ac:picMk id="4" creationId="{A481AD42-06A9-867E-B527-C6FED2071AD7}"/>
          </ac:picMkLst>
        </pc:picChg>
        <pc:picChg chg="add mod">
          <ac:chgData name="Damian Gordon" userId="796278f3-970d-4a3b-8137-dc597a054133" providerId="ADAL" clId="{0D63B736-5652-45DA-B98A-586B011B2B89}" dt="2024-11-22T21:17:47.112" v="4681" actId="1076"/>
          <ac:picMkLst>
            <pc:docMk/>
            <pc:sldMk cId="809500390" sldId="956"/>
            <ac:picMk id="5" creationId="{DD38493F-2C57-2DA5-F94E-AD6DE30F56AC}"/>
          </ac:picMkLst>
        </pc:picChg>
      </pc:sldChg>
      <pc:sldChg chg="addSp delSp modSp add del mod ord">
        <pc:chgData name="Damian Gordon" userId="796278f3-970d-4a3b-8137-dc597a054133" providerId="ADAL" clId="{0D63B736-5652-45DA-B98A-586B011B2B89}" dt="2024-11-23T12:47:04.584" v="9440" actId="47"/>
        <pc:sldMkLst>
          <pc:docMk/>
          <pc:sldMk cId="2549754148" sldId="957"/>
        </pc:sldMkLst>
        <pc:spChg chg="mod">
          <ac:chgData name="Damian Gordon" userId="796278f3-970d-4a3b-8137-dc597a054133" providerId="ADAL" clId="{0D63B736-5652-45DA-B98A-586B011B2B89}" dt="2024-11-22T21:18:40.611" v="4715" actId="20577"/>
          <ac:spMkLst>
            <pc:docMk/>
            <pc:sldMk cId="2549754148" sldId="957"/>
            <ac:spMk id="2" creationId="{E670E55E-12EC-F918-AC20-A116CE0128FA}"/>
          </ac:spMkLst>
        </pc:spChg>
        <pc:spChg chg="del mod">
          <ac:chgData name="Damian Gordon" userId="796278f3-970d-4a3b-8137-dc597a054133" providerId="ADAL" clId="{0D63B736-5652-45DA-B98A-586B011B2B89}" dt="2024-11-22T21:18:44.149" v="4716" actId="478"/>
          <ac:spMkLst>
            <pc:docMk/>
            <pc:sldMk cId="2549754148" sldId="957"/>
            <ac:spMk id="3" creationId="{37D1D2FB-1845-DB09-D191-F2EA6DC6388E}"/>
          </ac:spMkLst>
        </pc:spChg>
        <pc:spChg chg="add del mod">
          <ac:chgData name="Damian Gordon" userId="796278f3-970d-4a3b-8137-dc597a054133" providerId="ADAL" clId="{0D63B736-5652-45DA-B98A-586B011B2B89}" dt="2024-11-22T21:18:45.152" v="4717" actId="478"/>
          <ac:spMkLst>
            <pc:docMk/>
            <pc:sldMk cId="2549754148" sldId="957"/>
            <ac:spMk id="8" creationId="{7B755FB3-6C63-99B8-63B0-994FA20BAE3A}"/>
          </ac:spMkLst>
        </pc:spChg>
        <pc:spChg chg="add mod ord">
          <ac:chgData name="Damian Gordon" userId="796278f3-970d-4a3b-8137-dc597a054133" providerId="ADAL" clId="{0D63B736-5652-45DA-B98A-586B011B2B89}" dt="2024-11-22T22:21:55.604" v="5961" actId="167"/>
          <ac:spMkLst>
            <pc:docMk/>
            <pc:sldMk cId="2549754148" sldId="957"/>
            <ac:spMk id="10" creationId="{97F780D3-5EE7-1E62-0843-9C3C47FD5066}"/>
          </ac:spMkLst>
        </pc:spChg>
        <pc:graphicFrameChg chg="add mod">
          <ac:chgData name="Damian Gordon" userId="796278f3-970d-4a3b-8137-dc597a054133" providerId="ADAL" clId="{0D63B736-5652-45DA-B98A-586B011B2B89}" dt="2024-11-22T21:18:54.965" v="4719" actId="1076"/>
          <ac:graphicFrameMkLst>
            <pc:docMk/>
            <pc:sldMk cId="2549754148" sldId="957"/>
            <ac:graphicFrameMk id="9" creationId="{A2310769-4832-4F19-ACDD-F938E90CA7B8}"/>
          </ac:graphicFrameMkLst>
        </pc:graphicFrameChg>
        <pc:picChg chg="del">
          <ac:chgData name="Damian Gordon" userId="796278f3-970d-4a3b-8137-dc597a054133" providerId="ADAL" clId="{0D63B736-5652-45DA-B98A-586B011B2B89}" dt="2024-11-22T21:18:28.929" v="4688" actId="478"/>
          <ac:picMkLst>
            <pc:docMk/>
            <pc:sldMk cId="2549754148" sldId="957"/>
            <ac:picMk id="4" creationId="{1779F7E0-ED11-3CD6-ADE5-8ED51E8E2AD8}"/>
          </ac:picMkLst>
        </pc:picChg>
        <pc:picChg chg="del">
          <ac:chgData name="Damian Gordon" userId="796278f3-970d-4a3b-8137-dc597a054133" providerId="ADAL" clId="{0D63B736-5652-45DA-B98A-586B011B2B89}" dt="2024-11-22T21:18:27.626" v="4687" actId="478"/>
          <ac:picMkLst>
            <pc:docMk/>
            <pc:sldMk cId="2549754148" sldId="957"/>
            <ac:picMk id="5" creationId="{4A195FD6-F7E4-4A79-FE52-DC932797018D}"/>
          </ac:picMkLst>
        </pc:picChg>
      </pc:sldChg>
      <pc:sldChg chg="add del">
        <pc:chgData name="Damian Gordon" userId="796278f3-970d-4a3b-8137-dc597a054133" providerId="ADAL" clId="{0D63B736-5652-45DA-B98A-586B011B2B89}" dt="2024-11-22T21:18:07.210" v="4685"/>
        <pc:sldMkLst>
          <pc:docMk/>
          <pc:sldMk cId="3483579553" sldId="957"/>
        </pc:sldMkLst>
      </pc:sldChg>
      <pc:sldChg chg="addSp delSp modSp add del mod setBg">
        <pc:chgData name="Damian Gordon" userId="796278f3-970d-4a3b-8137-dc597a054133" providerId="ADAL" clId="{0D63B736-5652-45DA-B98A-586B011B2B89}" dt="2024-11-23T12:47:04.584" v="9440" actId="47"/>
        <pc:sldMkLst>
          <pc:docMk/>
          <pc:sldMk cId="561300282" sldId="958"/>
        </pc:sldMkLst>
        <pc:spChg chg="mod">
          <ac:chgData name="Damian Gordon" userId="796278f3-970d-4a3b-8137-dc597a054133" providerId="ADAL" clId="{0D63B736-5652-45DA-B98A-586B011B2B89}" dt="2024-11-22T21:27:14.635" v="4998" actId="26606"/>
          <ac:spMkLst>
            <pc:docMk/>
            <pc:sldMk cId="561300282" sldId="958"/>
            <ac:spMk id="2" creationId="{05E2D540-4E80-6D94-48EE-C23FD1CE7CEF}"/>
          </ac:spMkLst>
        </pc:spChg>
        <pc:spChg chg="mod">
          <ac:chgData name="Damian Gordon" userId="796278f3-970d-4a3b-8137-dc597a054133" providerId="ADAL" clId="{0D63B736-5652-45DA-B98A-586B011B2B89}" dt="2024-11-22T21:41:42.819" v="5217"/>
          <ac:spMkLst>
            <pc:docMk/>
            <pc:sldMk cId="561300282" sldId="958"/>
            <ac:spMk id="3" creationId="{1F7435D0-6D60-8127-051F-5E65A0F04AA8}"/>
          </ac:spMkLst>
        </pc:spChg>
        <pc:spChg chg="add">
          <ac:chgData name="Damian Gordon" userId="796278f3-970d-4a3b-8137-dc597a054133" providerId="ADAL" clId="{0D63B736-5652-45DA-B98A-586B011B2B89}" dt="2024-11-22T21:27:14.635" v="4998" actId="26606"/>
          <ac:spMkLst>
            <pc:docMk/>
            <pc:sldMk cId="561300282" sldId="958"/>
            <ac:spMk id="24583" creationId="{2172A0AC-3DCE-4672-BCAF-28FEF91F6020}"/>
          </ac:spMkLst>
        </pc:spChg>
        <pc:spChg chg="add">
          <ac:chgData name="Damian Gordon" userId="796278f3-970d-4a3b-8137-dc597a054133" providerId="ADAL" clId="{0D63B736-5652-45DA-B98A-586B011B2B89}" dt="2024-11-22T21:27:14.635" v="4998" actId="26606"/>
          <ac:spMkLst>
            <pc:docMk/>
            <pc:sldMk cId="561300282" sldId="958"/>
            <ac:spMk id="24585" creationId="{AE6F1C77-EDC9-4C5F-8C1C-62DD46BDA3C3}"/>
          </ac:spMkLst>
        </pc:spChg>
        <pc:picChg chg="del">
          <ac:chgData name="Damian Gordon" userId="796278f3-970d-4a3b-8137-dc597a054133" providerId="ADAL" clId="{0D63B736-5652-45DA-B98A-586B011B2B89}" dt="2024-11-22T21:20:11.450" v="4749" actId="478"/>
          <ac:picMkLst>
            <pc:docMk/>
            <pc:sldMk cId="561300282" sldId="958"/>
            <ac:picMk id="4" creationId="{5D748421-1AC0-DC74-E5CF-A9CBEC4CB97B}"/>
          </ac:picMkLst>
        </pc:picChg>
        <pc:picChg chg="del">
          <ac:chgData name="Damian Gordon" userId="796278f3-970d-4a3b-8137-dc597a054133" providerId="ADAL" clId="{0D63B736-5652-45DA-B98A-586B011B2B89}" dt="2024-11-22T21:20:12.523" v="4750" actId="478"/>
          <ac:picMkLst>
            <pc:docMk/>
            <pc:sldMk cId="561300282" sldId="958"/>
            <ac:picMk id="5" creationId="{1D4E693B-9915-10FB-6463-BBC298D3D581}"/>
          </ac:picMkLst>
        </pc:picChg>
        <pc:picChg chg="mod">
          <ac:chgData name="Damian Gordon" userId="796278f3-970d-4a3b-8137-dc597a054133" providerId="ADAL" clId="{0D63B736-5652-45DA-B98A-586B011B2B89}" dt="2024-11-22T21:27:14.635" v="4998" actId="26606"/>
          <ac:picMkLst>
            <pc:docMk/>
            <pc:sldMk cId="561300282" sldId="958"/>
            <ac:picMk id="7" creationId="{9A68D3A3-8681-D520-EAD2-D5DBBC790C4F}"/>
          </ac:picMkLst>
        </pc:picChg>
        <pc:picChg chg="add mod">
          <ac:chgData name="Damian Gordon" userId="796278f3-970d-4a3b-8137-dc597a054133" providerId="ADAL" clId="{0D63B736-5652-45DA-B98A-586B011B2B89}" dt="2024-11-22T21:27:14.635" v="4998" actId="26606"/>
          <ac:picMkLst>
            <pc:docMk/>
            <pc:sldMk cId="561300282" sldId="958"/>
            <ac:picMk id="24578" creationId="{4EAA132B-0D45-A40A-1BF0-5785FDBD01A3}"/>
          </ac:picMkLst>
        </pc:picChg>
      </pc:sldChg>
      <pc:sldChg chg="addSp delSp modSp add del mod setBg">
        <pc:chgData name="Damian Gordon" userId="796278f3-970d-4a3b-8137-dc597a054133" providerId="ADAL" clId="{0D63B736-5652-45DA-B98A-586B011B2B89}" dt="2024-11-23T12:47:04.584" v="9440" actId="47"/>
        <pc:sldMkLst>
          <pc:docMk/>
          <pc:sldMk cId="1604995368" sldId="959"/>
        </pc:sldMkLst>
        <pc:spChg chg="mod">
          <ac:chgData name="Damian Gordon" userId="796278f3-970d-4a3b-8137-dc597a054133" providerId="ADAL" clId="{0D63B736-5652-45DA-B98A-586B011B2B89}" dt="2024-11-22T21:26:45.934" v="4996" actId="26606"/>
          <ac:spMkLst>
            <pc:docMk/>
            <pc:sldMk cId="1604995368" sldId="959"/>
            <ac:spMk id="2" creationId="{B455E76F-34D3-8FE0-BAB2-E2BD6EFA4A60}"/>
          </ac:spMkLst>
        </pc:spChg>
        <pc:spChg chg="mod">
          <ac:chgData name="Damian Gordon" userId="796278f3-970d-4a3b-8137-dc597a054133" providerId="ADAL" clId="{0D63B736-5652-45DA-B98A-586B011B2B89}" dt="2024-11-22T21:42:00.333" v="5221" actId="20577"/>
          <ac:spMkLst>
            <pc:docMk/>
            <pc:sldMk cId="1604995368" sldId="959"/>
            <ac:spMk id="3" creationId="{51AD9811-32FD-F5DB-DD51-8027FAC0CA12}"/>
          </ac:spMkLst>
        </pc:spChg>
        <pc:spChg chg="add del">
          <ac:chgData name="Damian Gordon" userId="796278f3-970d-4a3b-8137-dc597a054133" providerId="ADAL" clId="{0D63B736-5652-45DA-B98A-586B011B2B89}" dt="2024-11-22T21:26:44.246" v="4993" actId="26606"/>
          <ac:spMkLst>
            <pc:docMk/>
            <pc:sldMk cId="1604995368" sldId="959"/>
            <ac:spMk id="33799" creationId="{2172A0AC-3DCE-4672-BCAF-28FEF91F6020}"/>
          </ac:spMkLst>
        </pc:spChg>
        <pc:spChg chg="add del">
          <ac:chgData name="Damian Gordon" userId="796278f3-970d-4a3b-8137-dc597a054133" providerId="ADAL" clId="{0D63B736-5652-45DA-B98A-586B011B2B89}" dt="2024-11-22T21:26:44.246" v="4993" actId="26606"/>
          <ac:spMkLst>
            <pc:docMk/>
            <pc:sldMk cId="1604995368" sldId="959"/>
            <ac:spMk id="33801" creationId="{AE6F1C77-EDC9-4C5F-8C1C-62DD46BDA3C3}"/>
          </ac:spMkLst>
        </pc:spChg>
        <pc:spChg chg="add del">
          <ac:chgData name="Damian Gordon" userId="796278f3-970d-4a3b-8137-dc597a054133" providerId="ADAL" clId="{0D63B736-5652-45DA-B98A-586B011B2B89}" dt="2024-11-22T21:26:45.934" v="4995" actId="26606"/>
          <ac:spMkLst>
            <pc:docMk/>
            <pc:sldMk cId="1604995368" sldId="959"/>
            <ac:spMk id="33804" creationId="{35C956CA-A8FB-4F91-A258-FBE459CD99FC}"/>
          </ac:spMkLst>
        </pc:spChg>
        <pc:spChg chg="add del">
          <ac:chgData name="Damian Gordon" userId="796278f3-970d-4a3b-8137-dc597a054133" providerId="ADAL" clId="{0D63B736-5652-45DA-B98A-586B011B2B89}" dt="2024-11-22T21:26:45.934" v="4995" actId="26606"/>
          <ac:spMkLst>
            <pc:docMk/>
            <pc:sldMk cId="1604995368" sldId="959"/>
            <ac:spMk id="33805" creationId="{70A48D59-8581-41F7-B529-F4617FE07A9A}"/>
          </ac:spMkLst>
        </pc:spChg>
        <pc:spChg chg="add">
          <ac:chgData name="Damian Gordon" userId="796278f3-970d-4a3b-8137-dc597a054133" providerId="ADAL" clId="{0D63B736-5652-45DA-B98A-586B011B2B89}" dt="2024-11-22T21:26:45.934" v="4996" actId="26606"/>
          <ac:spMkLst>
            <pc:docMk/>
            <pc:sldMk cId="1604995368" sldId="959"/>
            <ac:spMk id="33807" creationId="{2172A0AC-3DCE-4672-BCAF-28FEF91F6020}"/>
          </ac:spMkLst>
        </pc:spChg>
        <pc:spChg chg="add">
          <ac:chgData name="Damian Gordon" userId="796278f3-970d-4a3b-8137-dc597a054133" providerId="ADAL" clId="{0D63B736-5652-45DA-B98A-586B011B2B89}" dt="2024-11-22T21:26:45.934" v="4996" actId="26606"/>
          <ac:spMkLst>
            <pc:docMk/>
            <pc:sldMk cId="1604995368" sldId="959"/>
            <ac:spMk id="33808" creationId="{AE6F1C77-EDC9-4C5F-8C1C-62DD46BDA3C3}"/>
          </ac:spMkLst>
        </pc:spChg>
        <pc:picChg chg="mod">
          <ac:chgData name="Damian Gordon" userId="796278f3-970d-4a3b-8137-dc597a054133" providerId="ADAL" clId="{0D63B736-5652-45DA-B98A-586B011B2B89}" dt="2024-11-22T21:26:45.934" v="4996" actId="26606"/>
          <ac:picMkLst>
            <pc:docMk/>
            <pc:sldMk cId="1604995368" sldId="959"/>
            <ac:picMk id="7" creationId="{2A5E7806-05C7-007B-2C1A-AF417F47FB14}"/>
          </ac:picMkLst>
        </pc:picChg>
        <pc:picChg chg="del">
          <ac:chgData name="Damian Gordon" userId="796278f3-970d-4a3b-8137-dc597a054133" providerId="ADAL" clId="{0D63B736-5652-45DA-B98A-586B011B2B89}" dt="2024-11-22T21:26:37.102" v="4991" actId="478"/>
          <ac:picMkLst>
            <pc:docMk/>
            <pc:sldMk cId="1604995368" sldId="959"/>
            <ac:picMk id="24578" creationId="{5115988A-376A-0325-ED0C-ED6591274AE3}"/>
          </ac:picMkLst>
        </pc:picChg>
        <pc:picChg chg="add mod ord">
          <ac:chgData name="Damian Gordon" userId="796278f3-970d-4a3b-8137-dc597a054133" providerId="ADAL" clId="{0D63B736-5652-45DA-B98A-586B011B2B89}" dt="2024-11-22T21:26:45.934" v="4996" actId="26606"/>
          <ac:picMkLst>
            <pc:docMk/>
            <pc:sldMk cId="1604995368" sldId="959"/>
            <ac:picMk id="33794" creationId="{45BD69AD-CEED-0633-4833-3B81F83358F5}"/>
          </ac:picMkLst>
        </pc:picChg>
        <pc:cxnChg chg="add del">
          <ac:chgData name="Damian Gordon" userId="796278f3-970d-4a3b-8137-dc597a054133" providerId="ADAL" clId="{0D63B736-5652-45DA-B98A-586B011B2B89}" dt="2024-11-22T21:26:45.934" v="4995" actId="26606"/>
          <ac:cxnSpMkLst>
            <pc:docMk/>
            <pc:sldMk cId="1604995368" sldId="959"/>
            <ac:cxnSpMk id="33803" creationId="{967F2066-0253-4771-A5F6-68111E1FE832}"/>
          </ac:cxnSpMkLst>
        </pc:cxnChg>
      </pc:sldChg>
      <pc:sldChg chg="addSp modSp add del mod ord setBg">
        <pc:chgData name="Damian Gordon" userId="796278f3-970d-4a3b-8137-dc597a054133" providerId="ADAL" clId="{0D63B736-5652-45DA-B98A-586B011B2B89}" dt="2024-11-23T12:47:04.584" v="9440" actId="47"/>
        <pc:sldMkLst>
          <pc:docMk/>
          <pc:sldMk cId="535068191" sldId="960"/>
        </pc:sldMkLst>
        <pc:spChg chg="mod">
          <ac:chgData name="Damian Gordon" userId="796278f3-970d-4a3b-8137-dc597a054133" providerId="ADAL" clId="{0D63B736-5652-45DA-B98A-586B011B2B89}" dt="2024-11-22T21:36:59.020" v="5124"/>
          <ac:spMkLst>
            <pc:docMk/>
            <pc:sldMk cId="535068191" sldId="960"/>
            <ac:spMk id="2" creationId="{852F91AF-0515-19FB-AA6B-E81D5B4E7C7D}"/>
          </ac:spMkLst>
        </pc:spChg>
        <pc:spChg chg="mod">
          <ac:chgData name="Damian Gordon" userId="796278f3-970d-4a3b-8137-dc597a054133" providerId="ADAL" clId="{0D63B736-5652-45DA-B98A-586B011B2B89}" dt="2024-11-22T21:41:50.864" v="5219"/>
          <ac:spMkLst>
            <pc:docMk/>
            <pc:sldMk cId="535068191" sldId="960"/>
            <ac:spMk id="3" creationId="{5AE1D52F-30D9-D4CD-2954-785F6C295636}"/>
          </ac:spMkLst>
        </pc:spChg>
        <pc:spChg chg="add">
          <ac:chgData name="Damian Gordon" userId="796278f3-970d-4a3b-8137-dc597a054133" providerId="ADAL" clId="{0D63B736-5652-45DA-B98A-586B011B2B89}" dt="2024-11-22T21:31:00.615" v="5053" actId="26606"/>
          <ac:spMkLst>
            <pc:docMk/>
            <pc:sldMk cId="535068191" sldId="960"/>
            <ac:spMk id="34823" creationId="{2172A0AC-3DCE-4672-BCAF-28FEF91F6020}"/>
          </ac:spMkLst>
        </pc:spChg>
        <pc:spChg chg="add">
          <ac:chgData name="Damian Gordon" userId="796278f3-970d-4a3b-8137-dc597a054133" providerId="ADAL" clId="{0D63B736-5652-45DA-B98A-586B011B2B89}" dt="2024-11-22T21:31:00.615" v="5053" actId="26606"/>
          <ac:spMkLst>
            <pc:docMk/>
            <pc:sldMk cId="535068191" sldId="960"/>
            <ac:spMk id="34825" creationId="{AE6F1C77-EDC9-4C5F-8C1C-62DD46BDA3C3}"/>
          </ac:spMkLst>
        </pc:spChg>
        <pc:picChg chg="mod">
          <ac:chgData name="Damian Gordon" userId="796278f3-970d-4a3b-8137-dc597a054133" providerId="ADAL" clId="{0D63B736-5652-45DA-B98A-586B011B2B89}" dt="2024-11-22T21:31:00.615" v="5053" actId="26606"/>
          <ac:picMkLst>
            <pc:docMk/>
            <pc:sldMk cId="535068191" sldId="960"/>
            <ac:picMk id="7" creationId="{2ACA17C6-9914-7EDA-1B30-241D0C05B258}"/>
          </ac:picMkLst>
        </pc:picChg>
        <pc:picChg chg="add mod">
          <ac:chgData name="Damian Gordon" userId="796278f3-970d-4a3b-8137-dc597a054133" providerId="ADAL" clId="{0D63B736-5652-45DA-B98A-586B011B2B89}" dt="2024-11-22T21:31:00.615" v="5053" actId="26606"/>
          <ac:picMkLst>
            <pc:docMk/>
            <pc:sldMk cId="535068191" sldId="960"/>
            <ac:picMk id="34818" creationId="{A01F3466-95D0-D3E1-862A-63158FF6F4B5}"/>
          </ac:picMkLst>
        </pc:picChg>
      </pc:sldChg>
      <pc:sldChg chg="delSp add del setBg delDesignElem">
        <pc:chgData name="Damian Gordon" userId="796278f3-970d-4a3b-8137-dc597a054133" providerId="ADAL" clId="{0D63B736-5652-45DA-B98A-586B011B2B89}" dt="2024-11-22T21:28:15.041" v="5010" actId="47"/>
        <pc:sldMkLst>
          <pc:docMk/>
          <pc:sldMk cId="2502292278" sldId="960"/>
        </pc:sldMkLst>
        <pc:spChg chg="del">
          <ac:chgData name="Damian Gordon" userId="796278f3-970d-4a3b-8137-dc597a054133" providerId="ADAL" clId="{0D63B736-5652-45DA-B98A-586B011B2B89}" dt="2024-11-22T21:28:11.384" v="5009"/>
          <ac:spMkLst>
            <pc:docMk/>
            <pc:sldMk cId="2502292278" sldId="960"/>
            <ac:spMk id="33807" creationId="{18B8BBE6-381C-EA49-3499-46B388C8211C}"/>
          </ac:spMkLst>
        </pc:spChg>
        <pc:spChg chg="del">
          <ac:chgData name="Damian Gordon" userId="796278f3-970d-4a3b-8137-dc597a054133" providerId="ADAL" clId="{0D63B736-5652-45DA-B98A-586B011B2B89}" dt="2024-11-22T21:28:11.384" v="5009"/>
          <ac:spMkLst>
            <pc:docMk/>
            <pc:sldMk cId="2502292278" sldId="960"/>
            <ac:spMk id="33808" creationId="{9A01810F-5250-0F05-C8B0-17872992E5B6}"/>
          </ac:spMkLst>
        </pc:spChg>
      </pc:sldChg>
      <pc:sldChg chg="addSp delSp modSp add del mod setBg delDesignElem">
        <pc:chgData name="Damian Gordon" userId="796278f3-970d-4a3b-8137-dc597a054133" providerId="ADAL" clId="{0D63B736-5652-45DA-B98A-586B011B2B89}" dt="2024-11-22T21:31:17.592" v="5056" actId="47"/>
        <pc:sldMkLst>
          <pc:docMk/>
          <pc:sldMk cId="833941265" sldId="961"/>
        </pc:sldMkLst>
        <pc:spChg chg="mod">
          <ac:chgData name="Damian Gordon" userId="796278f3-970d-4a3b-8137-dc597a054133" providerId="ADAL" clId="{0D63B736-5652-45DA-B98A-586B011B2B89}" dt="2024-11-22T21:30:49.581" v="5051" actId="26606"/>
          <ac:spMkLst>
            <pc:docMk/>
            <pc:sldMk cId="833941265" sldId="961"/>
            <ac:spMk id="3" creationId="{B1B14734-7E33-A7F2-CC9D-8E0C5B5C62DE}"/>
          </ac:spMkLst>
        </pc:spChg>
        <pc:spChg chg="add">
          <ac:chgData name="Damian Gordon" userId="796278f3-970d-4a3b-8137-dc597a054133" providerId="ADAL" clId="{0D63B736-5652-45DA-B98A-586B011B2B89}" dt="2024-11-22T21:30:49.581" v="5051" actId="26606"/>
          <ac:spMkLst>
            <pc:docMk/>
            <pc:sldMk cId="833941265" sldId="961"/>
            <ac:spMk id="33799" creationId="{2172A0AC-3DCE-4672-BCAF-28FEF91F6020}"/>
          </ac:spMkLst>
        </pc:spChg>
        <pc:spChg chg="add">
          <ac:chgData name="Damian Gordon" userId="796278f3-970d-4a3b-8137-dc597a054133" providerId="ADAL" clId="{0D63B736-5652-45DA-B98A-586B011B2B89}" dt="2024-11-22T21:30:49.581" v="5051" actId="26606"/>
          <ac:spMkLst>
            <pc:docMk/>
            <pc:sldMk cId="833941265" sldId="961"/>
            <ac:spMk id="33801" creationId="{AE6F1C77-EDC9-4C5F-8C1C-62DD46BDA3C3}"/>
          </ac:spMkLst>
        </pc:spChg>
        <pc:spChg chg="del">
          <ac:chgData name="Damian Gordon" userId="796278f3-970d-4a3b-8137-dc597a054133" providerId="ADAL" clId="{0D63B736-5652-45DA-B98A-586B011B2B89}" dt="2024-11-22T21:30:43.275" v="5050"/>
          <ac:spMkLst>
            <pc:docMk/>
            <pc:sldMk cId="833941265" sldId="961"/>
            <ac:spMk id="33807" creationId="{ECD8286D-1D96-9787-B4CF-E4295E950DEB}"/>
          </ac:spMkLst>
        </pc:spChg>
        <pc:spChg chg="del">
          <ac:chgData name="Damian Gordon" userId="796278f3-970d-4a3b-8137-dc597a054133" providerId="ADAL" clId="{0D63B736-5652-45DA-B98A-586B011B2B89}" dt="2024-11-22T21:30:43.275" v="5050"/>
          <ac:spMkLst>
            <pc:docMk/>
            <pc:sldMk cId="833941265" sldId="961"/>
            <ac:spMk id="33808" creationId="{655E9E9C-F2B0-D92A-05F2-CB4360372347}"/>
          </ac:spMkLst>
        </pc:spChg>
        <pc:picChg chg="del">
          <ac:chgData name="Damian Gordon" userId="796278f3-970d-4a3b-8137-dc597a054133" providerId="ADAL" clId="{0D63B736-5652-45DA-B98A-586B011B2B89}" dt="2024-11-22T21:30:53.809" v="5052" actId="478"/>
          <ac:picMkLst>
            <pc:docMk/>
            <pc:sldMk cId="833941265" sldId="961"/>
            <ac:picMk id="33794" creationId="{8A86F3C7-F959-9351-967A-410FCD02D88E}"/>
          </ac:picMkLst>
        </pc:picChg>
      </pc:sldChg>
      <pc:sldChg chg="addSp delSp modSp add del mod setBg delDesignElem">
        <pc:chgData name="Damian Gordon" userId="796278f3-970d-4a3b-8137-dc597a054133" providerId="ADAL" clId="{0D63B736-5652-45DA-B98A-586B011B2B89}" dt="2024-11-23T12:47:04.584" v="9440" actId="47"/>
        <pc:sldMkLst>
          <pc:docMk/>
          <pc:sldMk cId="960721768" sldId="961"/>
        </pc:sldMkLst>
        <pc:spChg chg="mod">
          <ac:chgData name="Damian Gordon" userId="796278f3-970d-4a3b-8137-dc597a054133" providerId="ADAL" clId="{0D63B736-5652-45DA-B98A-586B011B2B89}" dt="2024-11-22T21:36:32.093" v="5123"/>
          <ac:spMkLst>
            <pc:docMk/>
            <pc:sldMk cId="960721768" sldId="961"/>
            <ac:spMk id="2" creationId="{0389555A-FB79-2E2F-EE28-BD4FB72096EB}"/>
          </ac:spMkLst>
        </pc:spChg>
        <pc:spChg chg="mod">
          <ac:chgData name="Damian Gordon" userId="796278f3-970d-4a3b-8137-dc597a054133" providerId="ADAL" clId="{0D63B736-5652-45DA-B98A-586B011B2B89}" dt="2024-11-22T21:37:17.933" v="5126" actId="403"/>
          <ac:spMkLst>
            <pc:docMk/>
            <pc:sldMk cId="960721768" sldId="961"/>
            <ac:spMk id="3" creationId="{EA6F8DD6-41F2-8987-EC53-5071FD1AE976}"/>
          </ac:spMkLst>
        </pc:spChg>
        <pc:spChg chg="add del">
          <ac:chgData name="Damian Gordon" userId="796278f3-970d-4a3b-8137-dc597a054133" providerId="ADAL" clId="{0D63B736-5652-45DA-B98A-586B011B2B89}" dt="2024-11-22T21:35:22.474" v="5115" actId="26606"/>
          <ac:spMkLst>
            <pc:docMk/>
            <pc:sldMk cId="960721768" sldId="961"/>
            <ac:spMk id="34820" creationId="{2172A0AC-3DCE-4672-BCAF-28FEF91F6020}"/>
          </ac:spMkLst>
        </pc:spChg>
        <pc:spChg chg="add del">
          <ac:chgData name="Damian Gordon" userId="796278f3-970d-4a3b-8137-dc597a054133" providerId="ADAL" clId="{0D63B736-5652-45DA-B98A-586B011B2B89}" dt="2024-11-22T21:35:22.474" v="5115" actId="26606"/>
          <ac:spMkLst>
            <pc:docMk/>
            <pc:sldMk cId="960721768" sldId="961"/>
            <ac:spMk id="34821" creationId="{AE6F1C77-EDC9-4C5F-8C1C-62DD46BDA3C3}"/>
          </ac:spMkLst>
        </pc:spChg>
        <pc:spChg chg="del">
          <ac:chgData name="Damian Gordon" userId="796278f3-970d-4a3b-8137-dc597a054133" providerId="ADAL" clId="{0D63B736-5652-45DA-B98A-586B011B2B89}" dt="2024-11-22T21:33:52.569" v="5058"/>
          <ac:spMkLst>
            <pc:docMk/>
            <pc:sldMk cId="960721768" sldId="961"/>
            <ac:spMk id="34823" creationId="{97F8FA2C-C53E-1562-39D0-2896200EFE54}"/>
          </ac:spMkLst>
        </pc:spChg>
        <pc:spChg chg="del">
          <ac:chgData name="Damian Gordon" userId="796278f3-970d-4a3b-8137-dc597a054133" providerId="ADAL" clId="{0D63B736-5652-45DA-B98A-586B011B2B89}" dt="2024-11-22T21:33:52.569" v="5058"/>
          <ac:spMkLst>
            <pc:docMk/>
            <pc:sldMk cId="960721768" sldId="961"/>
            <ac:spMk id="34825" creationId="{888507D0-866D-864E-4728-DC3FC75DFF96}"/>
          </ac:spMkLst>
        </pc:spChg>
        <pc:spChg chg="add del">
          <ac:chgData name="Damian Gordon" userId="796278f3-970d-4a3b-8137-dc597a054133" providerId="ADAL" clId="{0D63B736-5652-45DA-B98A-586B011B2B89}" dt="2024-11-22T21:36:11.282" v="5122" actId="26606"/>
          <ac:spMkLst>
            <pc:docMk/>
            <pc:sldMk cId="960721768" sldId="961"/>
            <ac:spMk id="36871" creationId="{2172A0AC-3DCE-4672-BCAF-28FEF91F6020}"/>
          </ac:spMkLst>
        </pc:spChg>
        <pc:spChg chg="add del">
          <ac:chgData name="Damian Gordon" userId="796278f3-970d-4a3b-8137-dc597a054133" providerId="ADAL" clId="{0D63B736-5652-45DA-B98A-586B011B2B89}" dt="2024-11-22T21:36:11.282" v="5122" actId="26606"/>
          <ac:spMkLst>
            <pc:docMk/>
            <pc:sldMk cId="960721768" sldId="961"/>
            <ac:spMk id="36873" creationId="{AE6F1C77-EDC9-4C5F-8C1C-62DD46BDA3C3}"/>
          </ac:spMkLst>
        </pc:spChg>
        <pc:spChg chg="add">
          <ac:chgData name="Damian Gordon" userId="796278f3-970d-4a3b-8137-dc597a054133" providerId="ADAL" clId="{0D63B736-5652-45DA-B98A-586B011B2B89}" dt="2024-11-22T21:36:11.282" v="5122" actId="26606"/>
          <ac:spMkLst>
            <pc:docMk/>
            <pc:sldMk cId="960721768" sldId="961"/>
            <ac:spMk id="36878" creationId="{2172A0AC-3DCE-4672-BCAF-28FEF91F6020}"/>
          </ac:spMkLst>
        </pc:spChg>
        <pc:spChg chg="add">
          <ac:chgData name="Damian Gordon" userId="796278f3-970d-4a3b-8137-dc597a054133" providerId="ADAL" clId="{0D63B736-5652-45DA-B98A-586B011B2B89}" dt="2024-11-22T21:36:11.282" v="5122" actId="26606"/>
          <ac:spMkLst>
            <pc:docMk/>
            <pc:sldMk cId="960721768" sldId="961"/>
            <ac:spMk id="36880" creationId="{AE6F1C77-EDC9-4C5F-8C1C-62DD46BDA3C3}"/>
          </ac:spMkLst>
        </pc:spChg>
        <pc:picChg chg="mod">
          <ac:chgData name="Damian Gordon" userId="796278f3-970d-4a3b-8137-dc597a054133" providerId="ADAL" clId="{0D63B736-5652-45DA-B98A-586B011B2B89}" dt="2024-11-22T21:55:16.815" v="5418" actId="1036"/>
          <ac:picMkLst>
            <pc:docMk/>
            <pc:sldMk cId="960721768" sldId="961"/>
            <ac:picMk id="7" creationId="{EEEB27A7-5E06-728E-1B32-6B18C1DC47CA}"/>
          </ac:picMkLst>
        </pc:picChg>
        <pc:picChg chg="del">
          <ac:chgData name="Damian Gordon" userId="796278f3-970d-4a3b-8137-dc597a054133" providerId="ADAL" clId="{0D63B736-5652-45DA-B98A-586B011B2B89}" dt="2024-11-22T21:34:40.826" v="5113" actId="478"/>
          <ac:picMkLst>
            <pc:docMk/>
            <pc:sldMk cId="960721768" sldId="961"/>
            <ac:picMk id="34818" creationId="{E58387CB-E5FD-85B5-D9C3-C87AB0682C63}"/>
          </ac:picMkLst>
        </pc:picChg>
        <pc:picChg chg="add del mod">
          <ac:chgData name="Damian Gordon" userId="796278f3-970d-4a3b-8137-dc597a054133" providerId="ADAL" clId="{0D63B736-5652-45DA-B98A-586B011B2B89}" dt="2024-11-22T21:36:05.920" v="5120" actId="478"/>
          <ac:picMkLst>
            <pc:docMk/>
            <pc:sldMk cId="960721768" sldId="961"/>
            <ac:picMk id="36866" creationId="{C1E2F6BB-4C8D-6EF0-4CC7-29205E3C4011}"/>
          </ac:picMkLst>
        </pc:picChg>
        <pc:picChg chg="add mod">
          <ac:chgData name="Damian Gordon" userId="796278f3-970d-4a3b-8137-dc597a054133" providerId="ADAL" clId="{0D63B736-5652-45DA-B98A-586B011B2B89}" dt="2024-11-22T21:36:11.282" v="5122" actId="26606"/>
          <ac:picMkLst>
            <pc:docMk/>
            <pc:sldMk cId="960721768" sldId="961"/>
            <ac:picMk id="36868" creationId="{87EC0089-B5D6-0DB5-E1FB-BCF2DC1A7B8C}"/>
          </ac:picMkLst>
        </pc:picChg>
      </pc:sldChg>
      <pc:sldChg chg="addSp delSp modSp add del mod ord setBg">
        <pc:chgData name="Damian Gordon" userId="796278f3-970d-4a3b-8137-dc597a054133" providerId="ADAL" clId="{0D63B736-5652-45DA-B98A-586B011B2B89}" dt="2024-11-23T12:47:04.584" v="9440" actId="47"/>
        <pc:sldMkLst>
          <pc:docMk/>
          <pc:sldMk cId="1707480349" sldId="962"/>
        </pc:sldMkLst>
        <pc:spChg chg="mod">
          <ac:chgData name="Damian Gordon" userId="796278f3-970d-4a3b-8137-dc597a054133" providerId="ADAL" clId="{0D63B736-5652-45DA-B98A-586B011B2B89}" dt="2024-11-22T21:44:34.662" v="5323" actId="26606"/>
          <ac:spMkLst>
            <pc:docMk/>
            <pc:sldMk cId="1707480349" sldId="962"/>
            <ac:spMk id="2" creationId="{AFA7055B-4A0A-3766-4FBF-0B772B51A78C}"/>
          </ac:spMkLst>
        </pc:spChg>
        <pc:spChg chg="del mod">
          <ac:chgData name="Damian Gordon" userId="796278f3-970d-4a3b-8137-dc597a054133" providerId="ADAL" clId="{0D63B736-5652-45DA-B98A-586B011B2B89}" dt="2024-11-22T21:44:34.662" v="5323" actId="26606"/>
          <ac:spMkLst>
            <pc:docMk/>
            <pc:sldMk cId="1707480349" sldId="962"/>
            <ac:spMk id="3" creationId="{DBE8D4F4-BE0E-0CF5-E022-C96FF2864F0F}"/>
          </ac:spMkLst>
        </pc:spChg>
        <pc:spChg chg="add mod">
          <ac:chgData name="Damian Gordon" userId="796278f3-970d-4a3b-8137-dc597a054133" providerId="ADAL" clId="{0D63B736-5652-45DA-B98A-586B011B2B89}" dt="2024-11-22T21:46:31.834" v="5361" actId="403"/>
          <ac:spMkLst>
            <pc:docMk/>
            <pc:sldMk cId="1707480349" sldId="962"/>
            <ac:spMk id="6" creationId="{D471A980-663C-3792-9722-5FB9B6FBA4A1}"/>
          </ac:spMkLst>
        </pc:spChg>
        <pc:spChg chg="add del">
          <ac:chgData name="Damian Gordon" userId="796278f3-970d-4a3b-8137-dc597a054133" providerId="ADAL" clId="{0D63B736-5652-45DA-B98A-586B011B2B89}" dt="2024-11-22T21:48:01.510" v="5375" actId="478"/>
          <ac:spMkLst>
            <pc:docMk/>
            <pc:sldMk cId="1707480349" sldId="962"/>
            <ac:spMk id="8" creationId="{A43AAB04-DFE5-1477-CA36-B52224034636}"/>
          </ac:spMkLst>
        </pc:spChg>
        <pc:spChg chg="add">
          <ac:chgData name="Damian Gordon" userId="796278f3-970d-4a3b-8137-dc597a054133" providerId="ADAL" clId="{0D63B736-5652-45DA-B98A-586B011B2B89}" dt="2024-11-22T21:44:34.662" v="5323" actId="26606"/>
          <ac:spMkLst>
            <pc:docMk/>
            <pc:sldMk cId="1707480349" sldId="962"/>
            <ac:spMk id="9" creationId="{BACC6370-2D7E-4714-9D71-7542949D7D5D}"/>
          </ac:spMkLst>
        </pc:spChg>
        <pc:spChg chg="add mod">
          <ac:chgData name="Damian Gordon" userId="796278f3-970d-4a3b-8137-dc597a054133" providerId="ADAL" clId="{0D63B736-5652-45DA-B98A-586B011B2B89}" dt="2024-11-22T21:50:53.753" v="5412" actId="164"/>
          <ac:spMkLst>
            <pc:docMk/>
            <pc:sldMk cId="1707480349" sldId="962"/>
            <ac:spMk id="10" creationId="{B84ABC14-6429-D164-B1BE-3774C0FC1717}"/>
          </ac:spMkLst>
        </pc:spChg>
        <pc:spChg chg="add">
          <ac:chgData name="Damian Gordon" userId="796278f3-970d-4a3b-8137-dc597a054133" providerId="ADAL" clId="{0D63B736-5652-45DA-B98A-586B011B2B89}" dt="2024-11-22T21:44:34.662" v="5323" actId="26606"/>
          <ac:spMkLst>
            <pc:docMk/>
            <pc:sldMk cId="1707480349" sldId="962"/>
            <ac:spMk id="11" creationId="{256B2C21-A230-48C0-8DF1-C46611373C44}"/>
          </ac:spMkLst>
        </pc:spChg>
        <pc:spChg chg="add mod">
          <ac:chgData name="Damian Gordon" userId="796278f3-970d-4a3b-8137-dc597a054133" providerId="ADAL" clId="{0D63B736-5652-45DA-B98A-586B011B2B89}" dt="2024-11-22T21:50:53.753" v="5412" actId="164"/>
          <ac:spMkLst>
            <pc:docMk/>
            <pc:sldMk cId="1707480349" sldId="962"/>
            <ac:spMk id="12" creationId="{7506761E-FA1D-0445-84B8-3E69C07ACF79}"/>
          </ac:spMkLst>
        </pc:spChg>
        <pc:spChg chg="add">
          <ac:chgData name="Damian Gordon" userId="796278f3-970d-4a3b-8137-dc597a054133" providerId="ADAL" clId="{0D63B736-5652-45DA-B98A-586B011B2B89}" dt="2024-11-22T21:44:34.662" v="5323" actId="26606"/>
          <ac:spMkLst>
            <pc:docMk/>
            <pc:sldMk cId="1707480349" sldId="962"/>
            <ac:spMk id="13" creationId="{3847E18C-932D-4C95-AABA-FEC7C9499AD7}"/>
          </ac:spMkLst>
        </pc:spChg>
        <pc:spChg chg="add mod">
          <ac:chgData name="Damian Gordon" userId="796278f3-970d-4a3b-8137-dc597a054133" providerId="ADAL" clId="{0D63B736-5652-45DA-B98A-586B011B2B89}" dt="2024-11-22T21:50:53.753" v="5412" actId="164"/>
          <ac:spMkLst>
            <pc:docMk/>
            <pc:sldMk cId="1707480349" sldId="962"/>
            <ac:spMk id="14" creationId="{64792E36-7D03-441A-B6A2-FF3EBA585CFF}"/>
          </ac:spMkLst>
        </pc:spChg>
        <pc:spChg chg="add">
          <ac:chgData name="Damian Gordon" userId="796278f3-970d-4a3b-8137-dc597a054133" providerId="ADAL" clId="{0D63B736-5652-45DA-B98A-586B011B2B89}" dt="2024-11-22T21:44:34.662" v="5323" actId="26606"/>
          <ac:spMkLst>
            <pc:docMk/>
            <pc:sldMk cId="1707480349" sldId="962"/>
            <ac:spMk id="15" creationId="{3150CB11-0C61-439E-910F-5787759E72A0}"/>
          </ac:spMkLst>
        </pc:spChg>
        <pc:spChg chg="add mod">
          <ac:chgData name="Damian Gordon" userId="796278f3-970d-4a3b-8137-dc597a054133" providerId="ADAL" clId="{0D63B736-5652-45DA-B98A-586B011B2B89}" dt="2024-11-22T21:50:53.753" v="5412" actId="164"/>
          <ac:spMkLst>
            <pc:docMk/>
            <pc:sldMk cId="1707480349" sldId="962"/>
            <ac:spMk id="16" creationId="{79BD43FC-B685-197E-66D2-280FE2037C2F}"/>
          </ac:spMkLst>
        </pc:spChg>
        <pc:spChg chg="add">
          <ac:chgData name="Damian Gordon" userId="796278f3-970d-4a3b-8137-dc597a054133" providerId="ADAL" clId="{0D63B736-5652-45DA-B98A-586B011B2B89}" dt="2024-11-22T21:44:34.662" v="5323" actId="26606"/>
          <ac:spMkLst>
            <pc:docMk/>
            <pc:sldMk cId="1707480349" sldId="962"/>
            <ac:spMk id="17" creationId="{43F8A58B-5155-44CE-A5FF-7647B47D0A7A}"/>
          </ac:spMkLst>
        </pc:spChg>
        <pc:spChg chg="add mod">
          <ac:chgData name="Damian Gordon" userId="796278f3-970d-4a3b-8137-dc597a054133" providerId="ADAL" clId="{0D63B736-5652-45DA-B98A-586B011B2B89}" dt="2024-11-22T21:50:53.753" v="5412" actId="164"/>
          <ac:spMkLst>
            <pc:docMk/>
            <pc:sldMk cId="1707480349" sldId="962"/>
            <ac:spMk id="18" creationId="{A4589DEE-2EA3-CD67-E170-89FB398225F9}"/>
          </ac:spMkLst>
        </pc:spChg>
        <pc:spChg chg="add">
          <ac:chgData name="Damian Gordon" userId="796278f3-970d-4a3b-8137-dc597a054133" providerId="ADAL" clId="{0D63B736-5652-45DA-B98A-586B011B2B89}" dt="2024-11-22T21:44:34.662" v="5323" actId="26606"/>
          <ac:spMkLst>
            <pc:docMk/>
            <pc:sldMk cId="1707480349" sldId="962"/>
            <ac:spMk id="19" creationId="{443F2ACA-E6D6-4028-82DD-F03C262D5DE6}"/>
          </ac:spMkLst>
        </pc:spChg>
        <pc:spChg chg="add mod">
          <ac:chgData name="Damian Gordon" userId="796278f3-970d-4a3b-8137-dc597a054133" providerId="ADAL" clId="{0D63B736-5652-45DA-B98A-586B011B2B89}" dt="2024-11-22T21:50:53.753" v="5412" actId="164"/>
          <ac:spMkLst>
            <pc:docMk/>
            <pc:sldMk cId="1707480349" sldId="962"/>
            <ac:spMk id="20" creationId="{E44CF619-B349-810C-810E-02280CC1259B}"/>
          </ac:spMkLst>
        </pc:spChg>
        <pc:spChg chg="add mod">
          <ac:chgData name="Damian Gordon" userId="796278f3-970d-4a3b-8137-dc597a054133" providerId="ADAL" clId="{0D63B736-5652-45DA-B98A-586B011B2B89}" dt="2024-11-22T21:50:53.753" v="5412" actId="164"/>
          <ac:spMkLst>
            <pc:docMk/>
            <pc:sldMk cId="1707480349" sldId="962"/>
            <ac:spMk id="21" creationId="{1D1447B2-CB7A-C80D-96E4-5E4BDD937D97}"/>
          </ac:spMkLst>
        </pc:spChg>
        <pc:spChg chg="add mod">
          <ac:chgData name="Damian Gordon" userId="796278f3-970d-4a3b-8137-dc597a054133" providerId="ADAL" clId="{0D63B736-5652-45DA-B98A-586B011B2B89}" dt="2024-11-22T21:50:53.753" v="5412" actId="164"/>
          <ac:spMkLst>
            <pc:docMk/>
            <pc:sldMk cId="1707480349" sldId="962"/>
            <ac:spMk id="22" creationId="{30F01EC3-B23B-7DFF-C59D-D75EDA0CC2B7}"/>
          </ac:spMkLst>
        </pc:spChg>
        <pc:spChg chg="add mod">
          <ac:chgData name="Damian Gordon" userId="796278f3-970d-4a3b-8137-dc597a054133" providerId="ADAL" clId="{0D63B736-5652-45DA-B98A-586B011B2B89}" dt="2024-11-22T21:50:53.753" v="5412" actId="164"/>
          <ac:spMkLst>
            <pc:docMk/>
            <pc:sldMk cId="1707480349" sldId="962"/>
            <ac:spMk id="23" creationId="{CDE4E9F7-15E1-92D6-7ED6-A49FA2E088D6}"/>
          </ac:spMkLst>
        </pc:spChg>
        <pc:spChg chg="add mod">
          <ac:chgData name="Damian Gordon" userId="796278f3-970d-4a3b-8137-dc597a054133" providerId="ADAL" clId="{0D63B736-5652-45DA-B98A-586B011B2B89}" dt="2024-11-22T21:50:53.753" v="5412" actId="164"/>
          <ac:spMkLst>
            <pc:docMk/>
            <pc:sldMk cId="1707480349" sldId="962"/>
            <ac:spMk id="24" creationId="{89242C23-6D6E-5F1D-5636-142C0DEEE7EC}"/>
          </ac:spMkLst>
        </pc:spChg>
        <pc:spChg chg="add mod">
          <ac:chgData name="Damian Gordon" userId="796278f3-970d-4a3b-8137-dc597a054133" providerId="ADAL" clId="{0D63B736-5652-45DA-B98A-586B011B2B89}" dt="2024-11-22T21:50:53.753" v="5412" actId="164"/>
          <ac:spMkLst>
            <pc:docMk/>
            <pc:sldMk cId="1707480349" sldId="962"/>
            <ac:spMk id="25" creationId="{42B1A524-4D42-2359-C548-E2779DD1C0B4}"/>
          </ac:spMkLst>
        </pc:spChg>
        <pc:spChg chg="add mod">
          <ac:chgData name="Damian Gordon" userId="796278f3-970d-4a3b-8137-dc597a054133" providerId="ADAL" clId="{0D63B736-5652-45DA-B98A-586B011B2B89}" dt="2024-11-22T21:50:53.753" v="5412" actId="164"/>
          <ac:spMkLst>
            <pc:docMk/>
            <pc:sldMk cId="1707480349" sldId="962"/>
            <ac:spMk id="26" creationId="{283467B1-7A19-2F6A-90C6-631569FF49CD}"/>
          </ac:spMkLst>
        </pc:spChg>
        <pc:spChg chg="add mod">
          <ac:chgData name="Damian Gordon" userId="796278f3-970d-4a3b-8137-dc597a054133" providerId="ADAL" clId="{0D63B736-5652-45DA-B98A-586B011B2B89}" dt="2024-11-22T21:50:53.753" v="5412" actId="164"/>
          <ac:spMkLst>
            <pc:docMk/>
            <pc:sldMk cId="1707480349" sldId="962"/>
            <ac:spMk id="27" creationId="{80D7FA87-BA0F-A5B6-E54D-FAEC72951D17}"/>
          </ac:spMkLst>
        </pc:spChg>
        <pc:spChg chg="add mod">
          <ac:chgData name="Damian Gordon" userId="796278f3-970d-4a3b-8137-dc597a054133" providerId="ADAL" clId="{0D63B736-5652-45DA-B98A-586B011B2B89}" dt="2024-11-22T21:50:53.753" v="5412" actId="164"/>
          <ac:spMkLst>
            <pc:docMk/>
            <pc:sldMk cId="1707480349" sldId="962"/>
            <ac:spMk id="28" creationId="{331EB233-020B-5BED-3584-D9E9F6F7EFA2}"/>
          </ac:spMkLst>
        </pc:spChg>
        <pc:spChg chg="add mod">
          <ac:chgData name="Damian Gordon" userId="796278f3-970d-4a3b-8137-dc597a054133" providerId="ADAL" clId="{0D63B736-5652-45DA-B98A-586B011B2B89}" dt="2024-11-22T21:50:53.753" v="5412" actId="164"/>
          <ac:spMkLst>
            <pc:docMk/>
            <pc:sldMk cId="1707480349" sldId="962"/>
            <ac:spMk id="29" creationId="{6571E18E-100B-016D-03E4-9B46D0C54C7E}"/>
          </ac:spMkLst>
        </pc:spChg>
        <pc:spChg chg="add mod">
          <ac:chgData name="Damian Gordon" userId="796278f3-970d-4a3b-8137-dc597a054133" providerId="ADAL" clId="{0D63B736-5652-45DA-B98A-586B011B2B89}" dt="2024-11-22T21:50:53.753" v="5412" actId="164"/>
          <ac:spMkLst>
            <pc:docMk/>
            <pc:sldMk cId="1707480349" sldId="962"/>
            <ac:spMk id="30" creationId="{5588A286-0D7B-7056-5D52-3098644D5363}"/>
          </ac:spMkLst>
        </pc:spChg>
        <pc:grpChg chg="add mod">
          <ac:chgData name="Damian Gordon" userId="796278f3-970d-4a3b-8137-dc597a054133" providerId="ADAL" clId="{0D63B736-5652-45DA-B98A-586B011B2B89}" dt="2024-11-22T21:50:53.753" v="5412" actId="164"/>
          <ac:grpSpMkLst>
            <pc:docMk/>
            <pc:sldMk cId="1707480349" sldId="962"/>
            <ac:grpSpMk id="31" creationId="{D7F07395-08DF-B682-001C-B45DD1360F8D}"/>
          </ac:grpSpMkLst>
        </pc:grpChg>
        <pc:graphicFrameChg chg="add mod modGraphic">
          <ac:chgData name="Damian Gordon" userId="796278f3-970d-4a3b-8137-dc597a054133" providerId="ADAL" clId="{0D63B736-5652-45DA-B98A-586B011B2B89}" dt="2024-11-22T21:47:20.333" v="5373" actId="113"/>
          <ac:graphicFrameMkLst>
            <pc:docMk/>
            <pc:sldMk cId="1707480349" sldId="962"/>
            <ac:graphicFrameMk id="5" creationId="{47736F01-57CA-428D-46FF-3279DAF6CD6F}"/>
          </ac:graphicFrameMkLst>
        </pc:graphicFrameChg>
        <pc:picChg chg="del">
          <ac:chgData name="Damian Gordon" userId="796278f3-970d-4a3b-8137-dc597a054133" providerId="ADAL" clId="{0D63B736-5652-45DA-B98A-586B011B2B89}" dt="2024-11-22T21:43:09.701" v="5280" actId="478"/>
          <ac:picMkLst>
            <pc:docMk/>
            <pc:sldMk cId="1707480349" sldId="962"/>
            <ac:picMk id="7" creationId="{AD6D2A34-D774-1258-6CA8-412D033C64A8}"/>
          </ac:picMkLst>
        </pc:picChg>
      </pc:sldChg>
      <pc:sldChg chg="addSp delSp modSp add del mod setBg">
        <pc:chgData name="Damian Gordon" userId="796278f3-970d-4a3b-8137-dc597a054133" providerId="ADAL" clId="{0D63B736-5652-45DA-B98A-586B011B2B89}" dt="2024-11-23T12:47:04.584" v="9440" actId="47"/>
        <pc:sldMkLst>
          <pc:docMk/>
          <pc:sldMk cId="4071430031" sldId="963"/>
        </pc:sldMkLst>
        <pc:spChg chg="mod">
          <ac:chgData name="Damian Gordon" userId="796278f3-970d-4a3b-8137-dc597a054133" providerId="ADAL" clId="{0D63B736-5652-45DA-B98A-586B011B2B89}" dt="2024-11-22T21:58:27.903" v="5534" actId="26606"/>
          <ac:spMkLst>
            <pc:docMk/>
            <pc:sldMk cId="4071430031" sldId="963"/>
            <ac:spMk id="2" creationId="{352D16FA-EE64-C58A-0C7A-F2E68D267B8C}"/>
          </ac:spMkLst>
        </pc:spChg>
        <pc:spChg chg="mod">
          <ac:chgData name="Damian Gordon" userId="796278f3-970d-4a3b-8137-dc597a054133" providerId="ADAL" clId="{0D63B736-5652-45DA-B98A-586B011B2B89}" dt="2024-11-22T21:58:45.181" v="5542" actId="27636"/>
          <ac:spMkLst>
            <pc:docMk/>
            <pc:sldMk cId="4071430031" sldId="963"/>
            <ac:spMk id="3" creationId="{5D2D1ABE-6843-50EF-7F19-7FF610B620C0}"/>
          </ac:spMkLst>
        </pc:spChg>
        <pc:spChg chg="add">
          <ac:chgData name="Damian Gordon" userId="796278f3-970d-4a3b-8137-dc597a054133" providerId="ADAL" clId="{0D63B736-5652-45DA-B98A-586B011B2B89}" dt="2024-11-22T21:58:27.903" v="5534" actId="26606"/>
          <ac:spMkLst>
            <pc:docMk/>
            <pc:sldMk cId="4071430031" sldId="963"/>
            <ac:spMk id="39943" creationId="{04812C46-200A-4DEB-A05E-3ED6C68C2387}"/>
          </ac:spMkLst>
        </pc:spChg>
        <pc:spChg chg="add">
          <ac:chgData name="Damian Gordon" userId="796278f3-970d-4a3b-8137-dc597a054133" providerId="ADAL" clId="{0D63B736-5652-45DA-B98A-586B011B2B89}" dt="2024-11-22T21:58:27.903" v="5534" actId="26606"/>
          <ac:spMkLst>
            <pc:docMk/>
            <pc:sldMk cId="4071430031" sldId="963"/>
            <ac:spMk id="39945" creationId="{D1EA859B-E555-4109-94F3-6700E046E008}"/>
          </ac:spMkLst>
        </pc:spChg>
        <pc:picChg chg="del">
          <ac:chgData name="Damian Gordon" userId="796278f3-970d-4a3b-8137-dc597a054133" providerId="ADAL" clId="{0D63B736-5652-45DA-B98A-586B011B2B89}" dt="2024-11-22T21:57:13.567" v="5528" actId="478"/>
          <ac:picMkLst>
            <pc:docMk/>
            <pc:sldMk cId="4071430031" sldId="963"/>
            <ac:picMk id="7" creationId="{A46E9EDA-93A2-E93F-8A41-56BB6EB13253}"/>
          </ac:picMkLst>
        </pc:picChg>
        <pc:picChg chg="add mod ord">
          <ac:chgData name="Damian Gordon" userId="796278f3-970d-4a3b-8137-dc597a054133" providerId="ADAL" clId="{0D63B736-5652-45DA-B98A-586B011B2B89}" dt="2024-11-22T21:58:27.903" v="5534" actId="26606"/>
          <ac:picMkLst>
            <pc:docMk/>
            <pc:sldMk cId="4071430031" sldId="963"/>
            <ac:picMk id="39938" creationId="{0B6EBDDD-3392-033C-0ECE-750BCA8F84A6}"/>
          </ac:picMkLst>
        </pc:picChg>
      </pc:sldChg>
      <pc:sldChg chg="addSp delSp modSp new del mod setBg addAnim setClrOvrMap">
        <pc:chgData name="Damian Gordon" userId="796278f3-970d-4a3b-8137-dc597a054133" providerId="ADAL" clId="{0D63B736-5652-45DA-B98A-586B011B2B89}" dt="2024-11-23T12:47:04.584" v="9440" actId="47"/>
        <pc:sldMkLst>
          <pc:docMk/>
          <pc:sldMk cId="1888812616" sldId="964"/>
        </pc:sldMkLst>
        <pc:spChg chg="mod">
          <ac:chgData name="Damian Gordon" userId="796278f3-970d-4a3b-8137-dc597a054133" providerId="ADAL" clId="{0D63B736-5652-45DA-B98A-586B011B2B89}" dt="2024-11-22T21:41:03.964" v="5215" actId="26606"/>
          <ac:spMkLst>
            <pc:docMk/>
            <pc:sldMk cId="1888812616" sldId="964"/>
            <ac:spMk id="2" creationId="{CB3E9563-684E-D5D6-454D-FC2E030C0AA2}"/>
          </ac:spMkLst>
        </pc:spChg>
        <pc:spChg chg="del">
          <ac:chgData name="Damian Gordon" userId="796278f3-970d-4a3b-8137-dc597a054133" providerId="ADAL" clId="{0D63B736-5652-45DA-B98A-586B011B2B89}" dt="2024-11-22T21:40:51.245" v="5193" actId="478"/>
          <ac:spMkLst>
            <pc:docMk/>
            <pc:sldMk cId="1888812616" sldId="964"/>
            <ac:spMk id="3" creationId="{DD7EAE22-D1F2-EABB-553B-9AD69DDDC076}"/>
          </ac:spMkLst>
        </pc:spChg>
        <pc:spChg chg="add">
          <ac:chgData name="Damian Gordon" userId="796278f3-970d-4a3b-8137-dc597a054133" providerId="ADAL" clId="{0D63B736-5652-45DA-B98A-586B011B2B89}" dt="2024-11-22T21:41:03.964" v="5215" actId="26606"/>
          <ac:spMkLst>
            <pc:docMk/>
            <pc:sldMk cId="1888812616" sldId="964"/>
            <ac:spMk id="8" creationId="{71B2258F-86CA-4D4D-8270-BC05FCDEBFB3}"/>
          </ac:spMkLst>
        </pc:spChg>
        <pc:picChg chg="add">
          <ac:chgData name="Damian Gordon" userId="796278f3-970d-4a3b-8137-dc597a054133" providerId="ADAL" clId="{0D63B736-5652-45DA-B98A-586B011B2B89}" dt="2024-11-22T21:41:03.964" v="5215" actId="26606"/>
          <ac:picMkLst>
            <pc:docMk/>
            <pc:sldMk cId="1888812616" sldId="964"/>
            <ac:picMk id="4" creationId="{9DD51561-B60A-F2E5-1F08-A1F4F10F9966}"/>
          </ac:picMkLst>
        </pc:picChg>
      </pc:sldChg>
      <pc:sldChg chg="delSp modSp add del mod setBg delDesignElem">
        <pc:chgData name="Damian Gordon" userId="796278f3-970d-4a3b-8137-dc597a054133" providerId="ADAL" clId="{0D63B736-5652-45DA-B98A-586B011B2B89}" dt="2024-11-22T21:54:26.235" v="5416" actId="47"/>
        <pc:sldMkLst>
          <pc:docMk/>
          <pc:sldMk cId="959031795" sldId="965"/>
        </pc:sldMkLst>
        <pc:spChg chg="mod">
          <ac:chgData name="Damian Gordon" userId="796278f3-970d-4a3b-8137-dc597a054133" providerId="ADAL" clId="{0D63B736-5652-45DA-B98A-586B011B2B89}" dt="2024-11-22T21:54:06.587" v="5415" actId="207"/>
          <ac:spMkLst>
            <pc:docMk/>
            <pc:sldMk cId="959031795" sldId="965"/>
            <ac:spMk id="2" creationId="{585383C7-3290-4A1F-1B77-976C8A350192}"/>
          </ac:spMkLst>
        </pc:spChg>
        <pc:spChg chg="del">
          <ac:chgData name="Damian Gordon" userId="796278f3-970d-4a3b-8137-dc597a054133" providerId="ADAL" clId="{0D63B736-5652-45DA-B98A-586B011B2B89}" dt="2024-11-22T21:53:30.960" v="5414"/>
          <ac:spMkLst>
            <pc:docMk/>
            <pc:sldMk cId="959031795" sldId="965"/>
            <ac:spMk id="9" creationId="{4CE460EE-8A5E-E598-0F8F-342407BB8B04}"/>
          </ac:spMkLst>
        </pc:spChg>
        <pc:spChg chg="del">
          <ac:chgData name="Damian Gordon" userId="796278f3-970d-4a3b-8137-dc597a054133" providerId="ADAL" clId="{0D63B736-5652-45DA-B98A-586B011B2B89}" dt="2024-11-22T21:53:30.960" v="5414"/>
          <ac:spMkLst>
            <pc:docMk/>
            <pc:sldMk cId="959031795" sldId="965"/>
            <ac:spMk id="11" creationId="{A69259B5-C141-7DEF-74EC-090B6D279D3B}"/>
          </ac:spMkLst>
        </pc:spChg>
        <pc:spChg chg="del">
          <ac:chgData name="Damian Gordon" userId="796278f3-970d-4a3b-8137-dc597a054133" providerId="ADAL" clId="{0D63B736-5652-45DA-B98A-586B011B2B89}" dt="2024-11-22T21:53:30.960" v="5414"/>
          <ac:spMkLst>
            <pc:docMk/>
            <pc:sldMk cId="959031795" sldId="965"/>
            <ac:spMk id="13" creationId="{3C7CE044-B0D0-5FC4-74FD-3B7A0862DFB0}"/>
          </ac:spMkLst>
        </pc:spChg>
        <pc:spChg chg="del">
          <ac:chgData name="Damian Gordon" userId="796278f3-970d-4a3b-8137-dc597a054133" providerId="ADAL" clId="{0D63B736-5652-45DA-B98A-586B011B2B89}" dt="2024-11-22T21:53:30.960" v="5414"/>
          <ac:spMkLst>
            <pc:docMk/>
            <pc:sldMk cId="959031795" sldId="965"/>
            <ac:spMk id="15" creationId="{0399D07D-282C-3860-5FAD-2CD7A20126F1}"/>
          </ac:spMkLst>
        </pc:spChg>
        <pc:spChg chg="del">
          <ac:chgData name="Damian Gordon" userId="796278f3-970d-4a3b-8137-dc597a054133" providerId="ADAL" clId="{0D63B736-5652-45DA-B98A-586B011B2B89}" dt="2024-11-22T21:53:30.960" v="5414"/>
          <ac:spMkLst>
            <pc:docMk/>
            <pc:sldMk cId="959031795" sldId="965"/>
            <ac:spMk id="17" creationId="{4B2C055E-8BF8-2E9A-BEFF-0CC656BC32A7}"/>
          </ac:spMkLst>
        </pc:spChg>
        <pc:spChg chg="del">
          <ac:chgData name="Damian Gordon" userId="796278f3-970d-4a3b-8137-dc597a054133" providerId="ADAL" clId="{0D63B736-5652-45DA-B98A-586B011B2B89}" dt="2024-11-22T21:53:30.960" v="5414"/>
          <ac:spMkLst>
            <pc:docMk/>
            <pc:sldMk cId="959031795" sldId="965"/>
            <ac:spMk id="19" creationId="{E3D07F01-D4EC-A5B8-3614-FB8F7A51F594}"/>
          </ac:spMkLst>
        </pc:spChg>
      </pc:sldChg>
      <pc:sldChg chg="addSp modSp add del mod">
        <pc:chgData name="Damian Gordon" userId="796278f3-970d-4a3b-8137-dc597a054133" providerId="ADAL" clId="{0D63B736-5652-45DA-B98A-586B011B2B89}" dt="2024-11-23T12:47:04.584" v="9440" actId="47"/>
        <pc:sldMkLst>
          <pc:docMk/>
          <pc:sldMk cId="1349851720" sldId="965"/>
        </pc:sldMkLst>
        <pc:spChg chg="mod">
          <ac:chgData name="Damian Gordon" userId="796278f3-970d-4a3b-8137-dc597a054133" providerId="ADAL" clId="{0D63B736-5652-45DA-B98A-586B011B2B89}" dt="2024-11-22T21:59:41.280" v="5543"/>
          <ac:spMkLst>
            <pc:docMk/>
            <pc:sldMk cId="1349851720" sldId="965"/>
            <ac:spMk id="2" creationId="{BB62F51A-ADA6-0AF7-3EAD-A36CDC0E8CCA}"/>
          </ac:spMkLst>
        </pc:spChg>
        <pc:spChg chg="mod">
          <ac:chgData name="Damian Gordon" userId="796278f3-970d-4a3b-8137-dc597a054133" providerId="ADAL" clId="{0D63B736-5652-45DA-B98A-586B011B2B89}" dt="2024-11-22T22:01:21.435" v="5586" actId="20577"/>
          <ac:spMkLst>
            <pc:docMk/>
            <pc:sldMk cId="1349851720" sldId="965"/>
            <ac:spMk id="3" creationId="{F390355B-B282-06BB-905D-3E61DFD609C3}"/>
          </ac:spMkLst>
        </pc:spChg>
        <pc:picChg chg="add mod">
          <ac:chgData name="Damian Gordon" userId="796278f3-970d-4a3b-8137-dc597a054133" providerId="ADAL" clId="{0D63B736-5652-45DA-B98A-586B011B2B89}" dt="2024-11-22T22:01:02.220" v="5549" actId="1076"/>
          <ac:picMkLst>
            <pc:docMk/>
            <pc:sldMk cId="1349851720" sldId="965"/>
            <ac:picMk id="38914" creationId="{E51960F6-5253-35AE-1373-F78D38BC3B8E}"/>
          </ac:picMkLst>
        </pc:picChg>
      </pc:sldChg>
      <pc:sldChg chg="modSp add del mod">
        <pc:chgData name="Damian Gordon" userId="796278f3-970d-4a3b-8137-dc597a054133" providerId="ADAL" clId="{0D63B736-5652-45DA-B98A-586B011B2B89}" dt="2024-11-23T12:47:04.584" v="9440" actId="47"/>
        <pc:sldMkLst>
          <pc:docMk/>
          <pc:sldMk cId="2813835282" sldId="966"/>
        </pc:sldMkLst>
        <pc:spChg chg="mod">
          <ac:chgData name="Damian Gordon" userId="796278f3-970d-4a3b-8137-dc597a054133" providerId="ADAL" clId="{0D63B736-5652-45DA-B98A-586B011B2B89}" dt="2024-11-22T22:22:06.243" v="5962" actId="20577"/>
          <ac:spMkLst>
            <pc:docMk/>
            <pc:sldMk cId="2813835282" sldId="966"/>
            <ac:spMk id="3" creationId="{34D0B4E4-DD07-32B9-1585-788C03BEB795}"/>
          </ac:spMkLst>
        </pc:spChg>
      </pc:sldChg>
      <pc:sldChg chg="addSp delSp modSp add del mod">
        <pc:chgData name="Damian Gordon" userId="796278f3-970d-4a3b-8137-dc597a054133" providerId="ADAL" clId="{0D63B736-5652-45DA-B98A-586B011B2B89}" dt="2024-11-23T12:47:04.584" v="9440" actId="47"/>
        <pc:sldMkLst>
          <pc:docMk/>
          <pc:sldMk cId="4291141673" sldId="967"/>
        </pc:sldMkLst>
        <pc:spChg chg="mod">
          <ac:chgData name="Damian Gordon" userId="796278f3-970d-4a3b-8137-dc597a054133" providerId="ADAL" clId="{0D63B736-5652-45DA-B98A-586B011B2B89}" dt="2024-11-22T22:04:55.423" v="5677" actId="20577"/>
          <ac:spMkLst>
            <pc:docMk/>
            <pc:sldMk cId="4291141673" sldId="967"/>
            <ac:spMk id="3" creationId="{2C21F703-F35E-E02C-0A55-AE7E6E241DD1}"/>
          </ac:spMkLst>
        </pc:spChg>
        <pc:graphicFrameChg chg="add del modGraphic">
          <ac:chgData name="Damian Gordon" userId="796278f3-970d-4a3b-8137-dc597a054133" providerId="ADAL" clId="{0D63B736-5652-45DA-B98A-586B011B2B89}" dt="2024-11-22T22:03:00.486" v="5590" actId="478"/>
          <ac:graphicFrameMkLst>
            <pc:docMk/>
            <pc:sldMk cId="4291141673" sldId="967"/>
            <ac:graphicFrameMk id="4" creationId="{7BEB3E0C-E75C-A0AC-5032-8E49B1E884D0}"/>
          </ac:graphicFrameMkLst>
        </pc:graphicFrameChg>
        <pc:graphicFrameChg chg="add mod modGraphic">
          <ac:chgData name="Damian Gordon" userId="796278f3-970d-4a3b-8137-dc597a054133" providerId="ADAL" clId="{0D63B736-5652-45DA-B98A-586B011B2B89}" dt="2024-11-22T22:12:01.463" v="5725" actId="20577"/>
          <ac:graphicFrameMkLst>
            <pc:docMk/>
            <pc:sldMk cId="4291141673" sldId="967"/>
            <ac:graphicFrameMk id="5" creationId="{F9B55015-3438-1345-ECB6-2CC59063DCFF}"/>
          </ac:graphicFrameMkLst>
        </pc:graphicFrameChg>
        <pc:picChg chg="del">
          <ac:chgData name="Damian Gordon" userId="796278f3-970d-4a3b-8137-dc597a054133" providerId="ADAL" clId="{0D63B736-5652-45DA-B98A-586B011B2B89}" dt="2024-11-22T22:02:37.217" v="5588" actId="478"/>
          <ac:picMkLst>
            <pc:docMk/>
            <pc:sldMk cId="4291141673" sldId="967"/>
            <ac:picMk id="38914" creationId="{B21AEDDA-4300-AA21-7CB5-D0A5B141C764}"/>
          </ac:picMkLst>
        </pc:picChg>
        <pc:picChg chg="add del mod">
          <ac:chgData name="Damian Gordon" userId="796278f3-970d-4a3b-8137-dc597a054133" providerId="ADAL" clId="{0D63B736-5652-45DA-B98A-586B011B2B89}" dt="2024-11-22T22:29:17.218" v="6063" actId="478"/>
          <ac:picMkLst>
            <pc:docMk/>
            <pc:sldMk cId="4291141673" sldId="967"/>
            <ac:picMk id="44034" creationId="{6B1D82C3-A2CC-5057-3525-6831DAE60134}"/>
          </ac:picMkLst>
        </pc:picChg>
        <pc:picChg chg="add del">
          <ac:chgData name="Damian Gordon" userId="796278f3-970d-4a3b-8137-dc597a054133" providerId="ADAL" clId="{0D63B736-5652-45DA-B98A-586B011B2B89}" dt="2024-11-22T22:29:15.269" v="6062" actId="478"/>
          <ac:picMkLst>
            <pc:docMk/>
            <pc:sldMk cId="4291141673" sldId="967"/>
            <ac:picMk id="44036" creationId="{DF4C7F4E-23B6-25B2-20CF-E919D37F9323}"/>
          </ac:picMkLst>
        </pc:picChg>
      </pc:sldChg>
      <pc:sldChg chg="addSp delSp modSp add del mod">
        <pc:chgData name="Damian Gordon" userId="796278f3-970d-4a3b-8137-dc597a054133" providerId="ADAL" clId="{0D63B736-5652-45DA-B98A-586B011B2B89}" dt="2024-11-23T12:47:04.584" v="9440" actId="47"/>
        <pc:sldMkLst>
          <pc:docMk/>
          <pc:sldMk cId="3505275662" sldId="968"/>
        </pc:sldMkLst>
        <pc:spChg chg="mod">
          <ac:chgData name="Damian Gordon" userId="796278f3-970d-4a3b-8137-dc597a054133" providerId="ADAL" clId="{0D63B736-5652-45DA-B98A-586B011B2B89}" dt="2024-11-22T22:12:49.305" v="5749" actId="20577"/>
          <ac:spMkLst>
            <pc:docMk/>
            <pc:sldMk cId="3505275662" sldId="968"/>
            <ac:spMk id="3" creationId="{00DA4DDE-40C9-09F1-7D3C-8EB3BCD82C83}"/>
          </ac:spMkLst>
        </pc:spChg>
        <pc:graphicFrameChg chg="del">
          <ac:chgData name="Damian Gordon" userId="796278f3-970d-4a3b-8137-dc597a054133" providerId="ADAL" clId="{0D63B736-5652-45DA-B98A-586B011B2B89}" dt="2024-11-22T22:12:11.666" v="5727" actId="478"/>
          <ac:graphicFrameMkLst>
            <pc:docMk/>
            <pc:sldMk cId="3505275662" sldId="968"/>
            <ac:graphicFrameMk id="5" creationId="{1631B2F1-9F8A-77DC-84B2-12A35E0ADD55}"/>
          </ac:graphicFrameMkLst>
        </pc:graphicFrameChg>
        <pc:picChg chg="add mod">
          <ac:chgData name="Damian Gordon" userId="796278f3-970d-4a3b-8137-dc597a054133" providerId="ADAL" clId="{0D63B736-5652-45DA-B98A-586B011B2B89}" dt="2024-11-22T22:15:16.489" v="5757" actId="1076"/>
          <ac:picMkLst>
            <pc:docMk/>
            <pc:sldMk cId="3505275662" sldId="968"/>
            <ac:picMk id="6" creationId="{7D1209DF-6F47-971F-73BC-40CD0E18551D}"/>
          </ac:picMkLst>
        </pc:picChg>
        <pc:picChg chg="add del mod">
          <ac:chgData name="Damian Gordon" userId="796278f3-970d-4a3b-8137-dc597a054133" providerId="ADAL" clId="{0D63B736-5652-45DA-B98A-586B011B2B89}" dt="2024-11-22T22:15:08.882" v="5753" actId="478"/>
          <ac:picMkLst>
            <pc:docMk/>
            <pc:sldMk cId="3505275662" sldId="968"/>
            <ac:picMk id="43010" creationId="{AE827E8B-AEF6-C95B-8164-0B17F5E8F0AD}"/>
          </ac:picMkLst>
        </pc:picChg>
      </pc:sldChg>
      <pc:sldChg chg="addSp delSp modSp new del mod setBg addAnim setClrOvrMap">
        <pc:chgData name="Damian Gordon" userId="796278f3-970d-4a3b-8137-dc597a054133" providerId="ADAL" clId="{0D63B736-5652-45DA-B98A-586B011B2B89}" dt="2024-11-23T12:47:04.584" v="9440" actId="47"/>
        <pc:sldMkLst>
          <pc:docMk/>
          <pc:sldMk cId="4062790209" sldId="969"/>
        </pc:sldMkLst>
        <pc:spChg chg="mod">
          <ac:chgData name="Damian Gordon" userId="796278f3-970d-4a3b-8137-dc597a054133" providerId="ADAL" clId="{0D63B736-5652-45DA-B98A-586B011B2B89}" dt="2024-11-22T22:17:59.075" v="5921" actId="26606"/>
          <ac:spMkLst>
            <pc:docMk/>
            <pc:sldMk cId="4062790209" sldId="969"/>
            <ac:spMk id="2" creationId="{09102BF5-9BA6-C030-E167-9B6A67F384FC}"/>
          </ac:spMkLst>
        </pc:spChg>
        <pc:spChg chg="del">
          <ac:chgData name="Damian Gordon" userId="796278f3-970d-4a3b-8137-dc597a054133" providerId="ADAL" clId="{0D63B736-5652-45DA-B98A-586B011B2B89}" dt="2024-11-22T22:17:46.395" v="5897" actId="478"/>
          <ac:spMkLst>
            <pc:docMk/>
            <pc:sldMk cId="4062790209" sldId="969"/>
            <ac:spMk id="3" creationId="{24242623-CF2C-F77A-44DA-9DDE213DA994}"/>
          </ac:spMkLst>
        </pc:spChg>
        <pc:spChg chg="add">
          <ac:chgData name="Damian Gordon" userId="796278f3-970d-4a3b-8137-dc597a054133" providerId="ADAL" clId="{0D63B736-5652-45DA-B98A-586B011B2B89}" dt="2024-11-22T22:17:59.075" v="5921" actId="26606"/>
          <ac:spMkLst>
            <pc:docMk/>
            <pc:sldMk cId="4062790209" sldId="969"/>
            <ac:spMk id="8" creationId="{71B2258F-86CA-4D4D-8270-BC05FCDEBFB3}"/>
          </ac:spMkLst>
        </pc:spChg>
        <pc:picChg chg="add">
          <ac:chgData name="Damian Gordon" userId="796278f3-970d-4a3b-8137-dc597a054133" providerId="ADAL" clId="{0D63B736-5652-45DA-B98A-586B011B2B89}" dt="2024-11-22T22:17:59.075" v="5921" actId="26606"/>
          <ac:picMkLst>
            <pc:docMk/>
            <pc:sldMk cId="4062790209" sldId="969"/>
            <ac:picMk id="4" creationId="{26AC1E46-91B6-8938-8CFD-2CC0FD0DA2EA}"/>
          </ac:picMkLst>
        </pc:picChg>
      </pc:sldChg>
      <pc:sldChg chg="modSp add del mod">
        <pc:chgData name="Damian Gordon" userId="796278f3-970d-4a3b-8137-dc597a054133" providerId="ADAL" clId="{0D63B736-5652-45DA-B98A-586B011B2B89}" dt="2024-11-23T12:47:04.584" v="9440" actId="47"/>
        <pc:sldMkLst>
          <pc:docMk/>
          <pc:sldMk cId="887260275" sldId="970"/>
        </pc:sldMkLst>
        <pc:spChg chg="mod">
          <ac:chgData name="Damian Gordon" userId="796278f3-970d-4a3b-8137-dc597a054133" providerId="ADAL" clId="{0D63B736-5652-45DA-B98A-586B011B2B89}" dt="2024-11-22T22:24:36.394" v="6011" actId="20577"/>
          <ac:spMkLst>
            <pc:docMk/>
            <pc:sldMk cId="887260275" sldId="970"/>
            <ac:spMk id="2" creationId="{3D54A6EB-6820-0D77-D3CC-F9872B1852C8}"/>
          </ac:spMkLst>
        </pc:spChg>
        <pc:spChg chg="mod">
          <ac:chgData name="Damian Gordon" userId="796278f3-970d-4a3b-8137-dc597a054133" providerId="ADAL" clId="{0D63B736-5652-45DA-B98A-586B011B2B89}" dt="2024-11-22T22:24:27.902" v="5985"/>
          <ac:spMkLst>
            <pc:docMk/>
            <pc:sldMk cId="887260275" sldId="970"/>
            <ac:spMk id="3" creationId="{D0A0B131-8356-0DD8-7F88-76649967935E}"/>
          </ac:spMkLst>
        </pc:spChg>
      </pc:sldChg>
      <pc:sldChg chg="addSp delSp modSp new del mod modMedia setBg">
        <pc:chgData name="Damian Gordon" userId="796278f3-970d-4a3b-8137-dc597a054133" providerId="ADAL" clId="{0D63B736-5652-45DA-B98A-586B011B2B89}" dt="2024-11-23T12:47:04.584" v="9440" actId="47"/>
        <pc:sldMkLst>
          <pc:docMk/>
          <pc:sldMk cId="2890180661" sldId="971"/>
        </pc:sldMkLst>
        <pc:spChg chg="mod">
          <ac:chgData name="Damian Gordon" userId="796278f3-970d-4a3b-8137-dc597a054133" providerId="ADAL" clId="{0D63B736-5652-45DA-B98A-586B011B2B89}" dt="2024-11-22T22:25:22.100" v="6032" actId="26606"/>
          <ac:spMkLst>
            <pc:docMk/>
            <pc:sldMk cId="2890180661" sldId="971"/>
            <ac:spMk id="2" creationId="{A13A6164-A903-BE10-9C92-7F5045D57DEB}"/>
          </ac:spMkLst>
        </pc:spChg>
        <pc:spChg chg="del">
          <ac:chgData name="Damian Gordon" userId="796278f3-970d-4a3b-8137-dc597a054133" providerId="ADAL" clId="{0D63B736-5652-45DA-B98A-586B011B2B89}" dt="2024-11-22T22:24:49.345" v="6013" actId="478"/>
          <ac:spMkLst>
            <pc:docMk/>
            <pc:sldMk cId="2890180661" sldId="971"/>
            <ac:spMk id="3" creationId="{F4D958D3-7C25-426E-92CA-C2F6C6A0A25F}"/>
          </ac:spMkLst>
        </pc:spChg>
        <pc:spChg chg="add">
          <ac:chgData name="Damian Gordon" userId="796278f3-970d-4a3b-8137-dc597a054133" providerId="ADAL" clId="{0D63B736-5652-45DA-B98A-586B011B2B89}" dt="2024-11-22T22:25:22.100" v="6032" actId="26606"/>
          <ac:spMkLst>
            <pc:docMk/>
            <pc:sldMk cId="2890180661" sldId="971"/>
            <ac:spMk id="8" creationId="{C1DD1A8A-57D5-4A81-AD04-532B043C5611}"/>
          </ac:spMkLst>
        </pc:spChg>
        <pc:spChg chg="add">
          <ac:chgData name="Damian Gordon" userId="796278f3-970d-4a3b-8137-dc597a054133" providerId="ADAL" clId="{0D63B736-5652-45DA-B98A-586B011B2B89}" dt="2024-11-22T22:25:22.100" v="6032" actId="26606"/>
          <ac:spMkLst>
            <pc:docMk/>
            <pc:sldMk cId="2890180661" sldId="971"/>
            <ac:spMk id="10" creationId="{007891EC-4501-44ED-A8C8-B11B6DB767AB}"/>
          </ac:spMkLst>
        </pc:spChg>
        <pc:picChg chg="add mod">
          <ac:chgData name="Damian Gordon" userId="796278f3-970d-4a3b-8137-dc597a054133" providerId="ADAL" clId="{0D63B736-5652-45DA-B98A-586B011B2B89}" dt="2024-11-22T22:25:22.561" v="6034"/>
          <ac:picMkLst>
            <pc:docMk/>
            <pc:sldMk cId="2890180661" sldId="971"/>
            <ac:picMk id="4" creationId="{C9F54E6A-601B-7C27-A352-1A9ADBF21AF5}"/>
          </ac:picMkLst>
        </pc:picChg>
      </pc:sldChg>
      <pc:sldChg chg="add del">
        <pc:chgData name="Damian Gordon" userId="796278f3-970d-4a3b-8137-dc597a054133" providerId="ADAL" clId="{0D63B736-5652-45DA-B98A-586B011B2B89}" dt="2024-11-22T22:35:29.360" v="6093" actId="47"/>
        <pc:sldMkLst>
          <pc:docMk/>
          <pc:sldMk cId="3714513218" sldId="972"/>
        </pc:sldMkLst>
      </pc:sldChg>
      <pc:sldChg chg="addSp modSp add del mod ord">
        <pc:chgData name="Damian Gordon" userId="796278f3-970d-4a3b-8137-dc597a054133" providerId="ADAL" clId="{0D63B736-5652-45DA-B98A-586B011B2B89}" dt="2024-11-23T12:47:04.584" v="9440" actId="47"/>
        <pc:sldMkLst>
          <pc:docMk/>
          <pc:sldMk cId="1018187374" sldId="973"/>
        </pc:sldMkLst>
        <pc:spChg chg="mod">
          <ac:chgData name="Damian Gordon" userId="796278f3-970d-4a3b-8137-dc597a054133" providerId="ADAL" clId="{0D63B736-5652-45DA-B98A-586B011B2B89}" dt="2024-11-22T22:31:33.224" v="6078" actId="20577"/>
          <ac:spMkLst>
            <pc:docMk/>
            <pc:sldMk cId="1018187374" sldId="973"/>
            <ac:spMk id="2" creationId="{7C8AAC1A-7FE7-8A62-F700-518B092E5168}"/>
          </ac:spMkLst>
        </pc:spChg>
        <pc:spChg chg="mod">
          <ac:chgData name="Damian Gordon" userId="796278f3-970d-4a3b-8137-dc597a054133" providerId="ADAL" clId="{0D63B736-5652-45DA-B98A-586B011B2B89}" dt="2024-11-22T22:32:22.717" v="6092" actId="113"/>
          <ac:spMkLst>
            <pc:docMk/>
            <pc:sldMk cId="1018187374" sldId="973"/>
            <ac:spMk id="3" creationId="{C675830F-0B88-3D49-631B-6B15650755B5}"/>
          </ac:spMkLst>
        </pc:spChg>
        <pc:spChg chg="add">
          <ac:chgData name="Damian Gordon" userId="796278f3-970d-4a3b-8137-dc597a054133" providerId="ADAL" clId="{0D63B736-5652-45DA-B98A-586B011B2B89}" dt="2024-11-22T22:31:44.684" v="6079"/>
          <ac:spMkLst>
            <pc:docMk/>
            <pc:sldMk cId="1018187374" sldId="973"/>
            <ac:spMk id="4" creationId="{58C46F35-4E91-92C9-A5E0-2946AC76CC19}"/>
          </ac:spMkLst>
        </pc:spChg>
      </pc:sldChg>
      <pc:sldChg chg="addSp delSp modSp new del mod ord modMedia setBg">
        <pc:chgData name="Damian Gordon" userId="796278f3-970d-4a3b-8137-dc597a054133" providerId="ADAL" clId="{0D63B736-5652-45DA-B98A-586B011B2B89}" dt="2024-11-23T12:47:04.584" v="9440" actId="47"/>
        <pc:sldMkLst>
          <pc:docMk/>
          <pc:sldMk cId="3305516541" sldId="974"/>
        </pc:sldMkLst>
        <pc:spChg chg="mod">
          <ac:chgData name="Damian Gordon" userId="796278f3-970d-4a3b-8137-dc597a054133" providerId="ADAL" clId="{0D63B736-5652-45DA-B98A-586B011B2B89}" dt="2024-11-22T23:11:44.113" v="6198" actId="403"/>
          <ac:spMkLst>
            <pc:docMk/>
            <pc:sldMk cId="3305516541" sldId="974"/>
            <ac:spMk id="2" creationId="{2A139AD9-1D15-7FCE-5E84-470A7896A04C}"/>
          </ac:spMkLst>
        </pc:spChg>
        <pc:spChg chg="del">
          <ac:chgData name="Damian Gordon" userId="796278f3-970d-4a3b-8137-dc597a054133" providerId="ADAL" clId="{0D63B736-5652-45DA-B98A-586B011B2B89}" dt="2024-11-22T23:10:53.315" v="6150" actId="478"/>
          <ac:spMkLst>
            <pc:docMk/>
            <pc:sldMk cId="3305516541" sldId="974"/>
            <ac:spMk id="3" creationId="{BBF34307-8D3C-5A6E-8A6A-EAE6F63700DB}"/>
          </ac:spMkLst>
        </pc:spChg>
        <pc:spChg chg="add">
          <ac:chgData name="Damian Gordon" userId="796278f3-970d-4a3b-8137-dc597a054133" providerId="ADAL" clId="{0D63B736-5652-45DA-B98A-586B011B2B89}" dt="2024-11-22T23:11:19.266" v="6193" actId="26606"/>
          <ac:spMkLst>
            <pc:docMk/>
            <pc:sldMk cId="3305516541" sldId="974"/>
            <ac:spMk id="8" creationId="{C1DD1A8A-57D5-4A81-AD04-532B043C5611}"/>
          </ac:spMkLst>
        </pc:spChg>
        <pc:spChg chg="add">
          <ac:chgData name="Damian Gordon" userId="796278f3-970d-4a3b-8137-dc597a054133" providerId="ADAL" clId="{0D63B736-5652-45DA-B98A-586B011B2B89}" dt="2024-11-22T23:11:19.266" v="6193" actId="26606"/>
          <ac:spMkLst>
            <pc:docMk/>
            <pc:sldMk cId="3305516541" sldId="974"/>
            <ac:spMk id="10" creationId="{007891EC-4501-44ED-A8C8-B11B6DB767AB}"/>
          </ac:spMkLst>
        </pc:spChg>
        <pc:picChg chg="add mod">
          <ac:chgData name="Damian Gordon" userId="796278f3-970d-4a3b-8137-dc597a054133" providerId="ADAL" clId="{0D63B736-5652-45DA-B98A-586B011B2B89}" dt="2024-11-22T23:11:19.832" v="6195"/>
          <ac:picMkLst>
            <pc:docMk/>
            <pc:sldMk cId="3305516541" sldId="974"/>
            <ac:picMk id="4" creationId="{F4F5A63D-1295-CA14-3C1A-7F8F77B866F2}"/>
          </ac:picMkLst>
        </pc:picChg>
      </pc:sldChg>
      <pc:sldChg chg="modSp add del mod">
        <pc:chgData name="Damian Gordon" userId="796278f3-970d-4a3b-8137-dc597a054133" providerId="ADAL" clId="{0D63B736-5652-45DA-B98A-586B011B2B89}" dt="2024-11-23T12:47:04.584" v="9440" actId="47"/>
        <pc:sldMkLst>
          <pc:docMk/>
          <pc:sldMk cId="165750201" sldId="975"/>
        </pc:sldMkLst>
        <pc:spChg chg="mod">
          <ac:chgData name="Damian Gordon" userId="796278f3-970d-4a3b-8137-dc597a054133" providerId="ADAL" clId="{0D63B736-5652-45DA-B98A-586B011B2B89}" dt="2024-11-23T00:57:39.028" v="6494" actId="20577"/>
          <ac:spMkLst>
            <pc:docMk/>
            <pc:sldMk cId="165750201" sldId="975"/>
            <ac:spMk id="2" creationId="{DDBF9B19-B30B-C5F9-96D6-7464D0BC318E}"/>
          </ac:spMkLst>
        </pc:spChg>
        <pc:spChg chg="mod">
          <ac:chgData name="Damian Gordon" userId="796278f3-970d-4a3b-8137-dc597a054133" providerId="ADAL" clId="{0D63B736-5652-45DA-B98A-586B011B2B89}" dt="2024-11-23T00:58:32.726" v="6595" actId="20577"/>
          <ac:spMkLst>
            <pc:docMk/>
            <pc:sldMk cId="165750201" sldId="975"/>
            <ac:spMk id="3" creationId="{A576D7A9-7DE2-B9E7-3E23-7158B8E5268C}"/>
          </ac:spMkLst>
        </pc:spChg>
      </pc:sldChg>
      <pc:sldChg chg="addSp delSp modSp add del mod">
        <pc:chgData name="Damian Gordon" userId="796278f3-970d-4a3b-8137-dc597a054133" providerId="ADAL" clId="{0D63B736-5652-45DA-B98A-586B011B2B89}" dt="2024-11-22T23:44:42.375" v="6361" actId="47"/>
        <pc:sldMkLst>
          <pc:docMk/>
          <pc:sldMk cId="3482072676" sldId="976"/>
        </pc:sldMkLst>
        <pc:spChg chg="mod">
          <ac:chgData name="Damian Gordon" userId="796278f3-970d-4a3b-8137-dc597a054133" providerId="ADAL" clId="{0D63B736-5652-45DA-B98A-586B011B2B89}" dt="2024-11-22T23:38:02.261" v="6294" actId="21"/>
          <ac:spMkLst>
            <pc:docMk/>
            <pc:sldMk cId="3482072676" sldId="976"/>
            <ac:spMk id="2" creationId="{1F2DAEB2-39AB-7058-550C-16CD66FF2CDA}"/>
          </ac:spMkLst>
        </pc:spChg>
        <pc:spChg chg="del">
          <ac:chgData name="Damian Gordon" userId="796278f3-970d-4a3b-8137-dc597a054133" providerId="ADAL" clId="{0D63B736-5652-45DA-B98A-586B011B2B89}" dt="2024-11-22T23:27:39.228" v="6201" actId="478"/>
          <ac:spMkLst>
            <pc:docMk/>
            <pc:sldMk cId="3482072676" sldId="976"/>
            <ac:spMk id="3" creationId="{D1F0E475-D6D9-84FE-4D86-90F142EF2319}"/>
          </ac:spMkLst>
        </pc:spChg>
        <pc:spChg chg="add del mod">
          <ac:chgData name="Damian Gordon" userId="796278f3-970d-4a3b-8137-dc597a054133" providerId="ADAL" clId="{0D63B736-5652-45DA-B98A-586B011B2B89}" dt="2024-11-22T23:27:41.344" v="6202" actId="478"/>
          <ac:spMkLst>
            <pc:docMk/>
            <pc:sldMk cId="3482072676" sldId="976"/>
            <ac:spMk id="5" creationId="{BE9B7111-3F23-6036-D47F-B0A488B0546C}"/>
          </ac:spMkLst>
        </pc:spChg>
        <pc:spChg chg="add del">
          <ac:chgData name="Damian Gordon" userId="796278f3-970d-4a3b-8137-dc597a054133" providerId="ADAL" clId="{0D63B736-5652-45DA-B98A-586B011B2B89}" dt="2024-11-22T23:28:45.415" v="6252" actId="21"/>
          <ac:spMkLst>
            <pc:docMk/>
            <pc:sldMk cId="3482072676" sldId="976"/>
            <ac:spMk id="9" creationId="{CC4E75C8-6CD6-F658-5A30-F08B8C633B73}"/>
          </ac:spMkLst>
        </pc:spChg>
        <pc:picChg chg="add mod">
          <ac:chgData name="Damian Gordon" userId="796278f3-970d-4a3b-8137-dc597a054133" providerId="ADAL" clId="{0D63B736-5652-45DA-B98A-586B011B2B89}" dt="2024-11-22T23:28:06.203" v="6246" actId="1076"/>
          <ac:picMkLst>
            <pc:docMk/>
            <pc:sldMk cId="3482072676" sldId="976"/>
            <ac:picMk id="6" creationId="{B1126206-F9C4-6E69-58BB-ECB3A40D717A}"/>
          </ac:picMkLst>
        </pc:picChg>
        <pc:picChg chg="add mod">
          <ac:chgData name="Damian Gordon" userId="796278f3-970d-4a3b-8137-dc597a054133" providerId="ADAL" clId="{0D63B736-5652-45DA-B98A-586B011B2B89}" dt="2024-11-22T23:28:06.203" v="6246" actId="1076"/>
          <ac:picMkLst>
            <pc:docMk/>
            <pc:sldMk cId="3482072676" sldId="976"/>
            <ac:picMk id="8" creationId="{71CA8FDF-9C9C-B0FC-FD40-3FB2DFAD6ED0}"/>
          </ac:picMkLst>
        </pc:picChg>
      </pc:sldChg>
      <pc:sldChg chg="addSp delSp modSp add del mod">
        <pc:chgData name="Damian Gordon" userId="796278f3-970d-4a3b-8137-dc597a054133" providerId="ADAL" clId="{0D63B736-5652-45DA-B98A-586B011B2B89}" dt="2024-11-23T12:47:04.584" v="9440" actId="47"/>
        <pc:sldMkLst>
          <pc:docMk/>
          <pc:sldMk cId="926547957" sldId="977"/>
        </pc:sldMkLst>
        <pc:spChg chg="mod">
          <ac:chgData name="Damian Gordon" userId="796278f3-970d-4a3b-8137-dc597a054133" providerId="ADAL" clId="{0D63B736-5652-45DA-B98A-586B011B2B89}" dt="2024-11-22T23:34:45.269" v="6291" actId="20577"/>
          <ac:spMkLst>
            <pc:docMk/>
            <pc:sldMk cId="926547957" sldId="977"/>
            <ac:spMk id="2" creationId="{EF928D9C-53DE-E0EA-C2D9-EC6F0F2F0CDC}"/>
          </ac:spMkLst>
        </pc:spChg>
        <pc:spChg chg="add del mod">
          <ac:chgData name="Damian Gordon" userId="796278f3-970d-4a3b-8137-dc597a054133" providerId="ADAL" clId="{0D63B736-5652-45DA-B98A-586B011B2B89}" dt="2024-11-22T23:28:55.908" v="6264" actId="478"/>
          <ac:spMkLst>
            <pc:docMk/>
            <pc:sldMk cId="926547957" sldId="977"/>
            <ac:spMk id="9" creationId="{CC4E75C8-6CD6-F658-5A30-F08B8C633B73}"/>
          </ac:spMkLst>
        </pc:spChg>
        <pc:picChg chg="add mod">
          <ac:chgData name="Damian Gordon" userId="796278f3-970d-4a3b-8137-dc597a054133" providerId="ADAL" clId="{0D63B736-5652-45DA-B98A-586B011B2B89}" dt="2024-11-22T23:28:53.477" v="6263" actId="1038"/>
          <ac:picMkLst>
            <pc:docMk/>
            <pc:sldMk cId="926547957" sldId="977"/>
            <ac:picMk id="3" creationId="{8E7A8EC8-1D30-BAD8-F979-8F8351ED46D0}"/>
          </ac:picMkLst>
        </pc:picChg>
        <pc:picChg chg="add mod">
          <ac:chgData name="Damian Gordon" userId="796278f3-970d-4a3b-8137-dc597a054133" providerId="ADAL" clId="{0D63B736-5652-45DA-B98A-586B011B2B89}" dt="2024-11-22T23:28:53.477" v="6263" actId="1038"/>
          <ac:picMkLst>
            <pc:docMk/>
            <pc:sldMk cId="926547957" sldId="977"/>
            <ac:picMk id="4" creationId="{626026E9-00A1-3001-5DB5-E89BA8890716}"/>
          </ac:picMkLst>
        </pc:picChg>
        <pc:picChg chg="del">
          <ac:chgData name="Damian Gordon" userId="796278f3-970d-4a3b-8137-dc597a054133" providerId="ADAL" clId="{0D63B736-5652-45DA-B98A-586B011B2B89}" dt="2024-11-22T23:28:12.878" v="6248" actId="478"/>
          <ac:picMkLst>
            <pc:docMk/>
            <pc:sldMk cId="926547957" sldId="977"/>
            <ac:picMk id="6" creationId="{2513C078-23AC-0D88-907A-A8B1689DA01E}"/>
          </ac:picMkLst>
        </pc:picChg>
        <pc:picChg chg="del">
          <ac:chgData name="Damian Gordon" userId="796278f3-970d-4a3b-8137-dc597a054133" providerId="ADAL" clId="{0D63B736-5652-45DA-B98A-586B011B2B89}" dt="2024-11-22T23:28:12.878" v="6248" actId="478"/>
          <ac:picMkLst>
            <pc:docMk/>
            <pc:sldMk cId="926547957" sldId="977"/>
            <ac:picMk id="8" creationId="{413A4E5C-BE93-BB60-A22A-471ECDED8F43}"/>
          </ac:picMkLst>
        </pc:picChg>
      </pc:sldChg>
      <pc:sldChg chg="modSp add del mod">
        <pc:chgData name="Damian Gordon" userId="796278f3-970d-4a3b-8137-dc597a054133" providerId="ADAL" clId="{0D63B736-5652-45DA-B98A-586B011B2B89}" dt="2024-11-23T12:47:04.584" v="9440" actId="47"/>
        <pc:sldMkLst>
          <pc:docMk/>
          <pc:sldMk cId="3137055521" sldId="978"/>
        </pc:sldMkLst>
        <pc:spChg chg="mod">
          <ac:chgData name="Damian Gordon" userId="796278f3-970d-4a3b-8137-dc597a054133" providerId="ADAL" clId="{0D63B736-5652-45DA-B98A-586B011B2B89}" dt="2024-11-22T23:34:35.565" v="6289" actId="20577"/>
          <ac:spMkLst>
            <pc:docMk/>
            <pc:sldMk cId="3137055521" sldId="978"/>
            <ac:spMk id="2" creationId="{C8896B29-8F1B-B95C-EB11-60F1EB3EA556}"/>
          </ac:spMkLst>
        </pc:spChg>
      </pc:sldChg>
      <pc:sldChg chg="addSp delSp modSp add del mod">
        <pc:chgData name="Damian Gordon" userId="796278f3-970d-4a3b-8137-dc597a054133" providerId="ADAL" clId="{0D63B736-5652-45DA-B98A-586B011B2B89}" dt="2024-11-23T12:47:04.584" v="9440" actId="47"/>
        <pc:sldMkLst>
          <pc:docMk/>
          <pc:sldMk cId="3272449946" sldId="979"/>
        </pc:sldMkLst>
        <pc:spChg chg="mod">
          <ac:chgData name="Damian Gordon" userId="796278f3-970d-4a3b-8137-dc597a054133" providerId="ADAL" clId="{0D63B736-5652-45DA-B98A-586B011B2B89}" dt="2024-11-22T23:38:06.600" v="6295"/>
          <ac:spMkLst>
            <pc:docMk/>
            <pc:sldMk cId="3272449946" sldId="979"/>
            <ac:spMk id="2" creationId="{0D2C3F08-2013-6394-2C3B-AA11C55E7379}"/>
          </ac:spMkLst>
        </pc:spChg>
        <pc:spChg chg="mod">
          <ac:chgData name="Damian Gordon" userId="796278f3-970d-4a3b-8137-dc597a054133" providerId="ADAL" clId="{0D63B736-5652-45DA-B98A-586B011B2B89}" dt="2024-11-23T00:51:39.003" v="6460" actId="27636"/>
          <ac:spMkLst>
            <pc:docMk/>
            <pc:sldMk cId="3272449946" sldId="979"/>
            <ac:spMk id="3" creationId="{7B5C8005-5E09-F27D-E23B-834B3951A15A}"/>
          </ac:spMkLst>
        </pc:spChg>
        <pc:spChg chg="add mod ord">
          <ac:chgData name="Damian Gordon" userId="796278f3-970d-4a3b-8137-dc597a054133" providerId="ADAL" clId="{0D63B736-5652-45DA-B98A-586B011B2B89}" dt="2024-11-23T00:54:54.391" v="6476" actId="164"/>
          <ac:spMkLst>
            <pc:docMk/>
            <pc:sldMk cId="3272449946" sldId="979"/>
            <ac:spMk id="8" creationId="{96B83DCC-6FC8-003F-E5A2-D54DA2954021}"/>
          </ac:spMkLst>
        </pc:spChg>
        <pc:grpChg chg="add mod">
          <ac:chgData name="Damian Gordon" userId="796278f3-970d-4a3b-8137-dc597a054133" providerId="ADAL" clId="{0D63B736-5652-45DA-B98A-586B011B2B89}" dt="2024-11-23T00:54:54.391" v="6476" actId="164"/>
          <ac:grpSpMkLst>
            <pc:docMk/>
            <pc:sldMk cId="3272449946" sldId="979"/>
            <ac:grpSpMk id="9" creationId="{8F3BB652-339B-E180-D528-516D7C7BB119}"/>
          </ac:grpSpMkLst>
        </pc:grpChg>
        <pc:picChg chg="add del mod">
          <ac:chgData name="Damian Gordon" userId="796278f3-970d-4a3b-8137-dc597a054133" providerId="ADAL" clId="{0D63B736-5652-45DA-B98A-586B011B2B89}" dt="2024-11-23T00:54:15.340" v="6465" actId="478"/>
          <ac:picMkLst>
            <pc:docMk/>
            <pc:sldMk cId="3272449946" sldId="979"/>
            <ac:picMk id="5" creationId="{A23BC542-85C5-1008-9E8C-47F813D54D84}"/>
          </ac:picMkLst>
        </pc:picChg>
        <pc:picChg chg="add mod">
          <ac:chgData name="Damian Gordon" userId="796278f3-970d-4a3b-8137-dc597a054133" providerId="ADAL" clId="{0D63B736-5652-45DA-B98A-586B011B2B89}" dt="2024-11-23T00:54:54.391" v="6476" actId="164"/>
          <ac:picMkLst>
            <pc:docMk/>
            <pc:sldMk cId="3272449946" sldId="979"/>
            <ac:picMk id="6" creationId="{6FAD1832-60EB-244F-F8D5-AC1A09858E33}"/>
          </ac:picMkLst>
        </pc:picChg>
      </pc:sldChg>
      <pc:sldChg chg="addSp delSp modSp add del mod">
        <pc:chgData name="Damian Gordon" userId="796278f3-970d-4a3b-8137-dc597a054133" providerId="ADAL" clId="{0D63B736-5652-45DA-B98A-586B011B2B89}" dt="2024-11-22T23:44:23.683" v="6360" actId="47"/>
        <pc:sldMkLst>
          <pc:docMk/>
          <pc:sldMk cId="2852431740" sldId="980"/>
        </pc:sldMkLst>
        <pc:spChg chg="mod">
          <ac:chgData name="Damian Gordon" userId="796278f3-970d-4a3b-8137-dc597a054133" providerId="ADAL" clId="{0D63B736-5652-45DA-B98A-586B011B2B89}" dt="2024-11-22T23:41:36.001" v="6304" actId="27636"/>
          <ac:spMkLst>
            <pc:docMk/>
            <pc:sldMk cId="2852431740" sldId="980"/>
            <ac:spMk id="3" creationId="{BE4E5A69-534D-0871-51DC-A79BAC86AEF0}"/>
          </ac:spMkLst>
        </pc:spChg>
        <pc:picChg chg="add del mod">
          <ac:chgData name="Damian Gordon" userId="796278f3-970d-4a3b-8137-dc597a054133" providerId="ADAL" clId="{0D63B736-5652-45DA-B98A-586B011B2B89}" dt="2024-11-22T23:44:13.486" v="6316" actId="21"/>
          <ac:picMkLst>
            <pc:docMk/>
            <pc:sldMk cId="2852431740" sldId="980"/>
            <ac:picMk id="47106" creationId="{4055F108-64E5-E7E0-9A3B-9D85BCDFEC1C}"/>
          </ac:picMkLst>
        </pc:picChg>
      </pc:sldChg>
      <pc:sldChg chg="modSp add del mod">
        <pc:chgData name="Damian Gordon" userId="796278f3-970d-4a3b-8137-dc597a054133" providerId="ADAL" clId="{0D63B736-5652-45DA-B98A-586B011B2B89}" dt="2024-11-23T12:47:04.584" v="9440" actId="47"/>
        <pc:sldMkLst>
          <pc:docMk/>
          <pc:sldMk cId="393708757" sldId="981"/>
        </pc:sldMkLst>
        <pc:spChg chg="mod">
          <ac:chgData name="Damian Gordon" userId="796278f3-970d-4a3b-8137-dc597a054133" providerId="ADAL" clId="{0D63B736-5652-45DA-B98A-586B011B2B89}" dt="2024-11-22T23:45:14.251" v="6365" actId="20577"/>
          <ac:spMkLst>
            <pc:docMk/>
            <pc:sldMk cId="393708757" sldId="981"/>
            <ac:spMk id="3" creationId="{9B87759B-DD08-DAEB-7DF3-6F1B7EE6FCD4}"/>
          </ac:spMkLst>
        </pc:spChg>
      </pc:sldChg>
      <pc:sldChg chg="addSp delSp modSp add del mod">
        <pc:chgData name="Damian Gordon" userId="796278f3-970d-4a3b-8137-dc597a054133" providerId="ADAL" clId="{0D63B736-5652-45DA-B98A-586B011B2B89}" dt="2024-11-23T12:47:04.584" v="9440" actId="47"/>
        <pc:sldMkLst>
          <pc:docMk/>
          <pc:sldMk cId="3869664108" sldId="982"/>
        </pc:sldMkLst>
        <pc:spChg chg="mod">
          <ac:chgData name="Damian Gordon" userId="796278f3-970d-4a3b-8137-dc597a054133" providerId="ADAL" clId="{0D63B736-5652-45DA-B98A-586B011B2B89}" dt="2024-11-22T23:45:27.867" v="6370" actId="20577"/>
          <ac:spMkLst>
            <pc:docMk/>
            <pc:sldMk cId="3869664108" sldId="982"/>
            <ac:spMk id="3" creationId="{092546F2-818B-4369-4427-FFC81D5E14F3}"/>
          </ac:spMkLst>
        </pc:spChg>
        <pc:picChg chg="add del mod">
          <ac:chgData name="Damian Gordon" userId="796278f3-970d-4a3b-8137-dc597a054133" providerId="ADAL" clId="{0D63B736-5652-45DA-B98A-586B011B2B89}" dt="2024-11-23T00:55:04.266" v="6477" actId="478"/>
          <ac:picMkLst>
            <pc:docMk/>
            <pc:sldMk cId="3869664108" sldId="982"/>
            <ac:picMk id="4" creationId="{4055F108-64E5-E7E0-9A3B-9D85BCDFEC1C}"/>
          </ac:picMkLst>
        </pc:picChg>
        <pc:picChg chg="add del mod">
          <ac:chgData name="Damian Gordon" userId="796278f3-970d-4a3b-8137-dc597a054133" providerId="ADAL" clId="{0D63B736-5652-45DA-B98A-586B011B2B89}" dt="2024-11-22T23:45:21.198" v="6366" actId="21"/>
          <ac:picMkLst>
            <pc:docMk/>
            <pc:sldMk cId="3869664108" sldId="982"/>
            <ac:picMk id="47106" creationId="{4055F108-64E5-E7E0-9A3B-9D85BCDFEC1C}"/>
          </ac:picMkLst>
        </pc:picChg>
        <pc:picChg chg="add mod">
          <ac:chgData name="Damian Gordon" userId="796278f3-970d-4a3b-8137-dc597a054133" providerId="ADAL" clId="{0D63B736-5652-45DA-B98A-586B011B2B89}" dt="2024-11-23T00:56:51.629" v="6481" actId="14861"/>
          <ac:picMkLst>
            <pc:docMk/>
            <pc:sldMk cId="3869664108" sldId="982"/>
            <ac:picMk id="54274" creationId="{E422BF31-C116-F106-A166-A29CFF2C8F65}"/>
          </ac:picMkLst>
        </pc:picChg>
      </pc:sldChg>
      <pc:sldChg chg="modSp add del mod">
        <pc:chgData name="Damian Gordon" userId="796278f3-970d-4a3b-8137-dc597a054133" providerId="ADAL" clId="{0D63B736-5652-45DA-B98A-586B011B2B89}" dt="2024-11-23T12:47:04.584" v="9440" actId="47"/>
        <pc:sldMkLst>
          <pc:docMk/>
          <pc:sldMk cId="1321090784" sldId="983"/>
        </pc:sldMkLst>
        <pc:spChg chg="mod">
          <ac:chgData name="Damian Gordon" userId="796278f3-970d-4a3b-8137-dc597a054133" providerId="ADAL" clId="{0D63B736-5652-45DA-B98A-586B011B2B89}" dt="2024-11-23T01:00:31.088" v="6613" actId="20577"/>
          <ac:spMkLst>
            <pc:docMk/>
            <pc:sldMk cId="1321090784" sldId="983"/>
            <ac:spMk id="3" creationId="{F44CD4FA-35F4-9085-C356-9CD1290BE4B6}"/>
          </ac:spMkLst>
        </pc:spChg>
      </pc:sldChg>
      <pc:sldChg chg="addSp modSp add del ord">
        <pc:chgData name="Damian Gordon" userId="796278f3-970d-4a3b-8137-dc597a054133" providerId="ADAL" clId="{0D63B736-5652-45DA-B98A-586B011B2B89}" dt="2024-11-23T12:47:04.584" v="9440" actId="47"/>
        <pc:sldMkLst>
          <pc:docMk/>
          <pc:sldMk cId="846041130" sldId="984"/>
        </pc:sldMkLst>
        <pc:picChg chg="add mod">
          <ac:chgData name="Damian Gordon" userId="796278f3-970d-4a3b-8137-dc597a054133" providerId="ADAL" clId="{0D63B736-5652-45DA-B98A-586B011B2B89}" dt="2024-11-23T00:59:17.894" v="6598" actId="14861"/>
          <ac:picMkLst>
            <pc:docMk/>
            <pc:sldMk cId="846041130" sldId="984"/>
            <ac:picMk id="56322" creationId="{E08FBD01-2A9F-AA6F-D543-AD3453A01B9A}"/>
          </ac:picMkLst>
        </pc:picChg>
      </pc:sldChg>
      <pc:sldChg chg="modSp add del mod">
        <pc:chgData name="Damian Gordon" userId="796278f3-970d-4a3b-8137-dc597a054133" providerId="ADAL" clId="{0D63B736-5652-45DA-B98A-586B011B2B89}" dt="2024-11-23T12:47:04.584" v="9440" actId="47"/>
        <pc:sldMkLst>
          <pc:docMk/>
          <pc:sldMk cId="650961405" sldId="985"/>
        </pc:sldMkLst>
        <pc:spChg chg="mod">
          <ac:chgData name="Damian Gordon" userId="796278f3-970d-4a3b-8137-dc597a054133" providerId="ADAL" clId="{0D63B736-5652-45DA-B98A-586B011B2B89}" dt="2024-11-23T01:01:37.731" v="6625" actId="20577"/>
          <ac:spMkLst>
            <pc:docMk/>
            <pc:sldMk cId="650961405" sldId="985"/>
            <ac:spMk id="2" creationId="{B235C32B-1FD5-9BD0-467A-0FC829AF1153}"/>
          </ac:spMkLst>
        </pc:spChg>
        <pc:spChg chg="mod">
          <ac:chgData name="Damian Gordon" userId="796278f3-970d-4a3b-8137-dc597a054133" providerId="ADAL" clId="{0D63B736-5652-45DA-B98A-586B011B2B89}" dt="2024-11-23T02:47:47.720" v="8436" actId="20577"/>
          <ac:spMkLst>
            <pc:docMk/>
            <pc:sldMk cId="650961405" sldId="985"/>
            <ac:spMk id="3" creationId="{F2254684-387B-1502-3B9E-3F98D761DE02}"/>
          </ac:spMkLst>
        </pc:spChg>
      </pc:sldChg>
      <pc:sldChg chg="modSp add del mod">
        <pc:chgData name="Damian Gordon" userId="796278f3-970d-4a3b-8137-dc597a054133" providerId="ADAL" clId="{0D63B736-5652-45DA-B98A-586B011B2B89}" dt="2024-11-23T12:47:04.584" v="9440" actId="47"/>
        <pc:sldMkLst>
          <pc:docMk/>
          <pc:sldMk cId="3850482550" sldId="986"/>
        </pc:sldMkLst>
        <pc:spChg chg="mod">
          <ac:chgData name="Damian Gordon" userId="796278f3-970d-4a3b-8137-dc597a054133" providerId="ADAL" clId="{0D63B736-5652-45DA-B98A-586B011B2B89}" dt="2024-11-23T01:09:10.162" v="6700" actId="20577"/>
          <ac:spMkLst>
            <pc:docMk/>
            <pc:sldMk cId="3850482550" sldId="986"/>
            <ac:spMk id="3" creationId="{EA602AE7-4FFA-A5B8-750E-D2892EDA888B}"/>
          </ac:spMkLst>
        </pc:spChg>
      </pc:sldChg>
      <pc:sldChg chg="modSp add del mod">
        <pc:chgData name="Damian Gordon" userId="796278f3-970d-4a3b-8137-dc597a054133" providerId="ADAL" clId="{0D63B736-5652-45DA-B98A-586B011B2B89}" dt="2024-11-23T12:47:04.584" v="9440" actId="47"/>
        <pc:sldMkLst>
          <pc:docMk/>
          <pc:sldMk cId="2695050137" sldId="987"/>
        </pc:sldMkLst>
        <pc:spChg chg="mod">
          <ac:chgData name="Damian Gordon" userId="796278f3-970d-4a3b-8137-dc597a054133" providerId="ADAL" clId="{0D63B736-5652-45DA-B98A-586B011B2B89}" dt="2024-11-23T01:09:39.382" v="6703"/>
          <ac:spMkLst>
            <pc:docMk/>
            <pc:sldMk cId="2695050137" sldId="987"/>
            <ac:spMk id="2" creationId="{5F99EE84-4A8C-4433-9220-AC23BD935DCD}"/>
          </ac:spMkLst>
        </pc:spChg>
        <pc:spChg chg="mod">
          <ac:chgData name="Damian Gordon" userId="796278f3-970d-4a3b-8137-dc597a054133" providerId="ADAL" clId="{0D63B736-5652-45DA-B98A-586B011B2B89}" dt="2024-11-23T01:51:41.915" v="7156" actId="113"/>
          <ac:spMkLst>
            <pc:docMk/>
            <pc:sldMk cId="2695050137" sldId="987"/>
            <ac:spMk id="3" creationId="{DB598C95-3771-7B7A-181F-E9B8D5ACF049}"/>
          </ac:spMkLst>
        </pc:spChg>
      </pc:sldChg>
      <pc:sldChg chg="modSp add del mod ord">
        <pc:chgData name="Damian Gordon" userId="796278f3-970d-4a3b-8137-dc597a054133" providerId="ADAL" clId="{0D63B736-5652-45DA-B98A-586B011B2B89}" dt="2024-11-23T12:47:04.584" v="9440" actId="47"/>
        <pc:sldMkLst>
          <pc:docMk/>
          <pc:sldMk cId="1089786250" sldId="988"/>
        </pc:sldMkLst>
        <pc:spChg chg="mod">
          <ac:chgData name="Damian Gordon" userId="796278f3-970d-4a3b-8137-dc597a054133" providerId="ADAL" clId="{0D63B736-5652-45DA-B98A-586B011B2B89}" dt="2024-11-23T01:43:06.496" v="6952" actId="5793"/>
          <ac:spMkLst>
            <pc:docMk/>
            <pc:sldMk cId="1089786250" sldId="988"/>
            <ac:spMk id="3" creationId="{C9DD4608-EAB3-6A68-84DD-AB5CC1CDE9B7}"/>
          </ac:spMkLst>
        </pc:spChg>
      </pc:sldChg>
      <pc:sldChg chg="modSp add del mod ord">
        <pc:chgData name="Damian Gordon" userId="796278f3-970d-4a3b-8137-dc597a054133" providerId="ADAL" clId="{0D63B736-5652-45DA-B98A-586B011B2B89}" dt="2024-11-23T12:47:04.584" v="9440" actId="47"/>
        <pc:sldMkLst>
          <pc:docMk/>
          <pc:sldMk cId="977290489" sldId="989"/>
        </pc:sldMkLst>
        <pc:spChg chg="mod">
          <ac:chgData name="Damian Gordon" userId="796278f3-970d-4a3b-8137-dc597a054133" providerId="ADAL" clId="{0D63B736-5652-45DA-B98A-586B011B2B89}" dt="2024-11-23T01:59:04.426" v="7276" actId="20577"/>
          <ac:spMkLst>
            <pc:docMk/>
            <pc:sldMk cId="977290489" sldId="989"/>
            <ac:spMk id="3" creationId="{539F221F-BDE9-F20F-3701-9AA91BE054C6}"/>
          </ac:spMkLst>
        </pc:spChg>
      </pc:sldChg>
      <pc:sldChg chg="modSp add del mod">
        <pc:chgData name="Damian Gordon" userId="796278f3-970d-4a3b-8137-dc597a054133" providerId="ADAL" clId="{0D63B736-5652-45DA-B98A-586B011B2B89}" dt="2024-11-23T12:47:04.584" v="9440" actId="47"/>
        <pc:sldMkLst>
          <pc:docMk/>
          <pc:sldMk cId="522793740" sldId="990"/>
        </pc:sldMkLst>
        <pc:spChg chg="mod">
          <ac:chgData name="Damian Gordon" userId="796278f3-970d-4a3b-8137-dc597a054133" providerId="ADAL" clId="{0D63B736-5652-45DA-B98A-586B011B2B89}" dt="2024-11-23T01:53:11.262" v="7186" actId="20577"/>
          <ac:spMkLst>
            <pc:docMk/>
            <pc:sldMk cId="522793740" sldId="990"/>
            <ac:spMk id="3" creationId="{80668CAD-8076-DC7D-CFC9-B5288CA30C4B}"/>
          </ac:spMkLst>
        </pc:spChg>
      </pc:sldChg>
      <pc:sldChg chg="addSp delSp modSp add del mod ord">
        <pc:chgData name="Damian Gordon" userId="796278f3-970d-4a3b-8137-dc597a054133" providerId="ADAL" clId="{0D63B736-5652-45DA-B98A-586B011B2B89}" dt="2024-11-23T12:47:04.584" v="9440" actId="47"/>
        <pc:sldMkLst>
          <pc:docMk/>
          <pc:sldMk cId="983298171" sldId="991"/>
        </pc:sldMkLst>
        <pc:spChg chg="add del mod">
          <ac:chgData name="Damian Gordon" userId="796278f3-970d-4a3b-8137-dc597a054133" providerId="ADAL" clId="{0D63B736-5652-45DA-B98A-586B011B2B89}" dt="2024-11-23T01:56:11.837" v="7270" actId="20577"/>
          <ac:spMkLst>
            <pc:docMk/>
            <pc:sldMk cId="983298171" sldId="991"/>
            <ac:spMk id="3" creationId="{01B2F14C-68B2-0C52-6CE9-268E6BE10125}"/>
          </ac:spMkLst>
        </pc:spChg>
        <pc:spChg chg="add del mod">
          <ac:chgData name="Damian Gordon" userId="796278f3-970d-4a3b-8137-dc597a054133" providerId="ADAL" clId="{0D63B736-5652-45DA-B98A-586B011B2B89}" dt="2024-11-23T01:53:38.323" v="7193" actId="478"/>
          <ac:spMkLst>
            <pc:docMk/>
            <pc:sldMk cId="983298171" sldId="991"/>
            <ac:spMk id="5" creationId="{69E61E1C-E2B4-DF44-9304-3D186BD430A9}"/>
          </ac:spMkLst>
        </pc:spChg>
      </pc:sldChg>
      <pc:sldChg chg="addSp delSp modSp add del mod modClrScheme chgLayout modNotesTx">
        <pc:chgData name="Damian Gordon" userId="796278f3-970d-4a3b-8137-dc597a054133" providerId="ADAL" clId="{0D63B736-5652-45DA-B98A-586B011B2B89}" dt="2024-11-23T12:47:04.584" v="9440" actId="47"/>
        <pc:sldMkLst>
          <pc:docMk/>
          <pc:sldMk cId="4129278925" sldId="992"/>
        </pc:sldMkLst>
        <pc:spChg chg="mod ord">
          <ac:chgData name="Damian Gordon" userId="796278f3-970d-4a3b-8137-dc597a054133" providerId="ADAL" clId="{0D63B736-5652-45DA-B98A-586B011B2B89}" dt="2024-11-23T02:04:19.932" v="7310" actId="700"/>
          <ac:spMkLst>
            <pc:docMk/>
            <pc:sldMk cId="4129278925" sldId="992"/>
            <ac:spMk id="2" creationId="{E8F2DC74-4077-82A1-C964-95DCE03BDBBF}"/>
          </ac:spMkLst>
        </pc:spChg>
        <pc:spChg chg="mod ord">
          <ac:chgData name="Damian Gordon" userId="796278f3-970d-4a3b-8137-dc597a054133" providerId="ADAL" clId="{0D63B736-5652-45DA-B98A-586B011B2B89}" dt="2024-11-23T02:07:46.109" v="7405" actId="20577"/>
          <ac:spMkLst>
            <pc:docMk/>
            <pc:sldMk cId="4129278925" sldId="992"/>
            <ac:spMk id="3" creationId="{98A7E626-A8B3-373B-D687-34403BC3BEE0}"/>
          </ac:spMkLst>
        </pc:spChg>
        <pc:spChg chg="add del mod ord">
          <ac:chgData name="Damian Gordon" userId="796278f3-970d-4a3b-8137-dc597a054133" providerId="ADAL" clId="{0D63B736-5652-45DA-B98A-586B011B2B89}" dt="2024-11-23T02:04:19.932" v="7310" actId="700"/>
          <ac:spMkLst>
            <pc:docMk/>
            <pc:sldMk cId="4129278925" sldId="992"/>
            <ac:spMk id="4" creationId="{4EF808D2-5746-9CE5-B5D7-6668F999FDC3}"/>
          </ac:spMkLst>
        </pc:spChg>
      </pc:sldChg>
      <pc:sldChg chg="modSp add del mod modNotesTx">
        <pc:chgData name="Damian Gordon" userId="796278f3-970d-4a3b-8137-dc597a054133" providerId="ADAL" clId="{0D63B736-5652-45DA-B98A-586B011B2B89}" dt="2024-11-23T12:47:04.584" v="9440" actId="47"/>
        <pc:sldMkLst>
          <pc:docMk/>
          <pc:sldMk cId="2116411668" sldId="993"/>
        </pc:sldMkLst>
        <pc:spChg chg="mod">
          <ac:chgData name="Damian Gordon" userId="796278f3-970d-4a3b-8137-dc597a054133" providerId="ADAL" clId="{0D63B736-5652-45DA-B98A-586B011B2B89}" dt="2024-11-23T02:07:51.275" v="7406"/>
          <ac:spMkLst>
            <pc:docMk/>
            <pc:sldMk cId="2116411668" sldId="993"/>
            <ac:spMk id="3" creationId="{A0FFAFC2-BB47-6A16-8307-2DC362E6EF96}"/>
          </ac:spMkLst>
        </pc:spChg>
      </pc:sldChg>
      <pc:sldChg chg="modSp add del mod modNotesTx">
        <pc:chgData name="Damian Gordon" userId="796278f3-970d-4a3b-8137-dc597a054133" providerId="ADAL" clId="{0D63B736-5652-45DA-B98A-586B011B2B89}" dt="2024-11-23T12:47:04.584" v="9440" actId="47"/>
        <pc:sldMkLst>
          <pc:docMk/>
          <pc:sldMk cId="3157661280" sldId="994"/>
        </pc:sldMkLst>
        <pc:spChg chg="mod">
          <ac:chgData name="Damian Gordon" userId="796278f3-970d-4a3b-8137-dc597a054133" providerId="ADAL" clId="{0D63B736-5652-45DA-B98A-586B011B2B89}" dt="2024-11-23T02:07:55.144" v="7407"/>
          <ac:spMkLst>
            <pc:docMk/>
            <pc:sldMk cId="3157661280" sldId="994"/>
            <ac:spMk id="3" creationId="{D3EA662E-ACBB-2824-AD40-F2A99DFA01CB}"/>
          </ac:spMkLst>
        </pc:spChg>
      </pc:sldChg>
      <pc:sldChg chg="modSp add del mod modNotesTx">
        <pc:chgData name="Damian Gordon" userId="796278f3-970d-4a3b-8137-dc597a054133" providerId="ADAL" clId="{0D63B736-5652-45DA-B98A-586B011B2B89}" dt="2024-11-23T12:47:04.584" v="9440" actId="47"/>
        <pc:sldMkLst>
          <pc:docMk/>
          <pc:sldMk cId="1171215955" sldId="995"/>
        </pc:sldMkLst>
        <pc:spChg chg="mod">
          <ac:chgData name="Damian Gordon" userId="796278f3-970d-4a3b-8137-dc597a054133" providerId="ADAL" clId="{0D63B736-5652-45DA-B98A-586B011B2B89}" dt="2024-11-23T02:07:57.711" v="7408"/>
          <ac:spMkLst>
            <pc:docMk/>
            <pc:sldMk cId="1171215955" sldId="995"/>
            <ac:spMk id="3" creationId="{9DBD3D8C-5352-0BCA-A523-708D3496CB74}"/>
          </ac:spMkLst>
        </pc:spChg>
      </pc:sldChg>
      <pc:sldChg chg="modSp add del mod">
        <pc:chgData name="Damian Gordon" userId="796278f3-970d-4a3b-8137-dc597a054133" providerId="ADAL" clId="{0D63B736-5652-45DA-B98A-586B011B2B89}" dt="2024-11-23T12:47:04.584" v="9440" actId="47"/>
        <pc:sldMkLst>
          <pc:docMk/>
          <pc:sldMk cId="335475925" sldId="996"/>
        </pc:sldMkLst>
        <pc:spChg chg="mod">
          <ac:chgData name="Damian Gordon" userId="796278f3-970d-4a3b-8137-dc597a054133" providerId="ADAL" clId="{0D63B736-5652-45DA-B98A-586B011B2B89}" dt="2024-11-23T02:08:41.787" v="7425" actId="20577"/>
          <ac:spMkLst>
            <pc:docMk/>
            <pc:sldMk cId="335475925" sldId="996"/>
            <ac:spMk id="2" creationId="{DF998F25-DFA8-68C1-1581-B88F970E1D7D}"/>
          </ac:spMkLst>
        </pc:spChg>
        <pc:spChg chg="mod">
          <ac:chgData name="Damian Gordon" userId="796278f3-970d-4a3b-8137-dc597a054133" providerId="ADAL" clId="{0D63B736-5652-45DA-B98A-586B011B2B89}" dt="2024-11-23T02:11:07.462" v="7526" actId="313"/>
          <ac:spMkLst>
            <pc:docMk/>
            <pc:sldMk cId="335475925" sldId="996"/>
            <ac:spMk id="3" creationId="{A5E9C826-D7BD-39F9-CA54-9408343AA6E6}"/>
          </ac:spMkLst>
        </pc:spChg>
      </pc:sldChg>
      <pc:sldChg chg="addSp delSp modSp add del mod">
        <pc:chgData name="Damian Gordon" userId="796278f3-970d-4a3b-8137-dc597a054133" providerId="ADAL" clId="{0D63B736-5652-45DA-B98A-586B011B2B89}" dt="2024-11-23T12:47:04.584" v="9440" actId="47"/>
        <pc:sldMkLst>
          <pc:docMk/>
          <pc:sldMk cId="468783166" sldId="997"/>
        </pc:sldMkLst>
        <pc:spChg chg="del">
          <ac:chgData name="Damian Gordon" userId="796278f3-970d-4a3b-8137-dc597a054133" providerId="ADAL" clId="{0D63B736-5652-45DA-B98A-586B011B2B89}" dt="2024-11-23T02:11:12.669" v="7528" actId="478"/>
          <ac:spMkLst>
            <pc:docMk/>
            <pc:sldMk cId="468783166" sldId="997"/>
            <ac:spMk id="3" creationId="{0BE80A02-9A86-CB07-DAB9-C6A5ED4B6AA6}"/>
          </ac:spMkLst>
        </pc:spChg>
        <pc:spChg chg="add del mod">
          <ac:chgData name="Damian Gordon" userId="796278f3-970d-4a3b-8137-dc597a054133" providerId="ADAL" clId="{0D63B736-5652-45DA-B98A-586B011B2B89}" dt="2024-11-23T02:11:13.551" v="7529" actId="478"/>
          <ac:spMkLst>
            <pc:docMk/>
            <pc:sldMk cId="468783166" sldId="997"/>
            <ac:spMk id="5" creationId="{17BDFE0F-84E4-FC2D-1D95-F558AE56DD50}"/>
          </ac:spMkLst>
        </pc:spChg>
        <pc:spChg chg="add mod">
          <ac:chgData name="Damian Gordon" userId="796278f3-970d-4a3b-8137-dc597a054133" providerId="ADAL" clId="{0D63B736-5652-45DA-B98A-586B011B2B89}" dt="2024-11-23T02:11:28.940" v="7569" actId="1037"/>
          <ac:spMkLst>
            <pc:docMk/>
            <pc:sldMk cId="468783166" sldId="997"/>
            <ac:spMk id="6" creationId="{A9C7BE7E-80B7-44A4-D5A7-40630F922EEC}"/>
          </ac:spMkLst>
        </pc:spChg>
        <pc:spChg chg="add mod">
          <ac:chgData name="Damian Gordon" userId="796278f3-970d-4a3b-8137-dc597a054133" providerId="ADAL" clId="{0D63B736-5652-45DA-B98A-586B011B2B89}" dt="2024-11-23T02:11:28.940" v="7569" actId="1037"/>
          <ac:spMkLst>
            <pc:docMk/>
            <pc:sldMk cId="468783166" sldId="997"/>
            <ac:spMk id="8" creationId="{6E2A6B35-4E7E-04C2-B619-3119AD4E70C2}"/>
          </ac:spMkLst>
        </pc:spChg>
        <pc:spChg chg="add mod">
          <ac:chgData name="Damian Gordon" userId="796278f3-970d-4a3b-8137-dc597a054133" providerId="ADAL" clId="{0D63B736-5652-45DA-B98A-586B011B2B89}" dt="2024-11-23T02:11:58.131" v="7573" actId="207"/>
          <ac:spMkLst>
            <pc:docMk/>
            <pc:sldMk cId="468783166" sldId="997"/>
            <ac:spMk id="9" creationId="{75057EC8-EEF9-697C-9631-6A7F0CBCE2A8}"/>
          </ac:spMkLst>
        </pc:spChg>
        <pc:spChg chg="add mod">
          <ac:chgData name="Damian Gordon" userId="796278f3-970d-4a3b-8137-dc597a054133" providerId="ADAL" clId="{0D63B736-5652-45DA-B98A-586B011B2B89}" dt="2024-11-23T02:11:39.019" v="7570" actId="207"/>
          <ac:spMkLst>
            <pc:docMk/>
            <pc:sldMk cId="468783166" sldId="997"/>
            <ac:spMk id="11" creationId="{20DDB76A-9F18-AD68-8DC4-75485DD55659}"/>
          </ac:spMkLst>
        </pc:spChg>
        <pc:spChg chg="add mod">
          <ac:chgData name="Damian Gordon" userId="796278f3-970d-4a3b-8137-dc597a054133" providerId="ADAL" clId="{0D63B736-5652-45DA-B98A-586B011B2B89}" dt="2024-11-23T02:11:49.052" v="7572" actId="207"/>
          <ac:spMkLst>
            <pc:docMk/>
            <pc:sldMk cId="468783166" sldId="997"/>
            <ac:spMk id="12" creationId="{F30DC0E9-A53E-7FE8-10A1-B88BB4C726F3}"/>
          </ac:spMkLst>
        </pc:spChg>
        <pc:spChg chg="add mod">
          <ac:chgData name="Damian Gordon" userId="796278f3-970d-4a3b-8137-dc597a054133" providerId="ADAL" clId="{0D63B736-5652-45DA-B98A-586B011B2B89}" dt="2024-11-23T02:11:43.901" v="7571" actId="207"/>
          <ac:spMkLst>
            <pc:docMk/>
            <pc:sldMk cId="468783166" sldId="997"/>
            <ac:spMk id="13" creationId="{041E5C66-6D69-1F24-3AF6-804AF4113ABA}"/>
          </ac:spMkLst>
        </pc:spChg>
        <pc:spChg chg="add mod">
          <ac:chgData name="Damian Gordon" userId="796278f3-970d-4a3b-8137-dc597a054133" providerId="ADAL" clId="{0D63B736-5652-45DA-B98A-586B011B2B89}" dt="2024-11-23T02:11:28.940" v="7569" actId="1037"/>
          <ac:spMkLst>
            <pc:docMk/>
            <pc:sldMk cId="468783166" sldId="997"/>
            <ac:spMk id="14" creationId="{E8960931-7DF2-78C0-B2D1-7F04813CE3AD}"/>
          </ac:spMkLst>
        </pc:spChg>
        <pc:spChg chg="add mod">
          <ac:chgData name="Damian Gordon" userId="796278f3-970d-4a3b-8137-dc597a054133" providerId="ADAL" clId="{0D63B736-5652-45DA-B98A-586B011B2B89}" dt="2024-11-23T02:11:28.940" v="7569" actId="1037"/>
          <ac:spMkLst>
            <pc:docMk/>
            <pc:sldMk cId="468783166" sldId="997"/>
            <ac:spMk id="15" creationId="{2BA0549E-0780-5667-D9CD-B7DA08523047}"/>
          </ac:spMkLst>
        </pc:spChg>
        <pc:picChg chg="add mod">
          <ac:chgData name="Damian Gordon" userId="796278f3-970d-4a3b-8137-dc597a054133" providerId="ADAL" clId="{0D63B736-5652-45DA-B98A-586B011B2B89}" dt="2024-11-23T02:11:28.940" v="7569" actId="1037"/>
          <ac:picMkLst>
            <pc:docMk/>
            <pc:sldMk cId="468783166" sldId="997"/>
            <ac:picMk id="10" creationId="{F699E2C9-223F-D7E0-FFAE-B1C5927ED78E}"/>
          </ac:picMkLst>
        </pc:picChg>
      </pc:sldChg>
      <pc:sldChg chg="addSp delSp modSp add del mod">
        <pc:chgData name="Damian Gordon" userId="796278f3-970d-4a3b-8137-dc597a054133" providerId="ADAL" clId="{0D63B736-5652-45DA-B98A-586B011B2B89}" dt="2024-11-23T12:47:04.584" v="9440" actId="47"/>
        <pc:sldMkLst>
          <pc:docMk/>
          <pc:sldMk cId="3012990220" sldId="998"/>
        </pc:sldMkLst>
        <pc:spChg chg="add mod">
          <ac:chgData name="Damian Gordon" userId="796278f3-970d-4a3b-8137-dc597a054133" providerId="ADAL" clId="{0D63B736-5652-45DA-B98A-586B011B2B89}" dt="2024-11-23T02:12:25.862" v="7640" actId="1037"/>
          <ac:spMkLst>
            <pc:docMk/>
            <pc:sldMk cId="3012990220" sldId="998"/>
            <ac:spMk id="3" creationId="{38C1D7FE-DDCA-DBFC-B639-5F8B5D7E9B8D}"/>
          </ac:spMkLst>
        </pc:spChg>
        <pc:spChg chg="add mod">
          <ac:chgData name="Damian Gordon" userId="796278f3-970d-4a3b-8137-dc597a054133" providerId="ADAL" clId="{0D63B736-5652-45DA-B98A-586B011B2B89}" dt="2024-11-23T02:12:25.862" v="7640" actId="1037"/>
          <ac:spMkLst>
            <pc:docMk/>
            <pc:sldMk cId="3012990220" sldId="998"/>
            <ac:spMk id="4" creationId="{00E7734E-C810-E510-DAB8-46382E771469}"/>
          </ac:spMkLst>
        </pc:spChg>
        <pc:spChg chg="add mod">
          <ac:chgData name="Damian Gordon" userId="796278f3-970d-4a3b-8137-dc597a054133" providerId="ADAL" clId="{0D63B736-5652-45DA-B98A-586B011B2B89}" dt="2024-11-23T02:12:39.307" v="7641" actId="207"/>
          <ac:spMkLst>
            <pc:docMk/>
            <pc:sldMk cId="3012990220" sldId="998"/>
            <ac:spMk id="5" creationId="{0BA9C268-CE6C-38E0-EDA6-339B7F9F74A8}"/>
          </ac:spMkLst>
        </pc:spChg>
        <pc:spChg chg="del">
          <ac:chgData name="Damian Gordon" userId="796278f3-970d-4a3b-8137-dc597a054133" providerId="ADAL" clId="{0D63B736-5652-45DA-B98A-586B011B2B89}" dt="2024-11-23T02:12:08.632" v="7575" actId="478"/>
          <ac:spMkLst>
            <pc:docMk/>
            <pc:sldMk cId="3012990220" sldId="998"/>
            <ac:spMk id="6" creationId="{45D644FE-CC72-36CC-9718-179A398536F0}"/>
          </ac:spMkLst>
        </pc:spChg>
        <pc:spChg chg="del">
          <ac:chgData name="Damian Gordon" userId="796278f3-970d-4a3b-8137-dc597a054133" providerId="ADAL" clId="{0D63B736-5652-45DA-B98A-586B011B2B89}" dt="2024-11-23T02:12:08.632" v="7575" actId="478"/>
          <ac:spMkLst>
            <pc:docMk/>
            <pc:sldMk cId="3012990220" sldId="998"/>
            <ac:spMk id="8" creationId="{461305CD-3A7D-3FE1-1D2D-B7D8F7C2E536}"/>
          </ac:spMkLst>
        </pc:spChg>
        <pc:spChg chg="del">
          <ac:chgData name="Damian Gordon" userId="796278f3-970d-4a3b-8137-dc597a054133" providerId="ADAL" clId="{0D63B736-5652-45DA-B98A-586B011B2B89}" dt="2024-11-23T02:12:08.632" v="7575" actId="478"/>
          <ac:spMkLst>
            <pc:docMk/>
            <pc:sldMk cId="3012990220" sldId="998"/>
            <ac:spMk id="9" creationId="{3286EAA6-B084-AC40-3CB0-5A1104088544}"/>
          </ac:spMkLst>
        </pc:spChg>
        <pc:spChg chg="del">
          <ac:chgData name="Damian Gordon" userId="796278f3-970d-4a3b-8137-dc597a054133" providerId="ADAL" clId="{0D63B736-5652-45DA-B98A-586B011B2B89}" dt="2024-11-23T02:12:08.632" v="7575" actId="478"/>
          <ac:spMkLst>
            <pc:docMk/>
            <pc:sldMk cId="3012990220" sldId="998"/>
            <ac:spMk id="11" creationId="{7E036F80-28EA-C633-1CD2-65DA1BCC6B12}"/>
          </ac:spMkLst>
        </pc:spChg>
        <pc:spChg chg="del">
          <ac:chgData name="Damian Gordon" userId="796278f3-970d-4a3b-8137-dc597a054133" providerId="ADAL" clId="{0D63B736-5652-45DA-B98A-586B011B2B89}" dt="2024-11-23T02:12:08.632" v="7575" actId="478"/>
          <ac:spMkLst>
            <pc:docMk/>
            <pc:sldMk cId="3012990220" sldId="998"/>
            <ac:spMk id="12" creationId="{55FA759E-21C7-891E-0B73-B7AA1910AD65}"/>
          </ac:spMkLst>
        </pc:spChg>
        <pc:spChg chg="del">
          <ac:chgData name="Damian Gordon" userId="796278f3-970d-4a3b-8137-dc597a054133" providerId="ADAL" clId="{0D63B736-5652-45DA-B98A-586B011B2B89}" dt="2024-11-23T02:12:08.632" v="7575" actId="478"/>
          <ac:spMkLst>
            <pc:docMk/>
            <pc:sldMk cId="3012990220" sldId="998"/>
            <ac:spMk id="13" creationId="{C73E2A90-3923-4D5C-32B3-B05EB1865C3B}"/>
          </ac:spMkLst>
        </pc:spChg>
        <pc:spChg chg="del">
          <ac:chgData name="Damian Gordon" userId="796278f3-970d-4a3b-8137-dc597a054133" providerId="ADAL" clId="{0D63B736-5652-45DA-B98A-586B011B2B89}" dt="2024-11-23T02:12:08.632" v="7575" actId="478"/>
          <ac:spMkLst>
            <pc:docMk/>
            <pc:sldMk cId="3012990220" sldId="998"/>
            <ac:spMk id="14" creationId="{15E94803-6639-7DC3-E48B-C4B520921C5A}"/>
          </ac:spMkLst>
        </pc:spChg>
        <pc:spChg chg="del">
          <ac:chgData name="Damian Gordon" userId="796278f3-970d-4a3b-8137-dc597a054133" providerId="ADAL" clId="{0D63B736-5652-45DA-B98A-586B011B2B89}" dt="2024-11-23T02:12:08.632" v="7575" actId="478"/>
          <ac:spMkLst>
            <pc:docMk/>
            <pc:sldMk cId="3012990220" sldId="998"/>
            <ac:spMk id="15" creationId="{964C4B1A-FC2A-AD2B-B2F9-BC6AB6BB5F4A}"/>
          </ac:spMkLst>
        </pc:spChg>
        <pc:spChg chg="add mod">
          <ac:chgData name="Damian Gordon" userId="796278f3-970d-4a3b-8137-dc597a054133" providerId="ADAL" clId="{0D63B736-5652-45DA-B98A-586B011B2B89}" dt="2024-11-23T02:12:25.862" v="7640" actId="1037"/>
          <ac:spMkLst>
            <pc:docMk/>
            <pc:sldMk cId="3012990220" sldId="998"/>
            <ac:spMk id="17" creationId="{D28AF776-9246-74C5-66E9-2711E4381ADB}"/>
          </ac:spMkLst>
        </pc:spChg>
        <pc:spChg chg="add mod">
          <ac:chgData name="Damian Gordon" userId="796278f3-970d-4a3b-8137-dc597a054133" providerId="ADAL" clId="{0D63B736-5652-45DA-B98A-586B011B2B89}" dt="2024-11-23T02:12:25.862" v="7640" actId="1037"/>
          <ac:spMkLst>
            <pc:docMk/>
            <pc:sldMk cId="3012990220" sldId="998"/>
            <ac:spMk id="18" creationId="{BC673452-4134-1F5F-B7FB-CE964B0B0812}"/>
          </ac:spMkLst>
        </pc:spChg>
        <pc:spChg chg="add mod">
          <ac:chgData name="Damian Gordon" userId="796278f3-970d-4a3b-8137-dc597a054133" providerId="ADAL" clId="{0D63B736-5652-45DA-B98A-586B011B2B89}" dt="2024-11-23T02:12:25.862" v="7640" actId="1037"/>
          <ac:spMkLst>
            <pc:docMk/>
            <pc:sldMk cId="3012990220" sldId="998"/>
            <ac:spMk id="19" creationId="{2CB8543B-7D09-44F2-C546-93DD83BD2B7A}"/>
          </ac:spMkLst>
        </pc:spChg>
        <pc:spChg chg="add mod">
          <ac:chgData name="Damian Gordon" userId="796278f3-970d-4a3b-8137-dc597a054133" providerId="ADAL" clId="{0D63B736-5652-45DA-B98A-586B011B2B89}" dt="2024-11-23T02:12:25.862" v="7640" actId="1037"/>
          <ac:spMkLst>
            <pc:docMk/>
            <pc:sldMk cId="3012990220" sldId="998"/>
            <ac:spMk id="20" creationId="{BCB85B84-0167-3F1E-A906-A17478D20097}"/>
          </ac:spMkLst>
        </pc:spChg>
        <pc:spChg chg="add mod">
          <ac:chgData name="Damian Gordon" userId="796278f3-970d-4a3b-8137-dc597a054133" providerId="ADAL" clId="{0D63B736-5652-45DA-B98A-586B011B2B89}" dt="2024-11-23T02:12:25.862" v="7640" actId="1037"/>
          <ac:spMkLst>
            <pc:docMk/>
            <pc:sldMk cId="3012990220" sldId="998"/>
            <ac:spMk id="21" creationId="{5BD458F6-DC51-6700-B8BD-E3F9882DC0BB}"/>
          </ac:spMkLst>
        </pc:spChg>
        <pc:spChg chg="add mod">
          <ac:chgData name="Damian Gordon" userId="796278f3-970d-4a3b-8137-dc597a054133" providerId="ADAL" clId="{0D63B736-5652-45DA-B98A-586B011B2B89}" dt="2024-11-23T02:12:25.862" v="7640" actId="1037"/>
          <ac:spMkLst>
            <pc:docMk/>
            <pc:sldMk cId="3012990220" sldId="998"/>
            <ac:spMk id="22" creationId="{DF837EB1-7F1F-0EEB-1562-10BA7DC189BC}"/>
          </ac:spMkLst>
        </pc:spChg>
        <pc:spChg chg="add mod">
          <ac:chgData name="Damian Gordon" userId="796278f3-970d-4a3b-8137-dc597a054133" providerId="ADAL" clId="{0D63B736-5652-45DA-B98A-586B011B2B89}" dt="2024-11-23T02:12:25.862" v="7640" actId="1037"/>
          <ac:spMkLst>
            <pc:docMk/>
            <pc:sldMk cId="3012990220" sldId="998"/>
            <ac:spMk id="23" creationId="{3EEA7CCF-890D-7967-B480-22C081A02CC7}"/>
          </ac:spMkLst>
        </pc:spChg>
        <pc:picChg chg="del">
          <ac:chgData name="Damian Gordon" userId="796278f3-970d-4a3b-8137-dc597a054133" providerId="ADAL" clId="{0D63B736-5652-45DA-B98A-586B011B2B89}" dt="2024-11-23T02:12:08.632" v="7575" actId="478"/>
          <ac:picMkLst>
            <pc:docMk/>
            <pc:sldMk cId="3012990220" sldId="998"/>
            <ac:picMk id="10" creationId="{BBEF83CD-BA11-F3CA-980F-7570C33A2970}"/>
          </ac:picMkLst>
        </pc:picChg>
        <pc:picChg chg="add mod">
          <ac:chgData name="Damian Gordon" userId="796278f3-970d-4a3b-8137-dc597a054133" providerId="ADAL" clId="{0D63B736-5652-45DA-B98A-586B011B2B89}" dt="2024-11-23T02:12:25.862" v="7640" actId="1037"/>
          <ac:picMkLst>
            <pc:docMk/>
            <pc:sldMk cId="3012990220" sldId="998"/>
            <ac:picMk id="16" creationId="{D9776ED8-4D3E-B4B0-B189-C96189A720E8}"/>
          </ac:picMkLst>
        </pc:picChg>
      </pc:sldChg>
      <pc:sldChg chg="addSp delSp modSp add del mod chgLayout">
        <pc:chgData name="Damian Gordon" userId="796278f3-970d-4a3b-8137-dc597a054133" providerId="ADAL" clId="{0D63B736-5652-45DA-B98A-586B011B2B89}" dt="2024-11-23T12:47:04.584" v="9440" actId="47"/>
        <pc:sldMkLst>
          <pc:docMk/>
          <pc:sldMk cId="2834882875" sldId="999"/>
        </pc:sldMkLst>
        <pc:spChg chg="mod ord">
          <ac:chgData name="Damian Gordon" userId="796278f3-970d-4a3b-8137-dc597a054133" providerId="ADAL" clId="{0D63B736-5652-45DA-B98A-586B011B2B89}" dt="2024-11-23T02:19:15.896" v="7722" actId="700"/>
          <ac:spMkLst>
            <pc:docMk/>
            <pc:sldMk cId="2834882875" sldId="999"/>
            <ac:spMk id="2" creationId="{E913E1D7-B823-9C50-9D05-322256379865}"/>
          </ac:spMkLst>
        </pc:spChg>
        <pc:spChg chg="del">
          <ac:chgData name="Damian Gordon" userId="796278f3-970d-4a3b-8137-dc597a054133" providerId="ADAL" clId="{0D63B736-5652-45DA-B98A-586B011B2B89}" dt="2024-11-23T02:18:03.649" v="7662" actId="478"/>
          <ac:spMkLst>
            <pc:docMk/>
            <pc:sldMk cId="2834882875" sldId="999"/>
            <ac:spMk id="3" creationId="{4AB6F734-0EED-7C43-1C9F-3B0130B6C18E}"/>
          </ac:spMkLst>
        </pc:spChg>
        <pc:spChg chg="del">
          <ac:chgData name="Damian Gordon" userId="796278f3-970d-4a3b-8137-dc597a054133" providerId="ADAL" clId="{0D63B736-5652-45DA-B98A-586B011B2B89}" dt="2024-11-23T02:18:00.142" v="7661" actId="478"/>
          <ac:spMkLst>
            <pc:docMk/>
            <pc:sldMk cId="2834882875" sldId="999"/>
            <ac:spMk id="4" creationId="{E6B90987-470A-F7EE-2589-DACC075367F9}"/>
          </ac:spMkLst>
        </pc:spChg>
        <pc:spChg chg="del">
          <ac:chgData name="Damian Gordon" userId="796278f3-970d-4a3b-8137-dc597a054133" providerId="ADAL" clId="{0D63B736-5652-45DA-B98A-586B011B2B89}" dt="2024-11-23T02:18:00.142" v="7661" actId="478"/>
          <ac:spMkLst>
            <pc:docMk/>
            <pc:sldMk cId="2834882875" sldId="999"/>
            <ac:spMk id="5" creationId="{90B2EB2F-BE6B-FA58-A613-C1926576F23E}"/>
          </ac:spMkLst>
        </pc:spChg>
        <pc:spChg chg="add mod">
          <ac:chgData name="Damian Gordon" userId="796278f3-970d-4a3b-8137-dc597a054133" providerId="ADAL" clId="{0D63B736-5652-45DA-B98A-586B011B2B89}" dt="2024-11-23T02:22:32.586" v="7950" actId="1038"/>
          <ac:spMkLst>
            <pc:docMk/>
            <pc:sldMk cId="2834882875" sldId="999"/>
            <ac:spMk id="6" creationId="{6BC349BE-13EB-A78E-4F9D-9C964C437D60}"/>
          </ac:spMkLst>
        </pc:spChg>
        <pc:spChg chg="add mod ord">
          <ac:chgData name="Damian Gordon" userId="796278f3-970d-4a3b-8137-dc597a054133" providerId="ADAL" clId="{0D63B736-5652-45DA-B98A-586B011B2B89}" dt="2024-11-23T02:21:38.431" v="7890" actId="5793"/>
          <ac:spMkLst>
            <pc:docMk/>
            <pc:sldMk cId="2834882875" sldId="999"/>
            <ac:spMk id="8" creationId="{A082F5A9-74F0-9239-D3D4-3A1EC2A3135D}"/>
          </ac:spMkLst>
        </pc:spChg>
        <pc:spChg chg="del">
          <ac:chgData name="Damian Gordon" userId="796278f3-970d-4a3b-8137-dc597a054133" providerId="ADAL" clId="{0D63B736-5652-45DA-B98A-586B011B2B89}" dt="2024-11-23T02:15:51.356" v="7643" actId="478"/>
          <ac:spMkLst>
            <pc:docMk/>
            <pc:sldMk cId="2834882875" sldId="999"/>
            <ac:spMk id="17" creationId="{43FB8B8F-96E1-B294-CEE2-4E907F30E230}"/>
          </ac:spMkLst>
        </pc:spChg>
        <pc:spChg chg="del">
          <ac:chgData name="Damian Gordon" userId="796278f3-970d-4a3b-8137-dc597a054133" providerId="ADAL" clId="{0D63B736-5652-45DA-B98A-586B011B2B89}" dt="2024-11-23T02:15:51.356" v="7643" actId="478"/>
          <ac:spMkLst>
            <pc:docMk/>
            <pc:sldMk cId="2834882875" sldId="999"/>
            <ac:spMk id="18" creationId="{3DD984F2-ABDD-4A5F-96DA-F83509C7EF28}"/>
          </ac:spMkLst>
        </pc:spChg>
        <pc:spChg chg="del">
          <ac:chgData name="Damian Gordon" userId="796278f3-970d-4a3b-8137-dc597a054133" providerId="ADAL" clId="{0D63B736-5652-45DA-B98A-586B011B2B89}" dt="2024-11-23T02:15:51.356" v="7643" actId="478"/>
          <ac:spMkLst>
            <pc:docMk/>
            <pc:sldMk cId="2834882875" sldId="999"/>
            <ac:spMk id="19" creationId="{BD46383E-1D59-2020-6BC7-5B999B88887F}"/>
          </ac:spMkLst>
        </pc:spChg>
        <pc:spChg chg="del">
          <ac:chgData name="Damian Gordon" userId="796278f3-970d-4a3b-8137-dc597a054133" providerId="ADAL" clId="{0D63B736-5652-45DA-B98A-586B011B2B89}" dt="2024-11-23T02:15:51.356" v="7643" actId="478"/>
          <ac:spMkLst>
            <pc:docMk/>
            <pc:sldMk cId="2834882875" sldId="999"/>
            <ac:spMk id="20" creationId="{71AF0A12-0705-817C-AEE9-18583B72EEA0}"/>
          </ac:spMkLst>
        </pc:spChg>
        <pc:spChg chg="del">
          <ac:chgData name="Damian Gordon" userId="796278f3-970d-4a3b-8137-dc597a054133" providerId="ADAL" clId="{0D63B736-5652-45DA-B98A-586B011B2B89}" dt="2024-11-23T02:15:51.356" v="7643" actId="478"/>
          <ac:spMkLst>
            <pc:docMk/>
            <pc:sldMk cId="2834882875" sldId="999"/>
            <ac:spMk id="21" creationId="{BCAB0792-53E7-FFFD-AAC1-F3C938D51735}"/>
          </ac:spMkLst>
        </pc:spChg>
        <pc:spChg chg="del">
          <ac:chgData name="Damian Gordon" userId="796278f3-970d-4a3b-8137-dc597a054133" providerId="ADAL" clId="{0D63B736-5652-45DA-B98A-586B011B2B89}" dt="2024-11-23T02:18:00.142" v="7661" actId="478"/>
          <ac:spMkLst>
            <pc:docMk/>
            <pc:sldMk cId="2834882875" sldId="999"/>
            <ac:spMk id="22" creationId="{584CE58D-192C-DD8E-87DE-3BDF3AF0F983}"/>
          </ac:spMkLst>
        </pc:spChg>
        <pc:spChg chg="del">
          <ac:chgData name="Damian Gordon" userId="796278f3-970d-4a3b-8137-dc597a054133" providerId="ADAL" clId="{0D63B736-5652-45DA-B98A-586B011B2B89}" dt="2024-11-23T02:18:00.142" v="7661" actId="478"/>
          <ac:spMkLst>
            <pc:docMk/>
            <pc:sldMk cId="2834882875" sldId="999"/>
            <ac:spMk id="23" creationId="{E54989EB-5D70-37B8-51E6-8E5CCFCF7C9C}"/>
          </ac:spMkLst>
        </pc:spChg>
        <pc:grpChg chg="add mod">
          <ac:chgData name="Damian Gordon" userId="796278f3-970d-4a3b-8137-dc597a054133" providerId="ADAL" clId="{0D63B736-5652-45DA-B98A-586B011B2B89}" dt="2024-11-23T02:22:32.586" v="7950" actId="1038"/>
          <ac:grpSpMkLst>
            <pc:docMk/>
            <pc:sldMk cId="2834882875" sldId="999"/>
            <ac:grpSpMk id="9" creationId="{58E92818-C7FD-5FD5-6C67-D8104DB9714F}"/>
          </ac:grpSpMkLst>
        </pc:grpChg>
        <pc:picChg chg="del">
          <ac:chgData name="Damian Gordon" userId="796278f3-970d-4a3b-8137-dc597a054133" providerId="ADAL" clId="{0D63B736-5652-45DA-B98A-586B011B2B89}" dt="2024-11-23T02:15:51.356" v="7643" actId="478"/>
          <ac:picMkLst>
            <pc:docMk/>
            <pc:sldMk cId="2834882875" sldId="999"/>
            <ac:picMk id="16" creationId="{87F5EC3F-F56B-9991-3B70-3FF5852B0371}"/>
          </ac:picMkLst>
        </pc:picChg>
        <pc:picChg chg="add mod">
          <ac:chgData name="Damian Gordon" userId="796278f3-970d-4a3b-8137-dc597a054133" providerId="ADAL" clId="{0D63B736-5652-45DA-B98A-586B011B2B89}" dt="2024-11-23T02:22:32.586" v="7950" actId="1038"/>
          <ac:picMkLst>
            <pc:docMk/>
            <pc:sldMk cId="2834882875" sldId="999"/>
            <ac:picMk id="57346" creationId="{53F1B185-7A8E-536A-BB87-9245D0329536}"/>
          </ac:picMkLst>
        </pc:picChg>
        <pc:picChg chg="add mod">
          <ac:chgData name="Damian Gordon" userId="796278f3-970d-4a3b-8137-dc597a054133" providerId="ADAL" clId="{0D63B736-5652-45DA-B98A-586B011B2B89}" dt="2024-11-23T02:22:32.586" v="7950" actId="1038"/>
          <ac:picMkLst>
            <pc:docMk/>
            <pc:sldMk cId="2834882875" sldId="999"/>
            <ac:picMk id="57348" creationId="{82CCEACB-13DF-87CC-7582-1497A30FB363}"/>
          </ac:picMkLst>
        </pc:picChg>
        <pc:picChg chg="add mod">
          <ac:chgData name="Damian Gordon" userId="796278f3-970d-4a3b-8137-dc597a054133" providerId="ADAL" clId="{0D63B736-5652-45DA-B98A-586B011B2B89}" dt="2024-11-23T02:22:32.586" v="7950" actId="1038"/>
          <ac:picMkLst>
            <pc:docMk/>
            <pc:sldMk cId="2834882875" sldId="999"/>
            <ac:picMk id="57350" creationId="{ABFB2E46-B6F5-B2B5-D00E-358BE8D6D721}"/>
          </ac:picMkLst>
        </pc:picChg>
      </pc:sldChg>
      <pc:sldChg chg="modSp add del mod ord">
        <pc:chgData name="Damian Gordon" userId="796278f3-970d-4a3b-8137-dc597a054133" providerId="ADAL" clId="{0D63B736-5652-45DA-B98A-586B011B2B89}" dt="2024-11-23T02:24:50.564" v="8018" actId="47"/>
        <pc:sldMkLst>
          <pc:docMk/>
          <pc:sldMk cId="2362669350" sldId="1000"/>
        </pc:sldMkLst>
        <pc:spChg chg="mod">
          <ac:chgData name="Damian Gordon" userId="796278f3-970d-4a3b-8137-dc597a054133" providerId="ADAL" clId="{0D63B736-5652-45DA-B98A-586B011B2B89}" dt="2024-11-23T02:23:27.638" v="7961" actId="20577"/>
          <ac:spMkLst>
            <pc:docMk/>
            <pc:sldMk cId="2362669350" sldId="1000"/>
            <ac:spMk id="2" creationId="{00A975C5-D060-5A21-256D-1722DCCD9AE2}"/>
          </ac:spMkLst>
        </pc:spChg>
        <pc:spChg chg="mod">
          <ac:chgData name="Damian Gordon" userId="796278f3-970d-4a3b-8137-dc597a054133" providerId="ADAL" clId="{0D63B736-5652-45DA-B98A-586B011B2B89}" dt="2024-11-23T02:24:34.483" v="8014" actId="20577"/>
          <ac:spMkLst>
            <pc:docMk/>
            <pc:sldMk cId="2362669350" sldId="1000"/>
            <ac:spMk id="3" creationId="{8F88CC4A-D741-208F-C7F8-9B6AF3912422}"/>
          </ac:spMkLst>
        </pc:spChg>
      </pc:sldChg>
      <pc:sldChg chg="modSp add del mod">
        <pc:chgData name="Damian Gordon" userId="796278f3-970d-4a3b-8137-dc597a054133" providerId="ADAL" clId="{0D63B736-5652-45DA-B98A-586B011B2B89}" dt="2024-11-23T12:47:04.584" v="9440" actId="47"/>
        <pc:sldMkLst>
          <pc:docMk/>
          <pc:sldMk cId="2955871431" sldId="1001"/>
        </pc:sldMkLst>
        <pc:spChg chg="mod">
          <ac:chgData name="Damian Gordon" userId="796278f3-970d-4a3b-8137-dc597a054133" providerId="ADAL" clId="{0D63B736-5652-45DA-B98A-586B011B2B89}" dt="2024-11-23T02:25:59.072" v="8093" actId="20577"/>
          <ac:spMkLst>
            <pc:docMk/>
            <pc:sldMk cId="2955871431" sldId="1001"/>
            <ac:spMk id="3" creationId="{126FB23F-2CC0-7C2A-91A3-F61DBFFF0952}"/>
          </ac:spMkLst>
        </pc:spChg>
      </pc:sldChg>
      <pc:sldChg chg="add del">
        <pc:chgData name="Damian Gordon" userId="796278f3-970d-4a3b-8137-dc597a054133" providerId="ADAL" clId="{0D63B736-5652-45DA-B98A-586B011B2B89}" dt="2024-11-23T12:47:04.584" v="9440" actId="47"/>
        <pc:sldMkLst>
          <pc:docMk/>
          <pc:sldMk cId="3935896299" sldId="1002"/>
        </pc:sldMkLst>
      </pc:sldChg>
      <pc:sldChg chg="addSp modSp add del mod ord">
        <pc:chgData name="Damian Gordon" userId="796278f3-970d-4a3b-8137-dc597a054133" providerId="ADAL" clId="{0D63B736-5652-45DA-B98A-586B011B2B89}" dt="2024-11-23T12:47:04.584" v="9440" actId="47"/>
        <pc:sldMkLst>
          <pc:docMk/>
          <pc:sldMk cId="3565628399" sldId="1003"/>
        </pc:sldMkLst>
        <pc:spChg chg="mod">
          <ac:chgData name="Damian Gordon" userId="796278f3-970d-4a3b-8137-dc597a054133" providerId="ADAL" clId="{0D63B736-5652-45DA-B98A-586B011B2B89}" dt="2024-11-23T02:26:42.367" v="8106" actId="20577"/>
          <ac:spMkLst>
            <pc:docMk/>
            <pc:sldMk cId="3565628399" sldId="1003"/>
            <ac:spMk id="2" creationId="{F47EB6B7-106A-DB36-B085-A240BEF55E7D}"/>
          </ac:spMkLst>
        </pc:spChg>
        <pc:spChg chg="mod">
          <ac:chgData name="Damian Gordon" userId="796278f3-970d-4a3b-8137-dc597a054133" providerId="ADAL" clId="{0D63B736-5652-45DA-B98A-586B011B2B89}" dt="2024-11-23T02:32:40.797" v="8240" actId="27636"/>
          <ac:spMkLst>
            <pc:docMk/>
            <pc:sldMk cId="3565628399" sldId="1003"/>
            <ac:spMk id="3" creationId="{3F8F4B73-D382-565A-88D4-DF17B3AFEF84}"/>
          </ac:spMkLst>
        </pc:spChg>
        <pc:spChg chg="add">
          <ac:chgData name="Damian Gordon" userId="796278f3-970d-4a3b-8137-dc597a054133" providerId="ADAL" clId="{0D63B736-5652-45DA-B98A-586B011B2B89}" dt="2024-11-23T02:28:59.059" v="8191"/>
          <ac:spMkLst>
            <pc:docMk/>
            <pc:sldMk cId="3565628399" sldId="1003"/>
            <ac:spMk id="4" creationId="{D75D0E13-0DC6-7DF2-F64F-A43208CE9048}"/>
          </ac:spMkLst>
        </pc:spChg>
        <pc:spChg chg="add">
          <ac:chgData name="Damian Gordon" userId="796278f3-970d-4a3b-8137-dc597a054133" providerId="ADAL" clId="{0D63B736-5652-45DA-B98A-586B011B2B89}" dt="2024-11-23T02:28:59.059" v="8191"/>
          <ac:spMkLst>
            <pc:docMk/>
            <pc:sldMk cId="3565628399" sldId="1003"/>
            <ac:spMk id="5" creationId="{F02ED615-92E5-807C-DA1A-8302F6D50951}"/>
          </ac:spMkLst>
        </pc:spChg>
        <pc:spChg chg="add">
          <ac:chgData name="Damian Gordon" userId="796278f3-970d-4a3b-8137-dc597a054133" providerId="ADAL" clId="{0D63B736-5652-45DA-B98A-586B011B2B89}" dt="2024-11-23T02:28:59.059" v="8191"/>
          <ac:spMkLst>
            <pc:docMk/>
            <pc:sldMk cId="3565628399" sldId="1003"/>
            <ac:spMk id="6" creationId="{99F7369D-099D-807F-C921-56AD90B10665}"/>
          </ac:spMkLst>
        </pc:spChg>
      </pc:sldChg>
      <pc:sldChg chg="modSp add del mod ord">
        <pc:chgData name="Damian Gordon" userId="796278f3-970d-4a3b-8137-dc597a054133" providerId="ADAL" clId="{0D63B736-5652-45DA-B98A-586B011B2B89}" dt="2024-11-23T12:47:04.584" v="9440" actId="47"/>
        <pc:sldMkLst>
          <pc:docMk/>
          <pc:sldMk cId="687423604" sldId="1004"/>
        </pc:sldMkLst>
        <pc:spChg chg="mod">
          <ac:chgData name="Damian Gordon" userId="796278f3-970d-4a3b-8137-dc597a054133" providerId="ADAL" clId="{0D63B736-5652-45DA-B98A-586B011B2B89}" dt="2024-11-23T02:32:29.141" v="8236" actId="20577"/>
          <ac:spMkLst>
            <pc:docMk/>
            <pc:sldMk cId="687423604" sldId="1004"/>
            <ac:spMk id="3" creationId="{70023DEB-FD20-ED62-1EE1-07CEEA22D6A1}"/>
          </ac:spMkLst>
        </pc:spChg>
      </pc:sldChg>
      <pc:sldChg chg="modSp add del mod">
        <pc:chgData name="Damian Gordon" userId="796278f3-970d-4a3b-8137-dc597a054133" providerId="ADAL" clId="{0D63B736-5652-45DA-B98A-586B011B2B89}" dt="2024-11-23T12:47:04.584" v="9440" actId="47"/>
        <pc:sldMkLst>
          <pc:docMk/>
          <pc:sldMk cId="2706018278" sldId="1005"/>
        </pc:sldMkLst>
        <pc:spChg chg="mod">
          <ac:chgData name="Damian Gordon" userId="796278f3-970d-4a3b-8137-dc597a054133" providerId="ADAL" clId="{0D63B736-5652-45DA-B98A-586B011B2B89}" dt="2024-11-23T02:32:11.405" v="8230" actId="20577"/>
          <ac:spMkLst>
            <pc:docMk/>
            <pc:sldMk cId="2706018278" sldId="1005"/>
            <ac:spMk id="3" creationId="{C36E54CF-8C53-8B50-ED81-5F2C71954F7F}"/>
          </ac:spMkLst>
        </pc:spChg>
      </pc:sldChg>
      <pc:sldChg chg="addSp delSp modSp add del mod ord setBg">
        <pc:chgData name="Damian Gordon" userId="796278f3-970d-4a3b-8137-dc597a054133" providerId="ADAL" clId="{0D63B736-5652-45DA-B98A-586B011B2B89}" dt="2024-11-23T12:47:04.584" v="9440" actId="47"/>
        <pc:sldMkLst>
          <pc:docMk/>
          <pc:sldMk cId="2607081405" sldId="1006"/>
        </pc:sldMkLst>
        <pc:spChg chg="mod">
          <ac:chgData name="Damian Gordon" userId="796278f3-970d-4a3b-8137-dc597a054133" providerId="ADAL" clId="{0D63B736-5652-45DA-B98A-586B011B2B89}" dt="2024-11-23T02:38:08.889" v="8329" actId="20577"/>
          <ac:spMkLst>
            <pc:docMk/>
            <pc:sldMk cId="2607081405" sldId="1006"/>
            <ac:spMk id="2" creationId="{170F736D-3665-6E83-140A-FF8BAF68E14F}"/>
          </ac:spMkLst>
        </pc:spChg>
        <pc:spChg chg="mod">
          <ac:chgData name="Damian Gordon" userId="796278f3-970d-4a3b-8137-dc597a054133" providerId="ADAL" clId="{0D63B736-5652-45DA-B98A-586B011B2B89}" dt="2024-11-23T02:38:15.862" v="8330" actId="403"/>
          <ac:spMkLst>
            <pc:docMk/>
            <pc:sldMk cId="2607081405" sldId="1006"/>
            <ac:spMk id="3" creationId="{92805D89-E27D-883D-52C7-9BDA2F5DADF1}"/>
          </ac:spMkLst>
        </pc:spChg>
        <pc:spChg chg="add del">
          <ac:chgData name="Damian Gordon" userId="796278f3-970d-4a3b-8137-dc597a054133" providerId="ADAL" clId="{0D63B736-5652-45DA-B98A-586B011B2B89}" dt="2024-11-23T02:38:03.411" v="8325" actId="26606"/>
          <ac:spMkLst>
            <pc:docMk/>
            <pc:sldMk cId="2607081405" sldId="1006"/>
            <ac:spMk id="75783" creationId="{D009D6D5-DAC2-4A8B-A17A-E206B9012D09}"/>
          </ac:spMkLst>
        </pc:spChg>
        <pc:spChg chg="add">
          <ac:chgData name="Damian Gordon" userId="796278f3-970d-4a3b-8137-dc597a054133" providerId="ADAL" clId="{0D63B736-5652-45DA-B98A-586B011B2B89}" dt="2024-11-23T02:38:03.411" v="8325" actId="26606"/>
          <ac:spMkLst>
            <pc:docMk/>
            <pc:sldMk cId="2607081405" sldId="1006"/>
            <ac:spMk id="75788" creationId="{E8A8EAB8-D2FF-444D-B34B-7D32F106AD0E}"/>
          </ac:spMkLst>
        </pc:spChg>
        <pc:picChg chg="add del">
          <ac:chgData name="Damian Gordon" userId="796278f3-970d-4a3b-8137-dc597a054133" providerId="ADAL" clId="{0D63B736-5652-45DA-B98A-586B011B2B89}" dt="2024-11-23T02:37:22.536" v="8323" actId="478"/>
          <ac:picMkLst>
            <pc:docMk/>
            <pc:sldMk cId="2607081405" sldId="1006"/>
            <ac:picMk id="7" creationId="{17FF4DCC-2848-0009-34FF-483D88588AF3}"/>
          </ac:picMkLst>
        </pc:picChg>
        <pc:picChg chg="add mod">
          <ac:chgData name="Damian Gordon" userId="796278f3-970d-4a3b-8137-dc597a054133" providerId="ADAL" clId="{0D63B736-5652-45DA-B98A-586B011B2B89}" dt="2024-11-23T02:38:03.411" v="8325" actId="26606"/>
          <ac:picMkLst>
            <pc:docMk/>
            <pc:sldMk cId="2607081405" sldId="1006"/>
            <ac:picMk id="75778" creationId="{05335638-C290-DC09-16B7-E52A79B6F0D3}"/>
          </ac:picMkLst>
        </pc:picChg>
        <pc:picChg chg="add">
          <ac:chgData name="Damian Gordon" userId="796278f3-970d-4a3b-8137-dc597a054133" providerId="ADAL" clId="{0D63B736-5652-45DA-B98A-586B011B2B89}" dt="2024-11-23T02:39:10.319" v="8331"/>
          <ac:picMkLst>
            <pc:docMk/>
            <pc:sldMk cId="2607081405" sldId="1006"/>
            <ac:picMk id="75780" creationId="{4FC98CE8-974A-C669-7EEE-108C563EF6BB}"/>
          </ac:picMkLst>
        </pc:picChg>
        <pc:picChg chg="add">
          <ac:chgData name="Damian Gordon" userId="796278f3-970d-4a3b-8137-dc597a054133" providerId="ADAL" clId="{0D63B736-5652-45DA-B98A-586B011B2B89}" dt="2024-11-23T02:39:26.048" v="8332"/>
          <ac:picMkLst>
            <pc:docMk/>
            <pc:sldMk cId="2607081405" sldId="1006"/>
            <ac:picMk id="75782" creationId="{CFBE0BEF-4C26-90DF-3E23-D27B3B20604B}"/>
          </ac:picMkLst>
        </pc:picChg>
        <pc:cxnChg chg="add">
          <ac:chgData name="Damian Gordon" userId="796278f3-970d-4a3b-8137-dc597a054133" providerId="ADAL" clId="{0D63B736-5652-45DA-B98A-586B011B2B89}" dt="2024-11-23T02:38:03.411" v="8325" actId="26606"/>
          <ac:cxnSpMkLst>
            <pc:docMk/>
            <pc:sldMk cId="2607081405" sldId="1006"/>
            <ac:cxnSpMk id="75790" creationId="{EEA38897-7BA3-4408-8083-3235339C4A60}"/>
          </ac:cxnSpMkLst>
        </pc:cxnChg>
        <pc:cxnChg chg="add">
          <ac:chgData name="Damian Gordon" userId="796278f3-970d-4a3b-8137-dc597a054133" providerId="ADAL" clId="{0D63B736-5652-45DA-B98A-586B011B2B89}" dt="2024-11-23T02:38:03.411" v="8325" actId="26606"/>
          <ac:cxnSpMkLst>
            <pc:docMk/>
            <pc:sldMk cId="2607081405" sldId="1006"/>
            <ac:cxnSpMk id="75792" creationId="{F11AD06B-AB20-4097-8606-5DA00DBACE88}"/>
          </ac:cxnSpMkLst>
        </pc:cxnChg>
      </pc:sldChg>
      <pc:sldChg chg="addSp delSp modSp add del mod setBg">
        <pc:chgData name="Damian Gordon" userId="796278f3-970d-4a3b-8137-dc597a054133" providerId="ADAL" clId="{0D63B736-5652-45DA-B98A-586B011B2B89}" dt="2024-11-23T12:47:04.584" v="9440" actId="47"/>
        <pc:sldMkLst>
          <pc:docMk/>
          <pc:sldMk cId="4227923282" sldId="1007"/>
        </pc:sldMkLst>
        <pc:spChg chg="del">
          <ac:chgData name="Damian Gordon" userId="796278f3-970d-4a3b-8137-dc597a054133" providerId="ADAL" clId="{0D63B736-5652-45DA-B98A-586B011B2B89}" dt="2024-11-23T02:42:46.737" v="8376" actId="478"/>
          <ac:spMkLst>
            <pc:docMk/>
            <pc:sldMk cId="4227923282" sldId="1007"/>
            <ac:spMk id="3" creationId="{54128055-813D-9ED2-02BE-370F213E46F0}"/>
          </ac:spMkLst>
        </pc:spChg>
        <pc:spChg chg="add mod">
          <ac:chgData name="Damian Gordon" userId="796278f3-970d-4a3b-8137-dc597a054133" providerId="ADAL" clId="{0D63B736-5652-45DA-B98A-586B011B2B89}" dt="2024-11-23T02:43:39.594" v="8392" actId="1076"/>
          <ac:spMkLst>
            <pc:docMk/>
            <pc:sldMk cId="4227923282" sldId="1007"/>
            <ac:spMk id="5" creationId="{230939DD-2ACA-A807-437C-A7B0199BA4E7}"/>
          </ac:spMkLst>
        </pc:spChg>
        <pc:spChg chg="del">
          <ac:chgData name="Damian Gordon" userId="796278f3-970d-4a3b-8137-dc597a054133" providerId="ADAL" clId="{0D63B736-5652-45DA-B98A-586B011B2B89}" dt="2024-11-23T02:41:59.277" v="8374" actId="478"/>
          <ac:spMkLst>
            <pc:docMk/>
            <pc:sldMk cId="4227923282" sldId="1007"/>
            <ac:spMk id="46084" creationId="{203CEB34-216A-9823-128C-EB5142C0E4A4}"/>
          </ac:spMkLst>
        </pc:spChg>
        <pc:spChg chg="del">
          <ac:chgData name="Damian Gordon" userId="796278f3-970d-4a3b-8137-dc597a054133" providerId="ADAL" clId="{0D63B736-5652-45DA-B98A-586B011B2B89}" dt="2024-11-23T02:41:59.277" v="8374" actId="478"/>
          <ac:spMkLst>
            <pc:docMk/>
            <pc:sldMk cId="4227923282" sldId="1007"/>
            <ac:spMk id="46085" creationId="{D1D8F907-E59F-8B17-EB1D-56C428697AA2}"/>
          </ac:spMkLst>
        </pc:spChg>
        <pc:spChg chg="del">
          <ac:chgData name="Damian Gordon" userId="796278f3-970d-4a3b-8137-dc597a054133" providerId="ADAL" clId="{0D63B736-5652-45DA-B98A-586B011B2B89}" dt="2024-11-23T02:41:59.277" v="8374" actId="478"/>
          <ac:spMkLst>
            <pc:docMk/>
            <pc:sldMk cId="4227923282" sldId="1007"/>
            <ac:spMk id="46086" creationId="{105CF034-E77C-FBCE-A9BC-D5198F3B018C}"/>
          </ac:spMkLst>
        </pc:spChg>
        <pc:spChg chg="del">
          <ac:chgData name="Damian Gordon" userId="796278f3-970d-4a3b-8137-dc597a054133" providerId="ADAL" clId="{0D63B736-5652-45DA-B98A-586B011B2B89}" dt="2024-11-23T02:41:59.277" v="8374" actId="478"/>
          <ac:spMkLst>
            <pc:docMk/>
            <pc:sldMk cId="4227923282" sldId="1007"/>
            <ac:spMk id="46087" creationId="{D35A5DFF-0B0D-1479-E95D-ABF1DE00A0EC}"/>
          </ac:spMkLst>
        </pc:spChg>
        <pc:spChg chg="del">
          <ac:chgData name="Damian Gordon" userId="796278f3-970d-4a3b-8137-dc597a054133" providerId="ADAL" clId="{0D63B736-5652-45DA-B98A-586B011B2B89}" dt="2024-11-23T02:41:59.277" v="8374" actId="478"/>
          <ac:spMkLst>
            <pc:docMk/>
            <pc:sldMk cId="4227923282" sldId="1007"/>
            <ac:spMk id="46088" creationId="{D53F0097-C309-7110-144F-4802B210E031}"/>
          </ac:spMkLst>
        </pc:spChg>
        <pc:spChg chg="del">
          <ac:chgData name="Damian Gordon" userId="796278f3-970d-4a3b-8137-dc597a054133" providerId="ADAL" clId="{0D63B736-5652-45DA-B98A-586B011B2B89}" dt="2024-11-23T02:41:59.277" v="8374" actId="478"/>
          <ac:spMkLst>
            <pc:docMk/>
            <pc:sldMk cId="4227923282" sldId="1007"/>
            <ac:spMk id="46089" creationId="{69E857D3-4152-E8EA-DDBB-FEECC29B9E87}"/>
          </ac:spMkLst>
        </pc:spChg>
        <pc:spChg chg="add">
          <ac:chgData name="Damian Gordon" userId="796278f3-970d-4a3b-8137-dc597a054133" providerId="ADAL" clId="{0D63B736-5652-45DA-B98A-586B011B2B89}" dt="2024-11-23T02:42:49.252" v="8378" actId="26606"/>
          <ac:spMkLst>
            <pc:docMk/>
            <pc:sldMk cId="4227923282" sldId="1007"/>
            <ac:spMk id="78857" creationId="{42A4FC2C-047E-45A5-965D-8E1E3BF09BC6}"/>
          </ac:spMkLst>
        </pc:spChg>
        <pc:picChg chg="del">
          <ac:chgData name="Damian Gordon" userId="796278f3-970d-4a3b-8137-dc597a054133" providerId="ADAL" clId="{0D63B736-5652-45DA-B98A-586B011B2B89}" dt="2024-11-23T02:42:46.737" v="8376" actId="478"/>
          <ac:picMkLst>
            <pc:docMk/>
            <pc:sldMk cId="4227923282" sldId="1007"/>
            <ac:picMk id="2" creationId="{DD59A3CA-45A1-391A-07C0-1AA2F15C3A45}"/>
          </ac:picMkLst>
        </pc:picChg>
        <pc:picChg chg="del">
          <ac:chgData name="Damian Gordon" userId="796278f3-970d-4a3b-8137-dc597a054133" providerId="ADAL" clId="{0D63B736-5652-45DA-B98A-586B011B2B89}" dt="2024-11-23T02:41:59.277" v="8374" actId="478"/>
          <ac:picMkLst>
            <pc:docMk/>
            <pc:sldMk cId="4227923282" sldId="1007"/>
            <ac:picMk id="46083" creationId="{5A51A3C9-E7FD-1CB4-DD3B-3E78A03CFD51}"/>
          </ac:picMkLst>
        </pc:picChg>
        <pc:picChg chg="add">
          <ac:chgData name="Damian Gordon" userId="796278f3-970d-4a3b-8137-dc597a054133" providerId="ADAL" clId="{0D63B736-5652-45DA-B98A-586B011B2B89}" dt="2024-11-23T02:42:42.602" v="8375"/>
          <ac:picMkLst>
            <pc:docMk/>
            <pc:sldMk cId="4227923282" sldId="1007"/>
            <ac:picMk id="78850" creationId="{361B395B-9497-DC4A-9F87-FC1D455E501F}"/>
          </ac:picMkLst>
        </pc:picChg>
        <pc:picChg chg="add mod">
          <ac:chgData name="Damian Gordon" userId="796278f3-970d-4a3b-8137-dc597a054133" providerId="ADAL" clId="{0D63B736-5652-45DA-B98A-586B011B2B89}" dt="2024-11-23T02:42:54.420" v="8379" actId="1035"/>
          <ac:picMkLst>
            <pc:docMk/>
            <pc:sldMk cId="4227923282" sldId="1007"/>
            <ac:picMk id="78852" creationId="{8278A86F-6A5A-9469-1817-798C77C07560}"/>
          </ac:picMkLst>
        </pc:picChg>
      </pc:sldChg>
      <pc:sldChg chg="addSp modSp add del mod">
        <pc:chgData name="Damian Gordon" userId="796278f3-970d-4a3b-8137-dc597a054133" providerId="ADAL" clId="{0D63B736-5652-45DA-B98A-586B011B2B89}" dt="2024-11-23T12:47:04.584" v="9440" actId="47"/>
        <pc:sldMkLst>
          <pc:docMk/>
          <pc:sldMk cId="3830445171" sldId="1008"/>
        </pc:sldMkLst>
        <pc:spChg chg="mod">
          <ac:chgData name="Damian Gordon" userId="796278f3-970d-4a3b-8137-dc597a054133" providerId="ADAL" clId="{0D63B736-5652-45DA-B98A-586B011B2B89}" dt="2024-11-23T02:49:16.812" v="8468" actId="113"/>
          <ac:spMkLst>
            <pc:docMk/>
            <pc:sldMk cId="3830445171" sldId="1008"/>
            <ac:spMk id="3" creationId="{4296B173-61D0-95C0-77D0-354FAF1058A2}"/>
          </ac:spMkLst>
        </pc:spChg>
        <pc:spChg chg="add">
          <ac:chgData name="Damian Gordon" userId="796278f3-970d-4a3b-8137-dc597a054133" providerId="ADAL" clId="{0D63B736-5652-45DA-B98A-586B011B2B89}" dt="2024-11-23T02:48:33.761" v="8455"/>
          <ac:spMkLst>
            <pc:docMk/>
            <pc:sldMk cId="3830445171" sldId="1008"/>
            <ac:spMk id="4" creationId="{F27C424A-99CF-A904-BD2C-24714562DDB6}"/>
          </ac:spMkLst>
        </pc:spChg>
      </pc:sldChg>
      <pc:sldChg chg="addSp modSp add del">
        <pc:chgData name="Damian Gordon" userId="796278f3-970d-4a3b-8137-dc597a054133" providerId="ADAL" clId="{0D63B736-5652-45DA-B98A-586B011B2B89}" dt="2024-11-23T12:47:04.584" v="9440" actId="47"/>
        <pc:sldMkLst>
          <pc:docMk/>
          <pc:sldMk cId="365810510" sldId="1009"/>
        </pc:sldMkLst>
        <pc:picChg chg="add mod">
          <ac:chgData name="Damian Gordon" userId="796278f3-970d-4a3b-8137-dc597a054133" providerId="ADAL" clId="{0D63B736-5652-45DA-B98A-586B011B2B89}" dt="2024-11-23T02:50:14.159" v="8471" actId="14861"/>
          <ac:picMkLst>
            <pc:docMk/>
            <pc:sldMk cId="365810510" sldId="1009"/>
            <ac:picMk id="88066" creationId="{FEE719C7-98AB-0D66-3700-BB71B9F94395}"/>
          </ac:picMkLst>
        </pc:picChg>
      </pc:sldChg>
      <pc:sldChg chg="addSp delSp modSp new mod setBg addAnim">
        <pc:chgData name="Damian Gordon" userId="796278f3-970d-4a3b-8137-dc597a054133" providerId="ADAL" clId="{0D63B736-5652-45DA-B98A-586B011B2B89}" dt="2024-11-23T20:26:58.513" v="13416"/>
        <pc:sldMkLst>
          <pc:docMk/>
          <pc:sldMk cId="1951270167" sldId="1010"/>
        </pc:sldMkLst>
        <pc:spChg chg="mod">
          <ac:chgData name="Damian Gordon" userId="796278f3-970d-4a3b-8137-dc597a054133" providerId="ADAL" clId="{0D63B736-5652-45DA-B98A-586B011B2B89}" dt="2024-11-23T11:46:15.215" v="8625" actId="1036"/>
          <ac:spMkLst>
            <pc:docMk/>
            <pc:sldMk cId="1951270167" sldId="1010"/>
            <ac:spMk id="2" creationId="{B86E8A9B-0E3C-932B-75D7-2B23BCC1E291}"/>
          </ac:spMkLst>
        </pc:spChg>
        <pc:spChg chg="del">
          <ac:chgData name="Damian Gordon" userId="796278f3-970d-4a3b-8137-dc597a054133" providerId="ADAL" clId="{0D63B736-5652-45DA-B98A-586B011B2B89}" dt="2024-11-23T11:45:00.369" v="8522" actId="478"/>
          <ac:spMkLst>
            <pc:docMk/>
            <pc:sldMk cId="1951270167" sldId="1010"/>
            <ac:spMk id="3" creationId="{A8ADFFA1-C2CF-6691-3748-CC580038D4E1}"/>
          </ac:spMkLst>
        </pc:spChg>
        <pc:spChg chg="add">
          <ac:chgData name="Damian Gordon" userId="796278f3-970d-4a3b-8137-dc597a054133" providerId="ADAL" clId="{0D63B736-5652-45DA-B98A-586B011B2B89}" dt="2024-11-23T11:45:26.616" v="8533" actId="26606"/>
          <ac:spMkLst>
            <pc:docMk/>
            <pc:sldMk cId="1951270167" sldId="1010"/>
            <ac:spMk id="8" creationId="{C1DD1A8A-57D5-4A81-AD04-532B043C5611}"/>
          </ac:spMkLst>
        </pc:spChg>
        <pc:spChg chg="add">
          <ac:chgData name="Damian Gordon" userId="796278f3-970d-4a3b-8137-dc597a054133" providerId="ADAL" clId="{0D63B736-5652-45DA-B98A-586B011B2B89}" dt="2024-11-23T11:45:26.616" v="8533" actId="26606"/>
          <ac:spMkLst>
            <pc:docMk/>
            <pc:sldMk cId="1951270167" sldId="1010"/>
            <ac:spMk id="10" creationId="{007891EC-4501-44ED-A8C8-B11B6DB767AB}"/>
          </ac:spMkLst>
        </pc:spChg>
        <pc:picChg chg="add">
          <ac:chgData name="Damian Gordon" userId="796278f3-970d-4a3b-8137-dc597a054133" providerId="ADAL" clId="{0D63B736-5652-45DA-B98A-586B011B2B89}" dt="2024-11-23T11:45:26.616" v="8533" actId="26606"/>
          <ac:picMkLst>
            <pc:docMk/>
            <pc:sldMk cId="1951270167" sldId="1010"/>
            <ac:picMk id="4" creationId="{A869C904-A9AF-AC7F-8DAB-780A6C56495C}"/>
          </ac:picMkLst>
        </pc:picChg>
      </pc:sldChg>
      <pc:sldChg chg="addSp delSp modSp add del mod">
        <pc:chgData name="Damian Gordon" userId="796278f3-970d-4a3b-8137-dc597a054133" providerId="ADAL" clId="{0D63B736-5652-45DA-B98A-586B011B2B89}" dt="2024-11-23T16:49:03.155" v="11883" actId="47"/>
        <pc:sldMkLst>
          <pc:docMk/>
          <pc:sldMk cId="731753639" sldId="1011"/>
        </pc:sldMkLst>
        <pc:spChg chg="mod">
          <ac:chgData name="Damian Gordon" userId="796278f3-970d-4a3b-8137-dc597a054133" providerId="ADAL" clId="{0D63B736-5652-45DA-B98A-586B011B2B89}" dt="2024-11-23T16:48:38.329" v="11876" actId="21"/>
          <ac:spMkLst>
            <pc:docMk/>
            <pc:sldMk cId="731753639" sldId="1011"/>
            <ac:spMk id="3" creationId="{A624E409-2240-17E1-0422-C60EB7C6EDE7}"/>
          </ac:spMkLst>
        </pc:spChg>
        <pc:picChg chg="add del">
          <ac:chgData name="Damian Gordon" userId="796278f3-970d-4a3b-8137-dc597a054133" providerId="ADAL" clId="{0D63B736-5652-45DA-B98A-586B011B2B89}" dt="2024-11-23T12:05:15.112" v="8654" actId="478"/>
          <ac:picMkLst>
            <pc:docMk/>
            <pc:sldMk cId="731753639" sldId="1011"/>
            <ac:picMk id="1026" creationId="{3AC72779-1B95-AD68-AA93-8A1D9EC7784C}"/>
          </ac:picMkLst>
        </pc:picChg>
      </pc:sldChg>
      <pc:sldChg chg="addSp modSp new">
        <pc:chgData name="Damian Gordon" userId="796278f3-970d-4a3b-8137-dc597a054133" providerId="ADAL" clId="{0D63B736-5652-45DA-B98A-586B011B2B89}" dt="2024-11-23T12:10:15.055" v="8694" actId="14100"/>
        <pc:sldMkLst>
          <pc:docMk/>
          <pc:sldMk cId="1572916751" sldId="1012"/>
        </pc:sldMkLst>
        <pc:picChg chg="add mod">
          <ac:chgData name="Damian Gordon" userId="796278f3-970d-4a3b-8137-dc597a054133" providerId="ADAL" clId="{0D63B736-5652-45DA-B98A-586B011B2B89}" dt="2024-11-23T12:06:45.630" v="8664" actId="1076"/>
          <ac:picMkLst>
            <pc:docMk/>
            <pc:sldMk cId="1572916751" sldId="1012"/>
            <ac:picMk id="3074" creationId="{9BFB5985-D202-B39D-2063-C036E566706D}"/>
          </ac:picMkLst>
        </pc:picChg>
        <pc:picChg chg="add mod">
          <ac:chgData name="Damian Gordon" userId="796278f3-970d-4a3b-8137-dc597a054133" providerId="ADAL" clId="{0D63B736-5652-45DA-B98A-586B011B2B89}" dt="2024-11-23T12:07:15.139" v="8667" actId="1076"/>
          <ac:picMkLst>
            <pc:docMk/>
            <pc:sldMk cId="1572916751" sldId="1012"/>
            <ac:picMk id="3076" creationId="{1F19B270-3D74-ECB2-459A-58737E7F84E7}"/>
          </ac:picMkLst>
        </pc:picChg>
        <pc:picChg chg="add mod">
          <ac:chgData name="Damian Gordon" userId="796278f3-970d-4a3b-8137-dc597a054133" providerId="ADAL" clId="{0D63B736-5652-45DA-B98A-586B011B2B89}" dt="2024-11-23T12:09:40.657" v="8687" actId="1076"/>
          <ac:picMkLst>
            <pc:docMk/>
            <pc:sldMk cId="1572916751" sldId="1012"/>
            <ac:picMk id="3078" creationId="{008BE19B-0941-8DA9-CCED-A734EF162571}"/>
          </ac:picMkLst>
        </pc:picChg>
        <pc:picChg chg="add mod">
          <ac:chgData name="Damian Gordon" userId="796278f3-970d-4a3b-8137-dc597a054133" providerId="ADAL" clId="{0D63B736-5652-45DA-B98A-586B011B2B89}" dt="2024-11-23T12:09:57.218" v="8691" actId="1076"/>
          <ac:picMkLst>
            <pc:docMk/>
            <pc:sldMk cId="1572916751" sldId="1012"/>
            <ac:picMk id="3080" creationId="{00ACD3E8-71B3-8D9C-C79F-875C62050A16}"/>
          </ac:picMkLst>
        </pc:picChg>
        <pc:picChg chg="add mod">
          <ac:chgData name="Damian Gordon" userId="796278f3-970d-4a3b-8137-dc597a054133" providerId="ADAL" clId="{0D63B736-5652-45DA-B98A-586B011B2B89}" dt="2024-11-23T12:10:15.055" v="8694" actId="14100"/>
          <ac:picMkLst>
            <pc:docMk/>
            <pc:sldMk cId="1572916751" sldId="1012"/>
            <ac:picMk id="3082" creationId="{180A6D34-93A0-21DA-231F-12EC1477FFCA}"/>
          </ac:picMkLst>
        </pc:picChg>
        <pc:picChg chg="add mod">
          <ac:chgData name="Damian Gordon" userId="796278f3-970d-4a3b-8137-dc597a054133" providerId="ADAL" clId="{0D63B736-5652-45DA-B98A-586B011B2B89}" dt="2024-11-23T12:09:52.359" v="8690" actId="1076"/>
          <ac:picMkLst>
            <pc:docMk/>
            <pc:sldMk cId="1572916751" sldId="1012"/>
            <ac:picMk id="3084" creationId="{A45EC543-B283-4B2A-3E72-AB86C5F4F383}"/>
          </ac:picMkLst>
        </pc:picChg>
      </pc:sldChg>
      <pc:sldChg chg="addSp new del setBg">
        <pc:chgData name="Damian Gordon" userId="796278f3-970d-4a3b-8137-dc597a054133" providerId="ADAL" clId="{0D63B736-5652-45DA-B98A-586B011B2B89}" dt="2024-11-23T12:06:06.649" v="8660" actId="47"/>
        <pc:sldMkLst>
          <pc:docMk/>
          <pc:sldMk cId="3890593795" sldId="1012"/>
        </pc:sldMkLst>
        <pc:picChg chg="add">
          <ac:chgData name="Damian Gordon" userId="796278f3-970d-4a3b-8137-dc597a054133" providerId="ADAL" clId="{0D63B736-5652-45DA-B98A-586B011B2B89}" dt="2024-11-23T12:05:23.101" v="8656"/>
          <ac:picMkLst>
            <pc:docMk/>
            <pc:sldMk cId="3890593795" sldId="1012"/>
            <ac:picMk id="2050" creationId="{46C8AE66-F40E-E424-B94D-6A03C0320453}"/>
          </ac:picMkLst>
        </pc:picChg>
      </pc:sldChg>
      <pc:sldChg chg="modSp add mod">
        <pc:chgData name="Damian Gordon" userId="796278f3-970d-4a3b-8137-dc597a054133" providerId="ADAL" clId="{0D63B736-5652-45DA-B98A-586B011B2B89}" dt="2024-11-23T12:13:56.496" v="8834" actId="20577"/>
        <pc:sldMkLst>
          <pc:docMk/>
          <pc:sldMk cId="2749201942" sldId="1013"/>
        </pc:sldMkLst>
        <pc:spChg chg="mod">
          <ac:chgData name="Damian Gordon" userId="796278f3-970d-4a3b-8137-dc597a054133" providerId="ADAL" clId="{0D63B736-5652-45DA-B98A-586B011B2B89}" dt="2024-11-23T12:11:48.299" v="8713" actId="313"/>
          <ac:spMkLst>
            <pc:docMk/>
            <pc:sldMk cId="2749201942" sldId="1013"/>
            <ac:spMk id="2" creationId="{403CBA13-DA6A-535E-24EE-5C019A63E033}"/>
          </ac:spMkLst>
        </pc:spChg>
        <pc:spChg chg="mod">
          <ac:chgData name="Damian Gordon" userId="796278f3-970d-4a3b-8137-dc597a054133" providerId="ADAL" clId="{0D63B736-5652-45DA-B98A-586B011B2B89}" dt="2024-11-23T12:13:56.496" v="8834" actId="20577"/>
          <ac:spMkLst>
            <pc:docMk/>
            <pc:sldMk cId="2749201942" sldId="1013"/>
            <ac:spMk id="3" creationId="{7016D6ED-AFDC-8E1A-0168-13D5628CB7C8}"/>
          </ac:spMkLst>
        </pc:spChg>
      </pc:sldChg>
      <pc:sldChg chg="modSp add mod">
        <pc:chgData name="Damian Gordon" userId="796278f3-970d-4a3b-8137-dc597a054133" providerId="ADAL" clId="{0D63B736-5652-45DA-B98A-586B011B2B89}" dt="2024-11-23T12:21:07.761" v="9437" actId="20577"/>
        <pc:sldMkLst>
          <pc:docMk/>
          <pc:sldMk cId="408725368" sldId="1014"/>
        </pc:sldMkLst>
        <pc:spChg chg="mod">
          <ac:chgData name="Damian Gordon" userId="796278f3-970d-4a3b-8137-dc597a054133" providerId="ADAL" clId="{0D63B736-5652-45DA-B98A-586B011B2B89}" dt="2024-11-23T12:14:10.288" v="8842" actId="20577"/>
          <ac:spMkLst>
            <pc:docMk/>
            <pc:sldMk cId="408725368" sldId="1014"/>
            <ac:spMk id="2" creationId="{BB659868-F55E-C886-3E40-8C3354949C5B}"/>
          </ac:spMkLst>
        </pc:spChg>
        <pc:spChg chg="mod">
          <ac:chgData name="Damian Gordon" userId="796278f3-970d-4a3b-8137-dc597a054133" providerId="ADAL" clId="{0D63B736-5652-45DA-B98A-586B011B2B89}" dt="2024-11-23T12:21:07.761" v="9437" actId="20577"/>
          <ac:spMkLst>
            <pc:docMk/>
            <pc:sldMk cId="408725368" sldId="1014"/>
            <ac:spMk id="3" creationId="{A172EF79-F678-4907-D6B3-B0C97AA1C275}"/>
          </ac:spMkLst>
        </pc:spChg>
      </pc:sldChg>
      <pc:sldChg chg="addSp delSp modSp add mod">
        <pc:chgData name="Damian Gordon" userId="796278f3-970d-4a3b-8137-dc597a054133" providerId="ADAL" clId="{0D63B736-5652-45DA-B98A-586B011B2B89}" dt="2024-11-23T12:50:31.867" v="9506" actId="1076"/>
        <pc:sldMkLst>
          <pc:docMk/>
          <pc:sldMk cId="1463114499" sldId="1015"/>
        </pc:sldMkLst>
        <pc:spChg chg="mod">
          <ac:chgData name="Damian Gordon" userId="796278f3-970d-4a3b-8137-dc597a054133" providerId="ADAL" clId="{0D63B736-5652-45DA-B98A-586B011B2B89}" dt="2024-11-23T12:47:29.002" v="9493" actId="20577"/>
          <ac:spMkLst>
            <pc:docMk/>
            <pc:sldMk cId="1463114499" sldId="1015"/>
            <ac:spMk id="3" creationId="{0FD1F6B5-5323-8B03-8D4F-0B51C7D27D0C}"/>
          </ac:spMkLst>
        </pc:spChg>
        <pc:picChg chg="add del">
          <ac:chgData name="Damian Gordon" userId="796278f3-970d-4a3b-8137-dc597a054133" providerId="ADAL" clId="{0D63B736-5652-45DA-B98A-586B011B2B89}" dt="2024-11-23T12:47:58.292" v="9495" actId="478"/>
          <ac:picMkLst>
            <pc:docMk/>
            <pc:sldMk cId="1463114499" sldId="1015"/>
            <ac:picMk id="4098" creationId="{0A5A4564-2056-7608-396F-B2884505EDD9}"/>
          </ac:picMkLst>
        </pc:picChg>
        <pc:picChg chg="add del mod">
          <ac:chgData name="Damian Gordon" userId="796278f3-970d-4a3b-8137-dc597a054133" providerId="ADAL" clId="{0D63B736-5652-45DA-B98A-586B011B2B89}" dt="2024-11-23T12:48:42.531" v="9498" actId="478"/>
          <ac:picMkLst>
            <pc:docMk/>
            <pc:sldMk cId="1463114499" sldId="1015"/>
            <ac:picMk id="4100" creationId="{1487C78F-4F1C-7E8B-F724-61DA7ED19CFE}"/>
          </ac:picMkLst>
        </pc:picChg>
        <pc:picChg chg="add del">
          <ac:chgData name="Damian Gordon" userId="796278f3-970d-4a3b-8137-dc597a054133" providerId="ADAL" clId="{0D63B736-5652-45DA-B98A-586B011B2B89}" dt="2024-11-23T12:50:16.615" v="9502" actId="478"/>
          <ac:picMkLst>
            <pc:docMk/>
            <pc:sldMk cId="1463114499" sldId="1015"/>
            <ac:picMk id="4102" creationId="{6E25540C-87E8-375A-58CC-0BE5988D00D7}"/>
          </ac:picMkLst>
        </pc:picChg>
        <pc:picChg chg="add mod">
          <ac:chgData name="Damian Gordon" userId="796278f3-970d-4a3b-8137-dc597a054133" providerId="ADAL" clId="{0D63B736-5652-45DA-B98A-586B011B2B89}" dt="2024-11-23T12:50:31.867" v="9506" actId="1076"/>
          <ac:picMkLst>
            <pc:docMk/>
            <pc:sldMk cId="1463114499" sldId="1015"/>
            <ac:picMk id="4104" creationId="{D5A1720E-FA3D-27BA-5792-DD62032818E2}"/>
          </ac:picMkLst>
        </pc:picChg>
      </pc:sldChg>
      <pc:sldChg chg="delSp modSp add mod">
        <pc:chgData name="Damian Gordon" userId="796278f3-970d-4a3b-8137-dc597a054133" providerId="ADAL" clId="{0D63B736-5652-45DA-B98A-586B011B2B89}" dt="2024-11-23T13:43:49.011" v="10097" actId="20577"/>
        <pc:sldMkLst>
          <pc:docMk/>
          <pc:sldMk cId="1256337149" sldId="1016"/>
        </pc:sldMkLst>
        <pc:spChg chg="mod">
          <ac:chgData name="Damian Gordon" userId="796278f3-970d-4a3b-8137-dc597a054133" providerId="ADAL" clId="{0D63B736-5652-45DA-B98A-586B011B2B89}" dt="2024-11-23T13:43:49.011" v="10097" actId="20577"/>
          <ac:spMkLst>
            <pc:docMk/>
            <pc:sldMk cId="1256337149" sldId="1016"/>
            <ac:spMk id="3" creationId="{60952D75-B50C-59BA-8A73-18563FFA1332}"/>
          </ac:spMkLst>
        </pc:spChg>
        <pc:picChg chg="del">
          <ac:chgData name="Damian Gordon" userId="796278f3-970d-4a3b-8137-dc597a054133" providerId="ADAL" clId="{0D63B736-5652-45DA-B98A-586B011B2B89}" dt="2024-11-23T12:50:50.131" v="9508" actId="478"/>
          <ac:picMkLst>
            <pc:docMk/>
            <pc:sldMk cId="1256337149" sldId="1016"/>
            <ac:picMk id="4104" creationId="{9787022F-093B-CE91-EFF8-477C6A8BC992}"/>
          </ac:picMkLst>
        </pc:picChg>
      </pc:sldChg>
      <pc:sldChg chg="addSp delSp modSp new mod setBg">
        <pc:chgData name="Damian Gordon" userId="796278f3-970d-4a3b-8137-dc597a054133" providerId="ADAL" clId="{0D63B736-5652-45DA-B98A-586B011B2B89}" dt="2024-11-23T20:26:58.513" v="13416"/>
        <pc:sldMkLst>
          <pc:docMk/>
          <pc:sldMk cId="3132489448" sldId="1017"/>
        </pc:sldMkLst>
        <pc:spChg chg="add mod">
          <ac:chgData name="Damian Gordon" userId="796278f3-970d-4a3b-8137-dc597a054133" providerId="ADAL" clId="{0D63B736-5652-45DA-B98A-586B011B2B89}" dt="2024-11-23T13:12:01.318" v="9745" actId="164"/>
          <ac:spMkLst>
            <pc:docMk/>
            <pc:sldMk cId="3132489448" sldId="1017"/>
            <ac:spMk id="34" creationId="{FBBA0525-6382-CFC7-4E96-427079C0BF00}"/>
          </ac:spMkLst>
        </pc:spChg>
        <pc:spChg chg="add del">
          <ac:chgData name="Damian Gordon" userId="796278f3-970d-4a3b-8137-dc597a054133" providerId="ADAL" clId="{0D63B736-5652-45DA-B98A-586B011B2B89}" dt="2024-11-23T12:56:21.554" v="9512" actId="26606"/>
          <ac:spMkLst>
            <pc:docMk/>
            <pc:sldMk cId="3132489448" sldId="1017"/>
            <ac:spMk id="7175" creationId="{42A4FC2C-047E-45A5-965D-8E1E3BF09BC6}"/>
          </ac:spMkLst>
        </pc:spChg>
        <pc:grpChg chg="add mod">
          <ac:chgData name="Damian Gordon" userId="796278f3-970d-4a3b-8137-dc597a054133" providerId="ADAL" clId="{0D63B736-5652-45DA-B98A-586B011B2B89}" dt="2024-11-23T13:12:01.318" v="9745" actId="164"/>
          <ac:grpSpMkLst>
            <pc:docMk/>
            <pc:sldMk cId="3132489448" sldId="1017"/>
            <ac:grpSpMk id="35" creationId="{2738A82F-45C5-3C7E-499E-739E6A33CF07}"/>
          </ac:grpSpMkLst>
        </pc:grpChg>
        <pc:picChg chg="add del mod">
          <ac:chgData name="Damian Gordon" userId="796278f3-970d-4a3b-8137-dc597a054133" providerId="ADAL" clId="{0D63B736-5652-45DA-B98A-586B011B2B89}" dt="2024-11-23T12:59:15.714" v="9578" actId="478"/>
          <ac:picMkLst>
            <pc:docMk/>
            <pc:sldMk cId="3132489448" sldId="1017"/>
            <ac:picMk id="2" creationId="{176FDC0F-F3AD-C880-3C8C-B169577F4626}"/>
          </ac:picMkLst>
        </pc:picChg>
        <pc:picChg chg="add mod">
          <ac:chgData name="Damian Gordon" userId="796278f3-970d-4a3b-8137-dc597a054133" providerId="ADAL" clId="{0D63B736-5652-45DA-B98A-586B011B2B89}" dt="2024-11-23T13:12:01.318" v="9745" actId="164"/>
          <ac:picMkLst>
            <pc:docMk/>
            <pc:sldMk cId="3132489448" sldId="1017"/>
            <ac:picMk id="4" creationId="{B3A45896-9FCD-BFEA-9117-6D92F5876429}"/>
          </ac:picMkLst>
        </pc:picChg>
        <pc:picChg chg="add del mod ord">
          <ac:chgData name="Damian Gordon" userId="796278f3-970d-4a3b-8137-dc597a054133" providerId="ADAL" clId="{0D63B736-5652-45DA-B98A-586B011B2B89}" dt="2024-11-23T12:57:55.102" v="9568" actId="478"/>
          <ac:picMkLst>
            <pc:docMk/>
            <pc:sldMk cId="3132489448" sldId="1017"/>
            <ac:picMk id="7170" creationId="{2F1F6428-F158-72E2-A0C7-BAB436C16FE9}"/>
          </ac:picMkLst>
        </pc:picChg>
        <pc:picChg chg="add del mod">
          <ac:chgData name="Damian Gordon" userId="796278f3-970d-4a3b-8137-dc597a054133" providerId="ADAL" clId="{0D63B736-5652-45DA-B98A-586B011B2B89}" dt="2024-11-23T13:03:53.653" v="9598" actId="478"/>
          <ac:picMkLst>
            <pc:docMk/>
            <pc:sldMk cId="3132489448" sldId="1017"/>
            <ac:picMk id="7172" creationId="{645E2B32-BFBE-2C13-45C5-B89B9C4951DB}"/>
          </ac:picMkLst>
        </pc:picChg>
        <pc:picChg chg="add del mod">
          <ac:chgData name="Damian Gordon" userId="796278f3-970d-4a3b-8137-dc597a054133" providerId="ADAL" clId="{0D63B736-5652-45DA-B98A-586B011B2B89}" dt="2024-11-23T12:59:14.441" v="9577" actId="478"/>
          <ac:picMkLst>
            <pc:docMk/>
            <pc:sldMk cId="3132489448" sldId="1017"/>
            <ac:picMk id="7174" creationId="{BF505CF1-20CD-9232-2C29-CCCADE6675BD}"/>
          </ac:picMkLst>
        </pc:picChg>
        <pc:cxnChg chg="add mod">
          <ac:chgData name="Damian Gordon" userId="796278f3-970d-4a3b-8137-dc597a054133" providerId="ADAL" clId="{0D63B736-5652-45DA-B98A-586B011B2B89}" dt="2024-11-23T13:12:01.318" v="9745" actId="164"/>
          <ac:cxnSpMkLst>
            <pc:docMk/>
            <pc:sldMk cId="3132489448" sldId="1017"/>
            <ac:cxnSpMk id="6" creationId="{9FC71240-4812-1F35-6EB9-A86DBA470205}"/>
          </ac:cxnSpMkLst>
        </pc:cxnChg>
        <pc:cxnChg chg="add mod">
          <ac:chgData name="Damian Gordon" userId="796278f3-970d-4a3b-8137-dc597a054133" providerId="ADAL" clId="{0D63B736-5652-45DA-B98A-586B011B2B89}" dt="2024-11-23T13:12:01.318" v="9745" actId="164"/>
          <ac:cxnSpMkLst>
            <pc:docMk/>
            <pc:sldMk cId="3132489448" sldId="1017"/>
            <ac:cxnSpMk id="7" creationId="{90A38067-DC01-57C4-DD59-44F0EF45E8B8}"/>
          </ac:cxnSpMkLst>
        </pc:cxnChg>
        <pc:cxnChg chg="add mod">
          <ac:chgData name="Damian Gordon" userId="796278f3-970d-4a3b-8137-dc597a054133" providerId="ADAL" clId="{0D63B736-5652-45DA-B98A-586B011B2B89}" dt="2024-11-23T13:12:01.318" v="9745" actId="164"/>
          <ac:cxnSpMkLst>
            <pc:docMk/>
            <pc:sldMk cId="3132489448" sldId="1017"/>
            <ac:cxnSpMk id="10" creationId="{D2125CD4-68BB-597F-B619-3C4E7E55D9C3}"/>
          </ac:cxnSpMkLst>
        </pc:cxnChg>
        <pc:cxnChg chg="add mod">
          <ac:chgData name="Damian Gordon" userId="796278f3-970d-4a3b-8137-dc597a054133" providerId="ADAL" clId="{0D63B736-5652-45DA-B98A-586B011B2B89}" dt="2024-11-23T13:12:01.318" v="9745" actId="164"/>
          <ac:cxnSpMkLst>
            <pc:docMk/>
            <pc:sldMk cId="3132489448" sldId="1017"/>
            <ac:cxnSpMk id="12" creationId="{CC1949E6-91AA-399B-8563-8E3D3344C17A}"/>
          </ac:cxnSpMkLst>
        </pc:cxnChg>
        <pc:cxnChg chg="add mod">
          <ac:chgData name="Damian Gordon" userId="796278f3-970d-4a3b-8137-dc597a054133" providerId="ADAL" clId="{0D63B736-5652-45DA-B98A-586B011B2B89}" dt="2024-11-23T13:12:01.318" v="9745" actId="164"/>
          <ac:cxnSpMkLst>
            <pc:docMk/>
            <pc:sldMk cId="3132489448" sldId="1017"/>
            <ac:cxnSpMk id="13" creationId="{C50987CE-85FF-CF3C-D50A-37AF68CFB650}"/>
          </ac:cxnSpMkLst>
        </pc:cxnChg>
        <pc:cxnChg chg="add mod">
          <ac:chgData name="Damian Gordon" userId="796278f3-970d-4a3b-8137-dc597a054133" providerId="ADAL" clId="{0D63B736-5652-45DA-B98A-586B011B2B89}" dt="2024-11-23T13:12:01.318" v="9745" actId="164"/>
          <ac:cxnSpMkLst>
            <pc:docMk/>
            <pc:sldMk cId="3132489448" sldId="1017"/>
            <ac:cxnSpMk id="14" creationId="{73BC4187-A952-7E40-93AC-43ED187DC33A}"/>
          </ac:cxnSpMkLst>
        </pc:cxnChg>
        <pc:cxnChg chg="add mod">
          <ac:chgData name="Damian Gordon" userId="796278f3-970d-4a3b-8137-dc597a054133" providerId="ADAL" clId="{0D63B736-5652-45DA-B98A-586B011B2B89}" dt="2024-11-23T13:12:01.318" v="9745" actId="164"/>
          <ac:cxnSpMkLst>
            <pc:docMk/>
            <pc:sldMk cId="3132489448" sldId="1017"/>
            <ac:cxnSpMk id="16" creationId="{CFDB8DEE-79C4-C6FC-D67B-041611DA0E5B}"/>
          </ac:cxnSpMkLst>
        </pc:cxnChg>
        <pc:cxnChg chg="add mod">
          <ac:chgData name="Damian Gordon" userId="796278f3-970d-4a3b-8137-dc597a054133" providerId="ADAL" clId="{0D63B736-5652-45DA-B98A-586B011B2B89}" dt="2024-11-23T13:21:05.315" v="9760" actId="1035"/>
          <ac:cxnSpMkLst>
            <pc:docMk/>
            <pc:sldMk cId="3132489448" sldId="1017"/>
            <ac:cxnSpMk id="19" creationId="{B236945D-C303-968A-E7F6-C3F7B86802B7}"/>
          </ac:cxnSpMkLst>
        </pc:cxnChg>
        <pc:cxnChg chg="add mod">
          <ac:chgData name="Damian Gordon" userId="796278f3-970d-4a3b-8137-dc597a054133" providerId="ADAL" clId="{0D63B736-5652-45DA-B98A-586B011B2B89}" dt="2024-11-23T13:12:01.318" v="9745" actId="164"/>
          <ac:cxnSpMkLst>
            <pc:docMk/>
            <pc:sldMk cId="3132489448" sldId="1017"/>
            <ac:cxnSpMk id="22" creationId="{66D1B347-F6A8-1EF2-426D-58420EA7AD6A}"/>
          </ac:cxnSpMkLst>
        </pc:cxnChg>
        <pc:cxnChg chg="add del mod">
          <ac:chgData name="Damian Gordon" userId="796278f3-970d-4a3b-8137-dc597a054133" providerId="ADAL" clId="{0D63B736-5652-45DA-B98A-586B011B2B89}" dt="2024-11-23T13:06:15.006" v="9681" actId="478"/>
          <ac:cxnSpMkLst>
            <pc:docMk/>
            <pc:sldMk cId="3132489448" sldId="1017"/>
            <ac:cxnSpMk id="23" creationId="{10399817-932B-17A8-C666-5E11344F8694}"/>
          </ac:cxnSpMkLst>
        </pc:cxnChg>
        <pc:cxnChg chg="add mod">
          <ac:chgData name="Damian Gordon" userId="796278f3-970d-4a3b-8137-dc597a054133" providerId="ADAL" clId="{0D63B736-5652-45DA-B98A-586B011B2B89}" dt="2024-11-23T13:12:01.318" v="9745" actId="164"/>
          <ac:cxnSpMkLst>
            <pc:docMk/>
            <pc:sldMk cId="3132489448" sldId="1017"/>
            <ac:cxnSpMk id="24" creationId="{C78B1DF0-6C99-A965-4C14-28D13EE835AB}"/>
          </ac:cxnSpMkLst>
        </pc:cxnChg>
        <pc:cxnChg chg="add mod">
          <ac:chgData name="Damian Gordon" userId="796278f3-970d-4a3b-8137-dc597a054133" providerId="ADAL" clId="{0D63B736-5652-45DA-B98A-586B011B2B89}" dt="2024-11-23T13:12:01.318" v="9745" actId="164"/>
          <ac:cxnSpMkLst>
            <pc:docMk/>
            <pc:sldMk cId="3132489448" sldId="1017"/>
            <ac:cxnSpMk id="26" creationId="{D2EB25AA-7BEA-56EC-9772-B8418118D6BA}"/>
          </ac:cxnSpMkLst>
        </pc:cxnChg>
        <pc:cxnChg chg="add mod">
          <ac:chgData name="Damian Gordon" userId="796278f3-970d-4a3b-8137-dc597a054133" providerId="ADAL" clId="{0D63B736-5652-45DA-B98A-586B011B2B89}" dt="2024-11-23T13:12:01.318" v="9745" actId="164"/>
          <ac:cxnSpMkLst>
            <pc:docMk/>
            <pc:sldMk cId="3132489448" sldId="1017"/>
            <ac:cxnSpMk id="29" creationId="{B0FCE6DE-06F8-0DED-6B88-318D83EE409E}"/>
          </ac:cxnSpMkLst>
        </pc:cxnChg>
        <pc:cxnChg chg="add mod">
          <ac:chgData name="Damian Gordon" userId="796278f3-970d-4a3b-8137-dc597a054133" providerId="ADAL" clId="{0D63B736-5652-45DA-B98A-586B011B2B89}" dt="2024-11-23T13:21:17.253" v="9767" actId="14100"/>
          <ac:cxnSpMkLst>
            <pc:docMk/>
            <pc:sldMk cId="3132489448" sldId="1017"/>
            <ac:cxnSpMk id="33" creationId="{663B42FD-0B5E-BA6E-F033-FD0F63F674B7}"/>
          </ac:cxnSpMkLst>
        </pc:cxnChg>
      </pc:sldChg>
      <pc:sldChg chg="delSp modSp add ord setBg">
        <pc:chgData name="Damian Gordon" userId="796278f3-970d-4a3b-8137-dc597a054133" providerId="ADAL" clId="{0D63B736-5652-45DA-B98A-586B011B2B89}" dt="2024-11-23T23:26:50.621" v="15217"/>
        <pc:sldMkLst>
          <pc:docMk/>
          <pc:sldMk cId="2816834012" sldId="1018"/>
        </pc:sldMkLst>
        <pc:picChg chg="mod">
          <ac:chgData name="Damian Gordon" userId="796278f3-970d-4a3b-8137-dc597a054133" providerId="ADAL" clId="{0D63B736-5652-45DA-B98A-586B011B2B89}" dt="2024-11-23T23:26:35.392" v="15209" actId="1076"/>
          <ac:picMkLst>
            <pc:docMk/>
            <pc:sldMk cId="2816834012" sldId="1018"/>
            <ac:picMk id="7170" creationId="{2535F59C-84CA-8F7D-3CD8-E0E177573292}"/>
          </ac:picMkLst>
        </pc:picChg>
        <pc:picChg chg="del">
          <ac:chgData name="Damian Gordon" userId="796278f3-970d-4a3b-8137-dc597a054133" providerId="ADAL" clId="{0D63B736-5652-45DA-B98A-586B011B2B89}" dt="2024-11-23T12:57:22.278" v="9526" actId="478"/>
          <ac:picMkLst>
            <pc:docMk/>
            <pc:sldMk cId="2816834012" sldId="1018"/>
            <ac:picMk id="7172" creationId="{007BD1E5-C1D8-6AAF-7452-7CDF99D54F96}"/>
          </ac:picMkLst>
        </pc:picChg>
      </pc:sldChg>
      <pc:sldChg chg="addSp delSp modSp add mod">
        <pc:chgData name="Damian Gordon" userId="796278f3-970d-4a3b-8137-dc597a054133" providerId="ADAL" clId="{0D63B736-5652-45DA-B98A-586B011B2B89}" dt="2024-11-23T17:28:13.564" v="12474" actId="20577"/>
        <pc:sldMkLst>
          <pc:docMk/>
          <pc:sldMk cId="144282550" sldId="1019"/>
        </pc:sldMkLst>
        <pc:spChg chg="add del">
          <ac:chgData name="Damian Gordon" userId="796278f3-970d-4a3b-8137-dc597a054133" providerId="ADAL" clId="{0D63B736-5652-45DA-B98A-586B011B2B89}" dt="2024-11-23T17:27:59.899" v="12461" actId="22"/>
          <ac:spMkLst>
            <pc:docMk/>
            <pc:sldMk cId="144282550" sldId="1019"/>
            <ac:spMk id="6" creationId="{F8700A0B-3BB8-74BF-EADA-69A04D3F6DBE}"/>
          </ac:spMkLst>
        </pc:spChg>
        <pc:spChg chg="add mod">
          <ac:chgData name="Damian Gordon" userId="796278f3-970d-4a3b-8137-dc597a054133" providerId="ADAL" clId="{0D63B736-5652-45DA-B98A-586B011B2B89}" dt="2024-11-23T17:28:13.564" v="12474" actId="20577"/>
          <ac:spMkLst>
            <pc:docMk/>
            <pc:sldMk cId="144282550" sldId="1019"/>
            <ac:spMk id="7" creationId="{FF7A7009-1C22-091F-6FC9-2F72DB88B312}"/>
          </ac:spMkLst>
        </pc:spChg>
        <pc:picChg chg="del mod">
          <ac:chgData name="Damian Gordon" userId="796278f3-970d-4a3b-8137-dc597a054133" providerId="ADAL" clId="{0D63B736-5652-45DA-B98A-586B011B2B89}" dt="2024-11-23T13:12:34.507" v="9751" actId="478"/>
          <ac:picMkLst>
            <pc:docMk/>
            <pc:sldMk cId="144282550" sldId="1019"/>
            <ac:picMk id="2" creationId="{0FEE0233-6D03-16AF-FD70-CBF6F16D9AAC}"/>
          </ac:picMkLst>
        </pc:picChg>
        <pc:picChg chg="add mod">
          <ac:chgData name="Damian Gordon" userId="796278f3-970d-4a3b-8137-dc597a054133" providerId="ADAL" clId="{0D63B736-5652-45DA-B98A-586B011B2B89}" dt="2024-11-23T13:17:14.646" v="9758" actId="1076"/>
          <ac:picMkLst>
            <pc:docMk/>
            <pc:sldMk cId="144282550" sldId="1019"/>
            <ac:picMk id="4" creationId="{566875DB-BF16-9437-8F65-19C583754D95}"/>
          </ac:picMkLst>
        </pc:picChg>
        <pc:picChg chg="del">
          <ac:chgData name="Damian Gordon" userId="796278f3-970d-4a3b-8137-dc597a054133" providerId="ADAL" clId="{0D63B736-5652-45DA-B98A-586B011B2B89}" dt="2024-11-23T12:59:55.427" v="9582" actId="478"/>
          <ac:picMkLst>
            <pc:docMk/>
            <pc:sldMk cId="144282550" sldId="1019"/>
            <ac:picMk id="7172" creationId="{CD2716CF-A2C1-AD77-7642-A137AA9EBE83}"/>
          </ac:picMkLst>
        </pc:picChg>
        <pc:picChg chg="del mod">
          <ac:chgData name="Damian Gordon" userId="796278f3-970d-4a3b-8137-dc597a054133" providerId="ADAL" clId="{0D63B736-5652-45DA-B98A-586B011B2B89}" dt="2024-11-23T13:17:04.675" v="9754" actId="478"/>
          <ac:picMkLst>
            <pc:docMk/>
            <pc:sldMk cId="144282550" sldId="1019"/>
            <ac:picMk id="7174" creationId="{788CA52B-F7B9-584D-AE1E-34D1DF303E2F}"/>
          </ac:picMkLst>
        </pc:picChg>
      </pc:sldChg>
      <pc:sldChg chg="delSp modSp add del ord setBg">
        <pc:chgData name="Damian Gordon" userId="796278f3-970d-4a3b-8137-dc597a054133" providerId="ADAL" clId="{0D63B736-5652-45DA-B98A-586B011B2B89}" dt="2024-11-23T13:12:32.506" v="9750" actId="47"/>
        <pc:sldMkLst>
          <pc:docMk/>
          <pc:sldMk cId="2235974234" sldId="1020"/>
        </pc:sldMkLst>
        <pc:picChg chg="mod">
          <ac:chgData name="Damian Gordon" userId="796278f3-970d-4a3b-8137-dc597a054133" providerId="ADAL" clId="{0D63B736-5652-45DA-B98A-586B011B2B89}" dt="2024-11-23T13:01:32.517" v="9589" actId="1076"/>
          <ac:picMkLst>
            <pc:docMk/>
            <pc:sldMk cId="2235974234" sldId="1020"/>
            <ac:picMk id="2" creationId="{3001A6CA-1525-BE07-FD81-1899B1DCA3C6}"/>
          </ac:picMkLst>
        </pc:picChg>
        <pc:picChg chg="del">
          <ac:chgData name="Damian Gordon" userId="796278f3-970d-4a3b-8137-dc597a054133" providerId="ADAL" clId="{0D63B736-5652-45DA-B98A-586B011B2B89}" dt="2024-11-23T13:01:24.114" v="9587" actId="478"/>
          <ac:picMkLst>
            <pc:docMk/>
            <pc:sldMk cId="2235974234" sldId="1020"/>
            <ac:picMk id="7174" creationId="{9EF7C0C2-76F6-8AB4-3439-E57D4CF28121}"/>
          </ac:picMkLst>
        </pc:picChg>
      </pc:sldChg>
      <pc:sldChg chg="addSp delSp modSp add mod setBg">
        <pc:chgData name="Damian Gordon" userId="796278f3-970d-4a3b-8137-dc597a054133" providerId="ADAL" clId="{0D63B736-5652-45DA-B98A-586B011B2B89}" dt="2024-11-23T17:27:56.356" v="12459" actId="313"/>
        <pc:sldMkLst>
          <pc:docMk/>
          <pc:sldMk cId="82034914" sldId="1021"/>
        </pc:sldMkLst>
        <pc:spChg chg="add mod">
          <ac:chgData name="Damian Gordon" userId="796278f3-970d-4a3b-8137-dc597a054133" providerId="ADAL" clId="{0D63B736-5652-45DA-B98A-586B011B2B89}" dt="2024-11-23T17:27:56.356" v="12459" actId="313"/>
          <ac:spMkLst>
            <pc:docMk/>
            <pc:sldMk cId="82034914" sldId="1021"/>
            <ac:spMk id="5" creationId="{997BD672-F696-3C0B-0CD4-8B3B617D6FEC}"/>
          </ac:spMkLst>
        </pc:spChg>
        <pc:spChg chg="del">
          <ac:chgData name="Damian Gordon" userId="796278f3-970d-4a3b-8137-dc597a054133" providerId="ADAL" clId="{0D63B736-5652-45DA-B98A-586B011B2B89}" dt="2024-11-23T13:11:44.198" v="9744" actId="478"/>
          <ac:spMkLst>
            <pc:docMk/>
            <pc:sldMk cId="82034914" sldId="1021"/>
            <ac:spMk id="34" creationId="{E9E52593-71CA-10F6-00D8-445E968FA001}"/>
          </ac:spMkLst>
        </pc:spChg>
        <pc:picChg chg="add mod">
          <ac:chgData name="Damian Gordon" userId="796278f3-970d-4a3b-8137-dc597a054133" providerId="ADAL" clId="{0D63B736-5652-45DA-B98A-586B011B2B89}" dt="2024-11-23T13:12:23.295" v="9749" actId="1076"/>
          <ac:picMkLst>
            <pc:docMk/>
            <pc:sldMk cId="82034914" sldId="1021"/>
            <ac:picMk id="3" creationId="{8502E613-4F73-338D-ECB3-276E45829127}"/>
          </ac:picMkLst>
        </pc:picChg>
        <pc:picChg chg="del">
          <ac:chgData name="Damian Gordon" userId="796278f3-970d-4a3b-8137-dc597a054133" providerId="ADAL" clId="{0D63B736-5652-45DA-B98A-586B011B2B89}" dt="2024-11-23T13:11:44.198" v="9744" actId="478"/>
          <ac:picMkLst>
            <pc:docMk/>
            <pc:sldMk cId="82034914" sldId="1021"/>
            <ac:picMk id="4" creationId="{1CF3451D-A133-E6BD-7164-A7316AC8C8A3}"/>
          </ac:picMkLst>
        </pc:picChg>
        <pc:cxnChg chg="del">
          <ac:chgData name="Damian Gordon" userId="796278f3-970d-4a3b-8137-dc597a054133" providerId="ADAL" clId="{0D63B736-5652-45DA-B98A-586B011B2B89}" dt="2024-11-23T13:11:44.198" v="9744" actId="478"/>
          <ac:cxnSpMkLst>
            <pc:docMk/>
            <pc:sldMk cId="82034914" sldId="1021"/>
            <ac:cxnSpMk id="6" creationId="{C971AFD3-F5CF-DD8F-DA9F-912D61A92B14}"/>
          </ac:cxnSpMkLst>
        </pc:cxnChg>
        <pc:cxnChg chg="del">
          <ac:chgData name="Damian Gordon" userId="796278f3-970d-4a3b-8137-dc597a054133" providerId="ADAL" clId="{0D63B736-5652-45DA-B98A-586B011B2B89}" dt="2024-11-23T13:11:44.198" v="9744" actId="478"/>
          <ac:cxnSpMkLst>
            <pc:docMk/>
            <pc:sldMk cId="82034914" sldId="1021"/>
            <ac:cxnSpMk id="7" creationId="{9EF3485D-1EDC-02A8-6D42-F56EB543DFFA}"/>
          </ac:cxnSpMkLst>
        </pc:cxnChg>
        <pc:cxnChg chg="del">
          <ac:chgData name="Damian Gordon" userId="796278f3-970d-4a3b-8137-dc597a054133" providerId="ADAL" clId="{0D63B736-5652-45DA-B98A-586B011B2B89}" dt="2024-11-23T13:11:44.198" v="9744" actId="478"/>
          <ac:cxnSpMkLst>
            <pc:docMk/>
            <pc:sldMk cId="82034914" sldId="1021"/>
            <ac:cxnSpMk id="10" creationId="{0F4493A6-00AB-6249-88CD-28DF11B3B65C}"/>
          </ac:cxnSpMkLst>
        </pc:cxnChg>
        <pc:cxnChg chg="del">
          <ac:chgData name="Damian Gordon" userId="796278f3-970d-4a3b-8137-dc597a054133" providerId="ADAL" clId="{0D63B736-5652-45DA-B98A-586B011B2B89}" dt="2024-11-23T13:11:44.198" v="9744" actId="478"/>
          <ac:cxnSpMkLst>
            <pc:docMk/>
            <pc:sldMk cId="82034914" sldId="1021"/>
            <ac:cxnSpMk id="12" creationId="{14AC9375-7236-77BC-CACD-6912483E89FF}"/>
          </ac:cxnSpMkLst>
        </pc:cxnChg>
        <pc:cxnChg chg="del">
          <ac:chgData name="Damian Gordon" userId="796278f3-970d-4a3b-8137-dc597a054133" providerId="ADAL" clId="{0D63B736-5652-45DA-B98A-586B011B2B89}" dt="2024-11-23T13:11:44.198" v="9744" actId="478"/>
          <ac:cxnSpMkLst>
            <pc:docMk/>
            <pc:sldMk cId="82034914" sldId="1021"/>
            <ac:cxnSpMk id="13" creationId="{77397187-D40D-44B2-6E8F-201044C9EE14}"/>
          </ac:cxnSpMkLst>
        </pc:cxnChg>
        <pc:cxnChg chg="del">
          <ac:chgData name="Damian Gordon" userId="796278f3-970d-4a3b-8137-dc597a054133" providerId="ADAL" clId="{0D63B736-5652-45DA-B98A-586B011B2B89}" dt="2024-11-23T13:11:44.198" v="9744" actId="478"/>
          <ac:cxnSpMkLst>
            <pc:docMk/>
            <pc:sldMk cId="82034914" sldId="1021"/>
            <ac:cxnSpMk id="14" creationId="{E841BE13-B6C2-2468-BB95-799DF427CFDA}"/>
          </ac:cxnSpMkLst>
        </pc:cxnChg>
        <pc:cxnChg chg="del">
          <ac:chgData name="Damian Gordon" userId="796278f3-970d-4a3b-8137-dc597a054133" providerId="ADAL" clId="{0D63B736-5652-45DA-B98A-586B011B2B89}" dt="2024-11-23T13:11:44.198" v="9744" actId="478"/>
          <ac:cxnSpMkLst>
            <pc:docMk/>
            <pc:sldMk cId="82034914" sldId="1021"/>
            <ac:cxnSpMk id="16" creationId="{3F6B7589-C333-29B0-0C40-B727D35ED946}"/>
          </ac:cxnSpMkLst>
        </pc:cxnChg>
        <pc:cxnChg chg="del">
          <ac:chgData name="Damian Gordon" userId="796278f3-970d-4a3b-8137-dc597a054133" providerId="ADAL" clId="{0D63B736-5652-45DA-B98A-586B011B2B89}" dt="2024-11-23T13:11:44.198" v="9744" actId="478"/>
          <ac:cxnSpMkLst>
            <pc:docMk/>
            <pc:sldMk cId="82034914" sldId="1021"/>
            <ac:cxnSpMk id="19" creationId="{BEF72F38-F3CB-6839-51E3-BB139F6D57E5}"/>
          </ac:cxnSpMkLst>
        </pc:cxnChg>
        <pc:cxnChg chg="del">
          <ac:chgData name="Damian Gordon" userId="796278f3-970d-4a3b-8137-dc597a054133" providerId="ADAL" clId="{0D63B736-5652-45DA-B98A-586B011B2B89}" dt="2024-11-23T13:11:44.198" v="9744" actId="478"/>
          <ac:cxnSpMkLst>
            <pc:docMk/>
            <pc:sldMk cId="82034914" sldId="1021"/>
            <ac:cxnSpMk id="22" creationId="{DC44A92B-BD70-7F56-9A20-06407B65554E}"/>
          </ac:cxnSpMkLst>
        </pc:cxnChg>
        <pc:cxnChg chg="del">
          <ac:chgData name="Damian Gordon" userId="796278f3-970d-4a3b-8137-dc597a054133" providerId="ADAL" clId="{0D63B736-5652-45DA-B98A-586B011B2B89}" dt="2024-11-23T13:11:44.198" v="9744" actId="478"/>
          <ac:cxnSpMkLst>
            <pc:docMk/>
            <pc:sldMk cId="82034914" sldId="1021"/>
            <ac:cxnSpMk id="24" creationId="{94F379B6-8741-FCAE-9ABD-43C53823442F}"/>
          </ac:cxnSpMkLst>
        </pc:cxnChg>
        <pc:cxnChg chg="del">
          <ac:chgData name="Damian Gordon" userId="796278f3-970d-4a3b-8137-dc597a054133" providerId="ADAL" clId="{0D63B736-5652-45DA-B98A-586B011B2B89}" dt="2024-11-23T13:11:44.198" v="9744" actId="478"/>
          <ac:cxnSpMkLst>
            <pc:docMk/>
            <pc:sldMk cId="82034914" sldId="1021"/>
            <ac:cxnSpMk id="26" creationId="{B3E010EF-2796-B2ED-F2BC-9E164B7B3875}"/>
          </ac:cxnSpMkLst>
        </pc:cxnChg>
        <pc:cxnChg chg="del">
          <ac:chgData name="Damian Gordon" userId="796278f3-970d-4a3b-8137-dc597a054133" providerId="ADAL" clId="{0D63B736-5652-45DA-B98A-586B011B2B89}" dt="2024-11-23T13:11:44.198" v="9744" actId="478"/>
          <ac:cxnSpMkLst>
            <pc:docMk/>
            <pc:sldMk cId="82034914" sldId="1021"/>
            <ac:cxnSpMk id="29" creationId="{57F9B564-AAE5-64FA-17F6-50AF02F92EEB}"/>
          </ac:cxnSpMkLst>
        </pc:cxnChg>
        <pc:cxnChg chg="del">
          <ac:chgData name="Damian Gordon" userId="796278f3-970d-4a3b-8137-dc597a054133" providerId="ADAL" clId="{0D63B736-5652-45DA-B98A-586B011B2B89}" dt="2024-11-23T13:11:44.198" v="9744" actId="478"/>
          <ac:cxnSpMkLst>
            <pc:docMk/>
            <pc:sldMk cId="82034914" sldId="1021"/>
            <ac:cxnSpMk id="33" creationId="{0DAB5E47-B722-4A93-BF10-155E26B422AC}"/>
          </ac:cxnSpMkLst>
        </pc:cxnChg>
      </pc:sldChg>
      <pc:sldChg chg="modSp add mod">
        <pc:chgData name="Damian Gordon" userId="796278f3-970d-4a3b-8137-dc597a054133" providerId="ADAL" clId="{0D63B736-5652-45DA-B98A-586B011B2B89}" dt="2024-11-23T14:03:19.942" v="10215" actId="20577"/>
        <pc:sldMkLst>
          <pc:docMk/>
          <pc:sldMk cId="242027538" sldId="1022"/>
        </pc:sldMkLst>
        <pc:spChg chg="mod">
          <ac:chgData name="Damian Gordon" userId="796278f3-970d-4a3b-8137-dc597a054133" providerId="ADAL" clId="{0D63B736-5652-45DA-B98A-586B011B2B89}" dt="2024-11-23T14:03:19.942" v="10215" actId="20577"/>
          <ac:spMkLst>
            <pc:docMk/>
            <pc:sldMk cId="242027538" sldId="1022"/>
            <ac:spMk id="3" creationId="{AA94FA42-C009-C21F-1C45-8B903A8B9E80}"/>
          </ac:spMkLst>
        </pc:spChg>
      </pc:sldChg>
      <pc:sldChg chg="addSp delSp modSp add mod setBg">
        <pc:chgData name="Damian Gordon" userId="796278f3-970d-4a3b-8137-dc597a054133" providerId="ADAL" clId="{0D63B736-5652-45DA-B98A-586B011B2B89}" dt="2024-11-23T20:26:58.513" v="13416"/>
        <pc:sldMkLst>
          <pc:docMk/>
          <pc:sldMk cId="3315695657" sldId="1023"/>
        </pc:sldMkLst>
        <pc:spChg chg="del">
          <ac:chgData name="Damian Gordon" userId="796278f3-970d-4a3b-8137-dc597a054133" providerId="ADAL" clId="{0D63B736-5652-45DA-B98A-586B011B2B89}" dt="2024-11-23T14:42:39.105" v="10218" actId="478"/>
          <ac:spMkLst>
            <pc:docMk/>
            <pc:sldMk cId="3315695657" sldId="1023"/>
            <ac:spMk id="2" creationId="{B0EE3DB8-A211-58F6-8EB7-969DCF85F84E}"/>
          </ac:spMkLst>
        </pc:spChg>
        <pc:spChg chg="del">
          <ac:chgData name="Damian Gordon" userId="796278f3-970d-4a3b-8137-dc597a054133" providerId="ADAL" clId="{0D63B736-5652-45DA-B98A-586B011B2B89}" dt="2024-11-23T14:42:39.105" v="10218" actId="478"/>
          <ac:spMkLst>
            <pc:docMk/>
            <pc:sldMk cId="3315695657" sldId="1023"/>
            <ac:spMk id="3" creationId="{1C048F36-2A5A-C886-5A55-574A2636C571}"/>
          </ac:spMkLst>
        </pc:spChg>
        <pc:spChg chg="add del mod">
          <ac:chgData name="Damian Gordon" userId="796278f3-970d-4a3b-8137-dc597a054133" providerId="ADAL" clId="{0D63B736-5652-45DA-B98A-586B011B2B89}" dt="2024-11-23T14:42:39.950" v="10219" actId="478"/>
          <ac:spMkLst>
            <pc:docMk/>
            <pc:sldMk cId="3315695657" sldId="1023"/>
            <ac:spMk id="4" creationId="{91B51DEF-AF3A-539F-4C48-BF2C12CFFBAE}"/>
          </ac:spMkLst>
        </pc:spChg>
        <pc:spChg chg="add del mod">
          <ac:chgData name="Damian Gordon" userId="796278f3-970d-4a3b-8137-dc597a054133" providerId="ADAL" clId="{0D63B736-5652-45DA-B98A-586B011B2B89}" dt="2024-11-23T14:42:39.950" v="10219" actId="478"/>
          <ac:spMkLst>
            <pc:docMk/>
            <pc:sldMk cId="3315695657" sldId="1023"/>
            <ac:spMk id="5" creationId="{E17280F3-3FC2-CE96-9AA2-563046DB7A43}"/>
          </ac:spMkLst>
        </pc:spChg>
        <pc:spChg chg="add">
          <ac:chgData name="Damian Gordon" userId="796278f3-970d-4a3b-8137-dc597a054133" providerId="ADAL" clId="{0D63B736-5652-45DA-B98A-586B011B2B89}" dt="2024-11-23T14:42:49.420" v="10221" actId="26606"/>
          <ac:spMkLst>
            <pc:docMk/>
            <pc:sldMk cId="3315695657" sldId="1023"/>
            <ac:spMk id="11271" creationId="{42A4FC2C-047E-45A5-965D-8E1E3BF09BC6}"/>
          </ac:spMkLst>
        </pc:spChg>
        <pc:picChg chg="del">
          <ac:chgData name="Damian Gordon" userId="796278f3-970d-4a3b-8137-dc597a054133" providerId="ADAL" clId="{0D63B736-5652-45DA-B98A-586B011B2B89}" dt="2024-11-23T14:42:39.105" v="10218" actId="478"/>
          <ac:picMkLst>
            <pc:docMk/>
            <pc:sldMk cId="3315695657" sldId="1023"/>
            <ac:picMk id="7" creationId="{1AEFBD6F-4EA5-EA68-572E-936661F44F50}"/>
          </ac:picMkLst>
        </pc:picChg>
        <pc:picChg chg="add mod">
          <ac:chgData name="Damian Gordon" userId="796278f3-970d-4a3b-8137-dc597a054133" providerId="ADAL" clId="{0D63B736-5652-45DA-B98A-586B011B2B89}" dt="2024-11-23T14:42:49.420" v="10221" actId="26606"/>
          <ac:picMkLst>
            <pc:docMk/>
            <pc:sldMk cId="3315695657" sldId="1023"/>
            <ac:picMk id="11266" creationId="{5D627ECB-5103-4A7C-B0CF-4D15A90D82F0}"/>
          </ac:picMkLst>
        </pc:picChg>
      </pc:sldChg>
      <pc:sldChg chg="addSp delSp modSp add mod modAnim">
        <pc:chgData name="Damian Gordon" userId="796278f3-970d-4a3b-8137-dc597a054133" providerId="ADAL" clId="{0D63B736-5652-45DA-B98A-586B011B2B89}" dt="2024-11-23T14:50:04.529" v="10461" actId="22"/>
        <pc:sldMkLst>
          <pc:docMk/>
          <pc:sldMk cId="1687877500" sldId="1024"/>
        </pc:sldMkLst>
        <pc:spChg chg="add del mod">
          <ac:chgData name="Damian Gordon" userId="796278f3-970d-4a3b-8137-dc597a054133" providerId="ADAL" clId="{0D63B736-5652-45DA-B98A-586B011B2B89}" dt="2024-11-23T14:46:32.156" v="10383" actId="478"/>
          <ac:spMkLst>
            <pc:docMk/>
            <pc:sldMk cId="1687877500" sldId="1024"/>
            <ac:spMk id="4" creationId="{C39219F7-8D1E-0005-0AF3-B0E97946CA36}"/>
          </ac:spMkLst>
        </pc:spChg>
        <pc:picChg chg="add del">
          <ac:chgData name="Damian Gordon" userId="796278f3-970d-4a3b-8137-dc597a054133" providerId="ADAL" clId="{0D63B736-5652-45DA-B98A-586B011B2B89}" dt="2024-11-23T14:50:04.529" v="10461" actId="22"/>
          <ac:picMkLst>
            <pc:docMk/>
            <pc:sldMk cId="1687877500" sldId="1024"/>
            <ac:picMk id="6" creationId="{1223F4A0-7B81-D98A-8115-8A74671CDB85}"/>
          </ac:picMkLst>
        </pc:picChg>
      </pc:sldChg>
      <pc:sldChg chg="modSp add mod">
        <pc:chgData name="Damian Gordon" userId="796278f3-970d-4a3b-8137-dc597a054133" providerId="ADAL" clId="{0D63B736-5652-45DA-B98A-586B011B2B89}" dt="2024-11-23T17:27:07.524" v="12450" actId="1076"/>
        <pc:sldMkLst>
          <pc:docMk/>
          <pc:sldMk cId="3508675717" sldId="1025"/>
        </pc:sldMkLst>
        <pc:spChg chg="mod">
          <ac:chgData name="Damian Gordon" userId="796278f3-970d-4a3b-8137-dc597a054133" providerId="ADAL" clId="{0D63B736-5652-45DA-B98A-586B011B2B89}" dt="2024-11-23T17:27:07.524" v="12450" actId="1076"/>
          <ac:spMkLst>
            <pc:docMk/>
            <pc:sldMk cId="3508675717" sldId="1025"/>
            <ac:spMk id="4" creationId="{F86CBAD9-EE60-9840-04F6-332087EDC50D}"/>
          </ac:spMkLst>
        </pc:spChg>
      </pc:sldChg>
      <pc:sldChg chg="add del">
        <pc:chgData name="Damian Gordon" userId="796278f3-970d-4a3b-8137-dc597a054133" providerId="ADAL" clId="{0D63B736-5652-45DA-B98A-586B011B2B89}" dt="2024-11-23T14:47:16.149" v="10387"/>
        <pc:sldMkLst>
          <pc:docMk/>
          <pc:sldMk cId="836504137" sldId="1026"/>
        </pc:sldMkLst>
      </pc:sldChg>
      <pc:sldChg chg="addSp delSp modSp add mod ord">
        <pc:chgData name="Damian Gordon" userId="796278f3-970d-4a3b-8137-dc597a054133" providerId="ADAL" clId="{0D63B736-5652-45DA-B98A-586B011B2B89}" dt="2024-11-23T14:49:58.733" v="10459" actId="22"/>
        <pc:sldMkLst>
          <pc:docMk/>
          <pc:sldMk cId="1598412142" sldId="1026"/>
        </pc:sldMkLst>
        <pc:spChg chg="mod">
          <ac:chgData name="Damian Gordon" userId="796278f3-970d-4a3b-8137-dc597a054133" providerId="ADAL" clId="{0D63B736-5652-45DA-B98A-586B011B2B89}" dt="2024-11-23T14:47:45.999" v="10449" actId="20577"/>
          <ac:spMkLst>
            <pc:docMk/>
            <pc:sldMk cId="1598412142" sldId="1026"/>
            <ac:spMk id="3" creationId="{91F7C005-4A08-5F2F-1043-BAB284F01924}"/>
          </ac:spMkLst>
        </pc:spChg>
        <pc:picChg chg="add mod">
          <ac:chgData name="Damian Gordon" userId="796278f3-970d-4a3b-8137-dc597a054133" providerId="ADAL" clId="{0D63B736-5652-45DA-B98A-586B011B2B89}" dt="2024-11-23T14:48:59.781" v="10457" actId="1076"/>
          <ac:picMkLst>
            <pc:docMk/>
            <pc:sldMk cId="1598412142" sldId="1026"/>
            <ac:picMk id="5" creationId="{CB453ADC-3FD7-F02F-A1A8-9AD7000A896F}"/>
          </ac:picMkLst>
        </pc:picChg>
        <pc:picChg chg="add del">
          <ac:chgData name="Damian Gordon" userId="796278f3-970d-4a3b-8137-dc597a054133" providerId="ADAL" clId="{0D63B736-5652-45DA-B98A-586B011B2B89}" dt="2024-11-23T14:49:58.733" v="10459" actId="22"/>
          <ac:picMkLst>
            <pc:docMk/>
            <pc:sldMk cId="1598412142" sldId="1026"/>
            <ac:picMk id="8" creationId="{BE72EF6E-5332-942A-09C2-3519AFF0A511}"/>
          </ac:picMkLst>
        </pc:picChg>
        <pc:picChg chg="add del mod">
          <ac:chgData name="Damian Gordon" userId="796278f3-970d-4a3b-8137-dc597a054133" providerId="ADAL" clId="{0D63B736-5652-45DA-B98A-586B011B2B89}" dt="2024-11-23T14:48:14.109" v="10453" actId="21"/>
          <ac:picMkLst>
            <pc:docMk/>
            <pc:sldMk cId="1598412142" sldId="1026"/>
            <ac:picMk id="15362" creationId="{4E07E3FD-5823-3F3F-F254-53B0CB449E1C}"/>
          </ac:picMkLst>
        </pc:picChg>
      </pc:sldChg>
      <pc:sldChg chg="modSp add mod ord">
        <pc:chgData name="Damian Gordon" userId="796278f3-970d-4a3b-8137-dc597a054133" providerId="ADAL" clId="{0D63B736-5652-45DA-B98A-586B011B2B89}" dt="2024-11-23T23:27:12.322" v="15224" actId="20577"/>
        <pc:sldMkLst>
          <pc:docMk/>
          <pc:sldMk cId="3565361993" sldId="1027"/>
        </pc:sldMkLst>
        <pc:spChg chg="mod">
          <ac:chgData name="Damian Gordon" userId="796278f3-970d-4a3b-8137-dc597a054133" providerId="ADAL" clId="{0D63B736-5652-45DA-B98A-586B011B2B89}" dt="2024-11-23T23:27:12.322" v="15224" actId="20577"/>
          <ac:spMkLst>
            <pc:docMk/>
            <pc:sldMk cId="3565361993" sldId="1027"/>
            <ac:spMk id="3" creationId="{C029A492-185A-5D22-36C0-375538090AFD}"/>
          </ac:spMkLst>
        </pc:spChg>
      </pc:sldChg>
      <pc:sldChg chg="addSp delSp modSp add mod">
        <pc:chgData name="Damian Gordon" userId="796278f3-970d-4a3b-8137-dc597a054133" providerId="ADAL" clId="{0D63B736-5652-45DA-B98A-586B011B2B89}" dt="2024-11-23T23:27:19.824" v="15235" actId="20577"/>
        <pc:sldMkLst>
          <pc:docMk/>
          <pc:sldMk cId="4203640577" sldId="1028"/>
        </pc:sldMkLst>
        <pc:spChg chg="mod">
          <ac:chgData name="Damian Gordon" userId="796278f3-970d-4a3b-8137-dc597a054133" providerId="ADAL" clId="{0D63B736-5652-45DA-B98A-586B011B2B89}" dt="2024-11-23T23:27:19.824" v="15235" actId="20577"/>
          <ac:spMkLst>
            <pc:docMk/>
            <pc:sldMk cId="4203640577" sldId="1028"/>
            <ac:spMk id="3" creationId="{6B81EE11-8E3F-B870-1487-93F12468C0FF}"/>
          </ac:spMkLst>
        </pc:spChg>
        <pc:spChg chg="add mod">
          <ac:chgData name="Damian Gordon" userId="796278f3-970d-4a3b-8137-dc597a054133" providerId="ADAL" clId="{0D63B736-5652-45DA-B98A-586B011B2B89}" dt="2024-11-23T14:55:01.781" v="10633" actId="20577"/>
          <ac:spMkLst>
            <pc:docMk/>
            <pc:sldMk cId="4203640577" sldId="1028"/>
            <ac:spMk id="6" creationId="{F563DBC3-E879-10D2-604C-F51E4CE88D45}"/>
          </ac:spMkLst>
        </pc:spChg>
        <pc:picChg chg="add del mod">
          <ac:chgData name="Damian Gordon" userId="796278f3-970d-4a3b-8137-dc597a054133" providerId="ADAL" clId="{0D63B736-5652-45DA-B98A-586B011B2B89}" dt="2024-11-23T14:51:29.038" v="10592" actId="478"/>
          <ac:picMkLst>
            <pc:docMk/>
            <pc:sldMk cId="4203640577" sldId="1028"/>
            <ac:picMk id="5" creationId="{0973010B-1270-9FC6-678D-9DA739E8E007}"/>
          </ac:picMkLst>
        </pc:picChg>
        <pc:picChg chg="add mod">
          <ac:chgData name="Damian Gordon" userId="796278f3-970d-4a3b-8137-dc597a054133" providerId="ADAL" clId="{0D63B736-5652-45DA-B98A-586B011B2B89}" dt="2024-11-23T14:52:09.999" v="10596" actId="1076"/>
          <ac:picMkLst>
            <pc:docMk/>
            <pc:sldMk cId="4203640577" sldId="1028"/>
            <ac:picMk id="17410" creationId="{1A2DE375-B3DF-1AAB-E491-504A6C73CDAC}"/>
          </ac:picMkLst>
        </pc:picChg>
      </pc:sldChg>
      <pc:sldChg chg="addSp delSp modSp add mod ord">
        <pc:chgData name="Damian Gordon" userId="796278f3-970d-4a3b-8137-dc597a054133" providerId="ADAL" clId="{0D63B736-5652-45DA-B98A-586B011B2B89}" dt="2024-11-23T23:27:25.688" v="15240" actId="20577"/>
        <pc:sldMkLst>
          <pc:docMk/>
          <pc:sldMk cId="1614275352" sldId="1029"/>
        </pc:sldMkLst>
        <pc:spChg chg="mod">
          <ac:chgData name="Damian Gordon" userId="796278f3-970d-4a3b-8137-dc597a054133" providerId="ADAL" clId="{0D63B736-5652-45DA-B98A-586B011B2B89}" dt="2024-11-23T23:27:25.688" v="15240" actId="20577"/>
          <ac:spMkLst>
            <pc:docMk/>
            <pc:sldMk cId="1614275352" sldId="1029"/>
            <ac:spMk id="3" creationId="{552D311F-9269-6AE3-EFE7-C1591B587808}"/>
          </ac:spMkLst>
        </pc:spChg>
        <pc:cxnChg chg="add del mod">
          <ac:chgData name="Damian Gordon" userId="796278f3-970d-4a3b-8137-dc597a054133" providerId="ADAL" clId="{0D63B736-5652-45DA-B98A-586B011B2B89}" dt="2024-11-23T14:59:22.671" v="10703" actId="478"/>
          <ac:cxnSpMkLst>
            <pc:docMk/>
            <pc:sldMk cId="1614275352" sldId="1029"/>
            <ac:cxnSpMk id="5" creationId="{3E4EF29D-A5CD-883A-C9FA-055F6B2B6784}"/>
          </ac:cxnSpMkLst>
        </pc:cxnChg>
        <pc:cxnChg chg="add del mod">
          <ac:chgData name="Damian Gordon" userId="796278f3-970d-4a3b-8137-dc597a054133" providerId="ADAL" clId="{0D63B736-5652-45DA-B98A-586B011B2B89}" dt="2024-11-23T14:58:45.623" v="10684" actId="478"/>
          <ac:cxnSpMkLst>
            <pc:docMk/>
            <pc:sldMk cId="1614275352" sldId="1029"/>
            <ac:cxnSpMk id="9" creationId="{A90501AD-522A-851C-2067-C83126C0E89A}"/>
          </ac:cxnSpMkLst>
        </pc:cxnChg>
        <pc:cxnChg chg="add del mod">
          <ac:chgData name="Damian Gordon" userId="796278f3-970d-4a3b-8137-dc597a054133" providerId="ADAL" clId="{0D63B736-5652-45DA-B98A-586B011B2B89}" dt="2024-11-23T14:59:38.135" v="10706" actId="478"/>
          <ac:cxnSpMkLst>
            <pc:docMk/>
            <pc:sldMk cId="1614275352" sldId="1029"/>
            <ac:cxnSpMk id="12" creationId="{B85E6B24-1C24-7199-3807-685BB0C5EB23}"/>
          </ac:cxnSpMkLst>
        </pc:cxnChg>
        <pc:cxnChg chg="add mod">
          <ac:chgData name="Damian Gordon" userId="796278f3-970d-4a3b-8137-dc597a054133" providerId="ADAL" clId="{0D63B736-5652-45DA-B98A-586B011B2B89}" dt="2024-11-23T14:59:23.080" v="10704"/>
          <ac:cxnSpMkLst>
            <pc:docMk/>
            <pc:sldMk cId="1614275352" sldId="1029"/>
            <ac:cxnSpMk id="15" creationId="{54625D48-84B8-BE76-4CB3-7F232B761964}"/>
          </ac:cxnSpMkLst>
        </pc:cxnChg>
        <pc:cxnChg chg="add mod">
          <ac:chgData name="Damian Gordon" userId="796278f3-970d-4a3b-8137-dc597a054133" providerId="ADAL" clId="{0D63B736-5652-45DA-B98A-586B011B2B89}" dt="2024-11-23T14:59:38.497" v="10707"/>
          <ac:cxnSpMkLst>
            <pc:docMk/>
            <pc:sldMk cId="1614275352" sldId="1029"/>
            <ac:cxnSpMk id="16" creationId="{50409B74-723D-9364-55E3-B2C0D5CD95E1}"/>
          </ac:cxnSpMkLst>
        </pc:cxnChg>
      </pc:sldChg>
      <pc:sldChg chg="addSp delSp modSp add mod">
        <pc:chgData name="Damian Gordon" userId="796278f3-970d-4a3b-8137-dc597a054133" providerId="ADAL" clId="{0D63B736-5652-45DA-B98A-586B011B2B89}" dt="2024-11-23T23:27:30.723" v="15247" actId="20577"/>
        <pc:sldMkLst>
          <pc:docMk/>
          <pc:sldMk cId="2348656735" sldId="1030"/>
        </pc:sldMkLst>
        <pc:spChg chg="mod">
          <ac:chgData name="Damian Gordon" userId="796278f3-970d-4a3b-8137-dc597a054133" providerId="ADAL" clId="{0D63B736-5652-45DA-B98A-586B011B2B89}" dt="2024-11-23T23:27:30.723" v="15247" actId="20577"/>
          <ac:spMkLst>
            <pc:docMk/>
            <pc:sldMk cId="2348656735" sldId="1030"/>
            <ac:spMk id="3" creationId="{4AD62A85-034E-1F16-83D8-3F66968C92C1}"/>
          </ac:spMkLst>
        </pc:spChg>
        <pc:spChg chg="add mod">
          <ac:chgData name="Damian Gordon" userId="796278f3-970d-4a3b-8137-dc597a054133" providerId="ADAL" clId="{0D63B736-5652-45DA-B98A-586B011B2B89}" dt="2024-11-23T14:57:55.785" v="10659" actId="14100"/>
          <ac:spMkLst>
            <pc:docMk/>
            <pc:sldMk cId="2348656735" sldId="1030"/>
            <ac:spMk id="4" creationId="{56787919-0379-B0A9-B342-62B83F447034}"/>
          </ac:spMkLst>
        </pc:spChg>
        <pc:spChg chg="add mod">
          <ac:chgData name="Damian Gordon" userId="796278f3-970d-4a3b-8137-dc597a054133" providerId="ADAL" clId="{0D63B736-5652-45DA-B98A-586B011B2B89}" dt="2024-11-23T14:57:51.466" v="10658" actId="14100"/>
          <ac:spMkLst>
            <pc:docMk/>
            <pc:sldMk cId="2348656735" sldId="1030"/>
            <ac:spMk id="8" creationId="{3CC2D410-E186-584A-DAA0-22746B82D69D}"/>
          </ac:spMkLst>
        </pc:spChg>
        <pc:cxnChg chg="del">
          <ac:chgData name="Damian Gordon" userId="796278f3-970d-4a3b-8137-dc597a054133" providerId="ADAL" clId="{0D63B736-5652-45DA-B98A-586B011B2B89}" dt="2024-11-23T14:59:10.308" v="10689" actId="478"/>
          <ac:cxnSpMkLst>
            <pc:docMk/>
            <pc:sldMk cId="2348656735" sldId="1030"/>
            <ac:cxnSpMk id="5" creationId="{3904DF8B-6BDC-9D61-E9FC-B13FA5FCE53E}"/>
          </ac:cxnSpMkLst>
        </pc:cxnChg>
        <pc:cxnChg chg="del">
          <ac:chgData name="Damian Gordon" userId="796278f3-970d-4a3b-8137-dc597a054133" providerId="ADAL" clId="{0D63B736-5652-45DA-B98A-586B011B2B89}" dt="2024-11-23T14:59:08.431" v="10688" actId="478"/>
          <ac:cxnSpMkLst>
            <pc:docMk/>
            <pc:sldMk cId="2348656735" sldId="1030"/>
            <ac:cxnSpMk id="9" creationId="{4C6CD01D-44C0-4057-EC38-4A1A6F70DF24}"/>
          </ac:cxnSpMkLst>
        </pc:cxnChg>
        <pc:cxnChg chg="add mod">
          <ac:chgData name="Damian Gordon" userId="796278f3-970d-4a3b-8137-dc597a054133" providerId="ADAL" clId="{0D63B736-5652-45DA-B98A-586B011B2B89}" dt="2024-11-23T14:59:16.961" v="10702" actId="1038"/>
          <ac:cxnSpMkLst>
            <pc:docMk/>
            <pc:sldMk cId="2348656735" sldId="1030"/>
            <ac:cxnSpMk id="10" creationId="{43226C3E-6E30-289F-BFEA-9365A1D80F59}"/>
          </ac:cxnSpMkLst>
        </pc:cxnChg>
        <pc:cxnChg chg="add mod">
          <ac:chgData name="Damian Gordon" userId="796278f3-970d-4a3b-8137-dc597a054133" providerId="ADAL" clId="{0D63B736-5652-45DA-B98A-586B011B2B89}" dt="2024-11-23T14:59:31.364" v="10705" actId="14100"/>
          <ac:cxnSpMkLst>
            <pc:docMk/>
            <pc:sldMk cId="2348656735" sldId="1030"/>
            <ac:cxnSpMk id="11" creationId="{D82852EC-DD39-BEF1-BCFE-156A189F7EDE}"/>
          </ac:cxnSpMkLst>
        </pc:cxnChg>
      </pc:sldChg>
      <pc:sldChg chg="modSp add mod ord">
        <pc:chgData name="Damian Gordon" userId="796278f3-970d-4a3b-8137-dc597a054133" providerId="ADAL" clId="{0D63B736-5652-45DA-B98A-586B011B2B89}" dt="2024-11-23T16:45:11.697" v="11870" actId="20577"/>
        <pc:sldMkLst>
          <pc:docMk/>
          <pc:sldMk cId="4206794077" sldId="1031"/>
        </pc:sldMkLst>
        <pc:spChg chg="mod">
          <ac:chgData name="Damian Gordon" userId="796278f3-970d-4a3b-8137-dc597a054133" providerId="ADAL" clId="{0D63B736-5652-45DA-B98A-586B011B2B89}" dt="2024-11-23T15:00:17.960" v="10715" actId="20577"/>
          <ac:spMkLst>
            <pc:docMk/>
            <pc:sldMk cId="4206794077" sldId="1031"/>
            <ac:spMk id="2" creationId="{5168A9B7-E8CD-13B1-7645-F89010EBCF15}"/>
          </ac:spMkLst>
        </pc:spChg>
        <pc:spChg chg="mod">
          <ac:chgData name="Damian Gordon" userId="796278f3-970d-4a3b-8137-dc597a054133" providerId="ADAL" clId="{0D63B736-5652-45DA-B98A-586B011B2B89}" dt="2024-11-23T16:45:11.697" v="11870" actId="20577"/>
          <ac:spMkLst>
            <pc:docMk/>
            <pc:sldMk cId="4206794077" sldId="1031"/>
            <ac:spMk id="3" creationId="{2458DF55-A749-60F0-9D53-B599E4410D90}"/>
          </ac:spMkLst>
        </pc:spChg>
      </pc:sldChg>
      <pc:sldChg chg="addSp modSp new mod ord setBg">
        <pc:chgData name="Damian Gordon" userId="796278f3-970d-4a3b-8137-dc597a054133" providerId="ADAL" clId="{0D63B736-5652-45DA-B98A-586B011B2B89}" dt="2024-11-23T20:26:58.513" v="13416"/>
        <pc:sldMkLst>
          <pc:docMk/>
          <pc:sldMk cId="2912449980" sldId="1032"/>
        </pc:sldMkLst>
        <pc:spChg chg="add">
          <ac:chgData name="Damian Gordon" userId="796278f3-970d-4a3b-8137-dc597a054133" providerId="ADAL" clId="{0D63B736-5652-45DA-B98A-586B011B2B89}" dt="2024-11-23T15:18:09.145" v="10870" actId="26606"/>
          <ac:spMkLst>
            <pc:docMk/>
            <pc:sldMk cId="2912449980" sldId="1032"/>
            <ac:spMk id="19463" creationId="{42A4FC2C-047E-45A5-965D-8E1E3BF09BC6}"/>
          </ac:spMkLst>
        </pc:spChg>
        <pc:picChg chg="add mod">
          <ac:chgData name="Damian Gordon" userId="796278f3-970d-4a3b-8137-dc597a054133" providerId="ADAL" clId="{0D63B736-5652-45DA-B98A-586B011B2B89}" dt="2024-11-23T15:18:09.145" v="10870" actId="26606"/>
          <ac:picMkLst>
            <pc:docMk/>
            <pc:sldMk cId="2912449980" sldId="1032"/>
            <ac:picMk id="19458" creationId="{1E59C2F7-0FFD-2099-DEF6-AFF700537AA9}"/>
          </ac:picMkLst>
        </pc:picChg>
      </pc:sldChg>
      <pc:sldChg chg="addSp delSp modSp add mod setBg delDesignElem">
        <pc:chgData name="Damian Gordon" userId="796278f3-970d-4a3b-8137-dc597a054133" providerId="ADAL" clId="{0D63B736-5652-45DA-B98A-586B011B2B89}" dt="2024-11-23T20:26:58.513" v="13416"/>
        <pc:sldMkLst>
          <pc:docMk/>
          <pc:sldMk cId="4094450114" sldId="1033"/>
        </pc:sldMkLst>
        <pc:spChg chg="del">
          <ac:chgData name="Damian Gordon" userId="796278f3-970d-4a3b-8137-dc597a054133" providerId="ADAL" clId="{0D63B736-5652-45DA-B98A-586B011B2B89}" dt="2024-11-23T15:34:32.741" v="11043"/>
          <ac:spMkLst>
            <pc:docMk/>
            <pc:sldMk cId="4094450114" sldId="1033"/>
            <ac:spMk id="19463" creationId="{5DFBEC54-2C1B-CDC1-1932-595F0CE78C35}"/>
          </ac:spMkLst>
        </pc:spChg>
        <pc:spChg chg="add del">
          <ac:chgData name="Damian Gordon" userId="796278f3-970d-4a3b-8137-dc597a054133" providerId="ADAL" clId="{0D63B736-5652-45DA-B98A-586B011B2B89}" dt="2024-11-23T15:36:58.751" v="11064" actId="26606"/>
          <ac:spMkLst>
            <pc:docMk/>
            <pc:sldMk cId="4094450114" sldId="1033"/>
            <ac:spMk id="23559" creationId="{42A4FC2C-047E-45A5-965D-8E1E3BF09BC6}"/>
          </ac:spMkLst>
        </pc:spChg>
        <pc:spChg chg="add del">
          <ac:chgData name="Damian Gordon" userId="796278f3-970d-4a3b-8137-dc597a054133" providerId="ADAL" clId="{0D63B736-5652-45DA-B98A-586B011B2B89}" dt="2024-11-23T15:36:58.751" v="11064" actId="26606"/>
          <ac:spMkLst>
            <pc:docMk/>
            <pc:sldMk cId="4094450114" sldId="1033"/>
            <ac:spMk id="23564" creationId="{42A4FC2C-047E-45A5-965D-8E1E3BF09BC6}"/>
          </ac:spMkLst>
        </pc:spChg>
        <pc:picChg chg="del">
          <ac:chgData name="Damian Gordon" userId="796278f3-970d-4a3b-8137-dc597a054133" providerId="ADAL" clId="{0D63B736-5652-45DA-B98A-586B011B2B89}" dt="2024-11-23T15:34:56.747" v="11046" actId="478"/>
          <ac:picMkLst>
            <pc:docMk/>
            <pc:sldMk cId="4094450114" sldId="1033"/>
            <ac:picMk id="19458" creationId="{B5C8C439-C7E8-3B35-191A-1C53AB19011B}"/>
          </ac:picMkLst>
        </pc:picChg>
        <pc:picChg chg="add del mod">
          <ac:chgData name="Damian Gordon" userId="796278f3-970d-4a3b-8137-dc597a054133" providerId="ADAL" clId="{0D63B736-5652-45DA-B98A-586B011B2B89}" dt="2024-11-23T15:36:46.343" v="11056" actId="478"/>
          <ac:picMkLst>
            <pc:docMk/>
            <pc:sldMk cId="4094450114" sldId="1033"/>
            <ac:picMk id="23554" creationId="{8387B31F-CA3B-85BC-4D61-8206FD5A3662}"/>
          </ac:picMkLst>
        </pc:picChg>
        <pc:picChg chg="add mod">
          <ac:chgData name="Damian Gordon" userId="796278f3-970d-4a3b-8137-dc597a054133" providerId="ADAL" clId="{0D63B736-5652-45DA-B98A-586B011B2B89}" dt="2024-11-23T15:37:24.842" v="11068" actId="1036"/>
          <ac:picMkLst>
            <pc:docMk/>
            <pc:sldMk cId="4094450114" sldId="1033"/>
            <ac:picMk id="23556" creationId="{0274C05F-55D7-BD9F-572E-83A847336D78}"/>
          </ac:picMkLst>
        </pc:picChg>
      </pc:sldChg>
      <pc:sldChg chg="addSp delSp modSp add mod setBg delDesignElem">
        <pc:chgData name="Damian Gordon" userId="796278f3-970d-4a3b-8137-dc597a054133" providerId="ADAL" clId="{0D63B736-5652-45DA-B98A-586B011B2B89}" dt="2024-11-23T16:03:32.027" v="11104" actId="14100"/>
        <pc:sldMkLst>
          <pc:docMk/>
          <pc:sldMk cId="2070122818" sldId="1034"/>
        </pc:sldMkLst>
        <pc:spChg chg="del">
          <ac:chgData name="Damian Gordon" userId="796278f3-970d-4a3b-8137-dc597a054133" providerId="ADAL" clId="{0D63B736-5652-45DA-B98A-586B011B2B89}" dt="2024-11-23T16:02:47.933" v="11090"/>
          <ac:spMkLst>
            <pc:docMk/>
            <pc:sldMk cId="2070122818" sldId="1034"/>
            <ac:spMk id="23559" creationId="{022DF8FF-9CAE-0A69-99BF-96FFBAEBA17F}"/>
          </ac:spMkLst>
        </pc:spChg>
        <pc:spChg chg="add del">
          <ac:chgData name="Damian Gordon" userId="796278f3-970d-4a3b-8137-dc597a054133" providerId="ADAL" clId="{0D63B736-5652-45DA-B98A-586B011B2B89}" dt="2024-11-23T16:03:20.213" v="11100" actId="26606"/>
          <ac:spMkLst>
            <pc:docMk/>
            <pc:sldMk cId="2070122818" sldId="1034"/>
            <ac:spMk id="24585" creationId="{42A4FC2C-047E-45A5-965D-8E1E3BF09BC6}"/>
          </ac:spMkLst>
        </pc:spChg>
        <pc:picChg chg="del">
          <ac:chgData name="Damian Gordon" userId="796278f3-970d-4a3b-8137-dc597a054133" providerId="ADAL" clId="{0D63B736-5652-45DA-B98A-586B011B2B89}" dt="2024-11-23T16:02:54.106" v="11093" actId="478"/>
          <ac:picMkLst>
            <pc:docMk/>
            <pc:sldMk cId="2070122818" sldId="1034"/>
            <ac:picMk id="23556" creationId="{4DF872B9-F388-3F55-FE2C-2745D2F8E1BA}"/>
          </ac:picMkLst>
        </pc:picChg>
        <pc:picChg chg="add del">
          <ac:chgData name="Damian Gordon" userId="796278f3-970d-4a3b-8137-dc597a054133" providerId="ADAL" clId="{0D63B736-5652-45DA-B98A-586B011B2B89}" dt="2024-11-23T16:03:16.682" v="11097" actId="478"/>
          <ac:picMkLst>
            <pc:docMk/>
            <pc:sldMk cId="2070122818" sldId="1034"/>
            <ac:picMk id="24578" creationId="{0EB4B36A-F171-B16A-6FD7-129F67C0F0E1}"/>
          </ac:picMkLst>
        </pc:picChg>
        <pc:picChg chg="add mod">
          <ac:chgData name="Damian Gordon" userId="796278f3-970d-4a3b-8137-dc597a054133" providerId="ADAL" clId="{0D63B736-5652-45DA-B98A-586B011B2B89}" dt="2024-11-23T16:03:32.027" v="11104" actId="14100"/>
          <ac:picMkLst>
            <pc:docMk/>
            <pc:sldMk cId="2070122818" sldId="1034"/>
            <ac:picMk id="24580" creationId="{3699E064-42F9-9B50-9C26-EF0E3FD5EFD3}"/>
          </ac:picMkLst>
        </pc:picChg>
      </pc:sldChg>
      <pc:sldChg chg="addSp delSp modSp add mod setBg">
        <pc:chgData name="Damian Gordon" userId="796278f3-970d-4a3b-8137-dc597a054133" providerId="ADAL" clId="{0D63B736-5652-45DA-B98A-586B011B2B89}" dt="2024-11-23T20:26:58.513" v="13416"/>
        <pc:sldMkLst>
          <pc:docMk/>
          <pc:sldMk cId="2537869308" sldId="1035"/>
        </pc:sldMkLst>
        <pc:spChg chg="add del">
          <ac:chgData name="Damian Gordon" userId="796278f3-970d-4a3b-8137-dc597a054133" providerId="ADAL" clId="{0D63B736-5652-45DA-B98A-586B011B2B89}" dt="2024-11-23T16:29:11.732" v="11338" actId="26606"/>
          <ac:spMkLst>
            <pc:docMk/>
            <pc:sldMk cId="2537869308" sldId="1035"/>
            <ac:spMk id="25607" creationId="{AB8C311F-7253-4AED-9701-7FC0708C41C7}"/>
          </ac:spMkLst>
        </pc:spChg>
        <pc:spChg chg="add del">
          <ac:chgData name="Damian Gordon" userId="796278f3-970d-4a3b-8137-dc597a054133" providerId="ADAL" clId="{0D63B736-5652-45DA-B98A-586B011B2B89}" dt="2024-11-23T16:29:11.732" v="11338" actId="26606"/>
          <ac:spMkLst>
            <pc:docMk/>
            <pc:sldMk cId="2537869308" sldId="1035"/>
            <ac:spMk id="25609" creationId="{E2384209-CB15-4CDF-9D31-C44FD9A3F20D}"/>
          </ac:spMkLst>
        </pc:spChg>
        <pc:spChg chg="add del">
          <ac:chgData name="Damian Gordon" userId="796278f3-970d-4a3b-8137-dc597a054133" providerId="ADAL" clId="{0D63B736-5652-45DA-B98A-586B011B2B89}" dt="2024-11-23T16:29:11.732" v="11338" actId="26606"/>
          <ac:spMkLst>
            <pc:docMk/>
            <pc:sldMk cId="2537869308" sldId="1035"/>
            <ac:spMk id="25611" creationId="{2633B3B5-CC90-43F0-8714-D31D1F3F0209}"/>
          </ac:spMkLst>
        </pc:spChg>
        <pc:spChg chg="add del">
          <ac:chgData name="Damian Gordon" userId="796278f3-970d-4a3b-8137-dc597a054133" providerId="ADAL" clId="{0D63B736-5652-45DA-B98A-586B011B2B89}" dt="2024-11-23T16:29:11.732" v="11338" actId="26606"/>
          <ac:spMkLst>
            <pc:docMk/>
            <pc:sldMk cId="2537869308" sldId="1035"/>
            <ac:spMk id="25613" creationId="{A8D57A06-A426-446D-B02C-A2DC6B62E45E}"/>
          </ac:spMkLst>
        </pc:spChg>
        <pc:spChg chg="add">
          <ac:chgData name="Damian Gordon" userId="796278f3-970d-4a3b-8137-dc597a054133" providerId="ADAL" clId="{0D63B736-5652-45DA-B98A-586B011B2B89}" dt="2024-11-23T16:29:11.734" v="11339" actId="26606"/>
          <ac:spMkLst>
            <pc:docMk/>
            <pc:sldMk cId="2537869308" sldId="1035"/>
            <ac:spMk id="25615" creationId="{42A4FC2C-047E-45A5-965D-8E1E3BF09BC6}"/>
          </ac:spMkLst>
        </pc:spChg>
        <pc:picChg chg="del">
          <ac:chgData name="Damian Gordon" userId="796278f3-970d-4a3b-8137-dc597a054133" providerId="ADAL" clId="{0D63B736-5652-45DA-B98A-586B011B2B89}" dt="2024-11-23T16:28:58.823" v="11335" actId="478"/>
          <ac:picMkLst>
            <pc:docMk/>
            <pc:sldMk cId="2537869308" sldId="1035"/>
            <ac:picMk id="24580" creationId="{FA851CC2-D446-D051-FF98-6DE5C6CAE184}"/>
          </ac:picMkLst>
        </pc:picChg>
        <pc:picChg chg="add mod">
          <ac:chgData name="Damian Gordon" userId="796278f3-970d-4a3b-8137-dc597a054133" providerId="ADAL" clId="{0D63B736-5652-45DA-B98A-586B011B2B89}" dt="2024-11-23T16:29:11.734" v="11339" actId="26606"/>
          <ac:picMkLst>
            <pc:docMk/>
            <pc:sldMk cId="2537869308" sldId="1035"/>
            <ac:picMk id="25602" creationId="{2F72FFAA-8BD2-86B3-6C61-B811FEAE26B8}"/>
          </ac:picMkLst>
        </pc:picChg>
      </pc:sldChg>
      <pc:sldChg chg="addSp delSp modSp add mod ord setBg delDesignElem">
        <pc:chgData name="Damian Gordon" userId="796278f3-970d-4a3b-8137-dc597a054133" providerId="ADAL" clId="{0D63B736-5652-45DA-B98A-586B011B2B89}" dt="2024-11-23T20:26:58.513" v="13416"/>
        <pc:sldMkLst>
          <pc:docMk/>
          <pc:sldMk cId="4201349407" sldId="1036"/>
        </pc:sldMkLst>
        <pc:spChg chg="del">
          <ac:chgData name="Damian Gordon" userId="796278f3-970d-4a3b-8137-dc597a054133" providerId="ADAL" clId="{0D63B736-5652-45DA-B98A-586B011B2B89}" dt="2024-11-23T16:37:44.769" v="11494"/>
          <ac:spMkLst>
            <pc:docMk/>
            <pc:sldMk cId="4201349407" sldId="1036"/>
            <ac:spMk id="25615" creationId="{A5144527-B475-17FF-131A-FF8C8D158A6C}"/>
          </ac:spMkLst>
        </pc:spChg>
        <pc:spChg chg="add">
          <ac:chgData name="Damian Gordon" userId="796278f3-970d-4a3b-8137-dc597a054133" providerId="ADAL" clId="{0D63B736-5652-45DA-B98A-586B011B2B89}" dt="2024-11-23T16:38:01.562" v="11499" actId="26606"/>
          <ac:spMkLst>
            <pc:docMk/>
            <pc:sldMk cId="4201349407" sldId="1036"/>
            <ac:spMk id="26631" creationId="{42A4FC2C-047E-45A5-965D-8E1E3BF09BC6}"/>
          </ac:spMkLst>
        </pc:spChg>
        <pc:picChg chg="del">
          <ac:chgData name="Damian Gordon" userId="796278f3-970d-4a3b-8137-dc597a054133" providerId="ADAL" clId="{0D63B736-5652-45DA-B98A-586B011B2B89}" dt="2024-11-23T16:37:57.976" v="11497" actId="478"/>
          <ac:picMkLst>
            <pc:docMk/>
            <pc:sldMk cId="4201349407" sldId="1036"/>
            <ac:picMk id="25602" creationId="{7A98ADEC-7519-4D47-BE8A-323F0072719F}"/>
          </ac:picMkLst>
        </pc:picChg>
        <pc:picChg chg="add mod">
          <ac:chgData name="Damian Gordon" userId="796278f3-970d-4a3b-8137-dc597a054133" providerId="ADAL" clId="{0D63B736-5652-45DA-B98A-586B011B2B89}" dt="2024-11-23T16:38:01.562" v="11499" actId="26606"/>
          <ac:picMkLst>
            <pc:docMk/>
            <pc:sldMk cId="4201349407" sldId="1036"/>
            <ac:picMk id="26626" creationId="{416FDBBE-8062-0519-7C10-731605978529}"/>
          </ac:picMkLst>
        </pc:picChg>
      </pc:sldChg>
      <pc:sldChg chg="modSp add mod ord">
        <pc:chgData name="Damian Gordon" userId="796278f3-970d-4a3b-8137-dc597a054133" providerId="ADAL" clId="{0D63B736-5652-45DA-B98A-586B011B2B89}" dt="2024-11-23T17:17:56.059" v="12256" actId="27636"/>
        <pc:sldMkLst>
          <pc:docMk/>
          <pc:sldMk cId="3008406076" sldId="1037"/>
        </pc:sldMkLst>
        <pc:spChg chg="mod">
          <ac:chgData name="Damian Gordon" userId="796278f3-970d-4a3b-8137-dc597a054133" providerId="ADAL" clId="{0D63B736-5652-45DA-B98A-586B011B2B89}" dt="2024-11-23T16:49:28.681" v="11896" actId="20577"/>
          <ac:spMkLst>
            <pc:docMk/>
            <pc:sldMk cId="3008406076" sldId="1037"/>
            <ac:spMk id="2" creationId="{EC44E1B0-B252-E07F-BFF1-C40483BA2539}"/>
          </ac:spMkLst>
        </pc:spChg>
        <pc:spChg chg="mod">
          <ac:chgData name="Damian Gordon" userId="796278f3-970d-4a3b-8137-dc597a054133" providerId="ADAL" clId="{0D63B736-5652-45DA-B98A-586B011B2B89}" dt="2024-11-23T17:17:56.059" v="12256" actId="27636"/>
          <ac:spMkLst>
            <pc:docMk/>
            <pc:sldMk cId="3008406076" sldId="1037"/>
            <ac:spMk id="3" creationId="{DB1FE12A-A705-241A-B380-5070E1A97DF6}"/>
          </ac:spMkLst>
        </pc:spChg>
      </pc:sldChg>
      <pc:sldChg chg="addSp modSp add mod">
        <pc:chgData name="Damian Gordon" userId="796278f3-970d-4a3b-8137-dc597a054133" providerId="ADAL" clId="{0D63B736-5652-45DA-B98A-586B011B2B89}" dt="2024-11-23T17:19:29.409" v="12288" actId="14100"/>
        <pc:sldMkLst>
          <pc:docMk/>
          <pc:sldMk cId="3472901581" sldId="1038"/>
        </pc:sldMkLst>
        <pc:spChg chg="mod">
          <ac:chgData name="Damian Gordon" userId="796278f3-970d-4a3b-8137-dc597a054133" providerId="ADAL" clId="{0D63B736-5652-45DA-B98A-586B011B2B89}" dt="2024-11-23T16:49:36.096" v="11903" actId="20577"/>
          <ac:spMkLst>
            <pc:docMk/>
            <pc:sldMk cId="3472901581" sldId="1038"/>
            <ac:spMk id="2" creationId="{862ACF0A-AC25-C118-85A1-7DBE135B2CE5}"/>
          </ac:spMkLst>
        </pc:spChg>
        <pc:spChg chg="mod">
          <ac:chgData name="Damian Gordon" userId="796278f3-970d-4a3b-8137-dc597a054133" providerId="ADAL" clId="{0D63B736-5652-45DA-B98A-586B011B2B89}" dt="2024-11-23T17:17:18.666" v="12250" actId="20577"/>
          <ac:spMkLst>
            <pc:docMk/>
            <pc:sldMk cId="3472901581" sldId="1038"/>
            <ac:spMk id="3" creationId="{771FD3B9-BFFF-29CA-2A73-F8F145163CCD}"/>
          </ac:spMkLst>
        </pc:spChg>
        <pc:picChg chg="add mod">
          <ac:chgData name="Damian Gordon" userId="796278f3-970d-4a3b-8137-dc597a054133" providerId="ADAL" clId="{0D63B736-5652-45DA-B98A-586B011B2B89}" dt="2024-11-23T17:19:22.211" v="12287" actId="1037"/>
          <ac:picMkLst>
            <pc:docMk/>
            <pc:sldMk cId="3472901581" sldId="1038"/>
            <ac:picMk id="28674" creationId="{B9450159-0F57-56B1-D20F-8644D848A3FE}"/>
          </ac:picMkLst>
        </pc:picChg>
        <pc:picChg chg="add mod">
          <ac:chgData name="Damian Gordon" userId="796278f3-970d-4a3b-8137-dc597a054133" providerId="ADAL" clId="{0D63B736-5652-45DA-B98A-586B011B2B89}" dt="2024-11-23T17:19:29.409" v="12288" actId="14100"/>
          <ac:picMkLst>
            <pc:docMk/>
            <pc:sldMk cId="3472901581" sldId="1038"/>
            <ac:picMk id="28676" creationId="{B2D5337C-52B4-FB91-776C-B0BA4A522001}"/>
          </ac:picMkLst>
        </pc:picChg>
      </pc:sldChg>
      <pc:sldChg chg="addSp delSp new mod">
        <pc:chgData name="Damian Gordon" userId="796278f3-970d-4a3b-8137-dc597a054133" providerId="ADAL" clId="{0D63B736-5652-45DA-B98A-586B011B2B89}" dt="2024-11-23T16:54:01.216" v="12097" actId="22"/>
        <pc:sldMkLst>
          <pc:docMk/>
          <pc:sldMk cId="971530255" sldId="1039"/>
        </pc:sldMkLst>
        <pc:spChg chg="add">
          <ac:chgData name="Damian Gordon" userId="796278f3-970d-4a3b-8137-dc597a054133" providerId="ADAL" clId="{0D63B736-5652-45DA-B98A-586B011B2B89}" dt="2024-11-23T16:53:03.403" v="12094"/>
          <ac:spMkLst>
            <pc:docMk/>
            <pc:sldMk cId="971530255" sldId="1039"/>
            <ac:spMk id="2" creationId="{8D25CB1C-753E-FDA0-1DD7-C4B36F3CBE65}"/>
          </ac:spMkLst>
        </pc:spChg>
        <pc:spChg chg="add del">
          <ac:chgData name="Damian Gordon" userId="796278f3-970d-4a3b-8137-dc597a054133" providerId="ADAL" clId="{0D63B736-5652-45DA-B98A-586B011B2B89}" dt="2024-11-23T16:53:13.927" v="12096" actId="478"/>
          <ac:spMkLst>
            <pc:docMk/>
            <pc:sldMk cId="971530255" sldId="1039"/>
            <ac:spMk id="3" creationId="{69A9C62E-52E5-C854-2EAD-3AB3C24A8CF3}"/>
          </ac:spMkLst>
        </pc:spChg>
        <pc:picChg chg="add">
          <ac:chgData name="Damian Gordon" userId="796278f3-970d-4a3b-8137-dc597a054133" providerId="ADAL" clId="{0D63B736-5652-45DA-B98A-586B011B2B89}" dt="2024-11-23T16:54:01.216" v="12097" actId="22"/>
          <ac:picMkLst>
            <pc:docMk/>
            <pc:sldMk cId="971530255" sldId="1039"/>
            <ac:picMk id="5" creationId="{B4ECE420-81A6-2F4C-33FE-62B52466AED4}"/>
          </ac:picMkLst>
        </pc:picChg>
      </pc:sldChg>
      <pc:sldChg chg="addSp delSp add mod ord">
        <pc:chgData name="Damian Gordon" userId="796278f3-970d-4a3b-8137-dc597a054133" providerId="ADAL" clId="{0D63B736-5652-45DA-B98A-586B011B2B89}" dt="2024-11-23T17:14:08.872" v="12201"/>
        <pc:sldMkLst>
          <pc:docMk/>
          <pc:sldMk cId="2438146156" sldId="1040"/>
        </pc:sldMkLst>
        <pc:spChg chg="add">
          <ac:chgData name="Damian Gordon" userId="796278f3-970d-4a3b-8137-dc597a054133" providerId="ADAL" clId="{0D63B736-5652-45DA-B98A-586B011B2B89}" dt="2024-11-23T16:54:23.310" v="12100"/>
          <ac:spMkLst>
            <pc:docMk/>
            <pc:sldMk cId="2438146156" sldId="1040"/>
            <ac:spMk id="2" creationId="{E1552A63-AD20-BAE3-567E-FB8FF30E844E}"/>
          </ac:spMkLst>
        </pc:spChg>
        <pc:picChg chg="del">
          <ac:chgData name="Damian Gordon" userId="796278f3-970d-4a3b-8137-dc597a054133" providerId="ADAL" clId="{0D63B736-5652-45DA-B98A-586B011B2B89}" dt="2024-11-23T16:54:09.102" v="12099" actId="478"/>
          <ac:picMkLst>
            <pc:docMk/>
            <pc:sldMk cId="2438146156" sldId="1040"/>
            <ac:picMk id="5" creationId="{C9A431B9-CC31-4A82-8EE0-1BBF8A84E7B8}"/>
          </ac:picMkLst>
        </pc:picChg>
        <pc:picChg chg="add">
          <ac:chgData name="Damian Gordon" userId="796278f3-970d-4a3b-8137-dc597a054133" providerId="ADAL" clId="{0D63B736-5652-45DA-B98A-586B011B2B89}" dt="2024-11-23T16:54:37.334" v="12101"/>
          <ac:picMkLst>
            <pc:docMk/>
            <pc:sldMk cId="2438146156" sldId="1040"/>
            <ac:picMk id="30724" creationId="{8105F52D-3D72-A0F0-FADF-BB10BEFF5F53}"/>
          </ac:picMkLst>
        </pc:picChg>
      </pc:sldChg>
      <pc:sldChg chg="addSp delSp modSp add mod ord">
        <pc:chgData name="Damian Gordon" userId="796278f3-970d-4a3b-8137-dc597a054133" providerId="ADAL" clId="{0D63B736-5652-45DA-B98A-586B011B2B89}" dt="2024-11-23T17:16:48.859" v="12248" actId="1035"/>
        <pc:sldMkLst>
          <pc:docMk/>
          <pc:sldMk cId="2350564750" sldId="1041"/>
        </pc:sldMkLst>
        <pc:spChg chg="add mod">
          <ac:chgData name="Damian Gordon" userId="796278f3-970d-4a3b-8137-dc597a054133" providerId="ADAL" clId="{0D63B736-5652-45DA-B98A-586B011B2B89}" dt="2024-11-23T17:16:48.859" v="12248" actId="1035"/>
          <ac:spMkLst>
            <pc:docMk/>
            <pc:sldMk cId="2350564750" sldId="1041"/>
            <ac:spMk id="6" creationId="{686AFB1D-8372-DD17-1622-372190F754C8}"/>
          </ac:spMkLst>
        </pc:spChg>
        <pc:grpChg chg="add mod">
          <ac:chgData name="Damian Gordon" userId="796278f3-970d-4a3b-8137-dc597a054133" providerId="ADAL" clId="{0D63B736-5652-45DA-B98A-586B011B2B89}" dt="2024-11-23T17:15:41.397" v="12225" actId="1076"/>
          <ac:grpSpMkLst>
            <pc:docMk/>
            <pc:sldMk cId="2350564750" sldId="1041"/>
            <ac:grpSpMk id="4" creationId="{1EE58490-346E-49B1-11E7-06A2F061798A}"/>
          </ac:grpSpMkLst>
        </pc:grpChg>
        <pc:picChg chg="add mod ord">
          <ac:chgData name="Damian Gordon" userId="796278f3-970d-4a3b-8137-dc597a054133" providerId="ADAL" clId="{0D63B736-5652-45DA-B98A-586B011B2B89}" dt="2024-11-23T17:15:41.397" v="12225" actId="1076"/>
          <ac:picMkLst>
            <pc:docMk/>
            <pc:sldMk cId="2350564750" sldId="1041"/>
            <ac:picMk id="3" creationId="{E36B881C-4F70-5ED8-DC69-ECA1D4B3AE86}"/>
          </ac:picMkLst>
        </pc:picChg>
        <pc:picChg chg="del">
          <ac:chgData name="Damian Gordon" userId="796278f3-970d-4a3b-8137-dc597a054133" providerId="ADAL" clId="{0D63B736-5652-45DA-B98A-586B011B2B89}" dt="2024-11-23T17:07:01.677" v="12103" actId="478"/>
          <ac:picMkLst>
            <pc:docMk/>
            <pc:sldMk cId="2350564750" sldId="1041"/>
            <ac:picMk id="5" creationId="{E69B58E5-5CBC-6469-DC64-417E87F449AB}"/>
          </ac:picMkLst>
        </pc:picChg>
        <pc:picChg chg="add mod">
          <ac:chgData name="Damian Gordon" userId="796278f3-970d-4a3b-8137-dc597a054133" providerId="ADAL" clId="{0D63B736-5652-45DA-B98A-586B011B2B89}" dt="2024-11-23T17:15:41.397" v="12225" actId="1076"/>
          <ac:picMkLst>
            <pc:docMk/>
            <pc:sldMk cId="2350564750" sldId="1041"/>
            <ac:picMk id="32770" creationId="{5DC597F5-EDDE-56E6-23E3-9A5EF2305803}"/>
          </ac:picMkLst>
        </pc:picChg>
        <pc:picChg chg="add mod">
          <ac:chgData name="Damian Gordon" userId="796278f3-970d-4a3b-8137-dc597a054133" providerId="ADAL" clId="{0D63B736-5652-45DA-B98A-586B011B2B89}" dt="2024-11-23T17:15:41.397" v="12225" actId="1076"/>
          <ac:picMkLst>
            <pc:docMk/>
            <pc:sldMk cId="2350564750" sldId="1041"/>
            <ac:picMk id="32772" creationId="{1B27A21F-96EC-4494-9361-92BE690BD9AF}"/>
          </ac:picMkLst>
        </pc:picChg>
        <pc:picChg chg="add mod">
          <ac:chgData name="Damian Gordon" userId="796278f3-970d-4a3b-8137-dc597a054133" providerId="ADAL" clId="{0D63B736-5652-45DA-B98A-586B011B2B89}" dt="2024-11-23T17:15:41.397" v="12225" actId="1076"/>
          <ac:picMkLst>
            <pc:docMk/>
            <pc:sldMk cId="2350564750" sldId="1041"/>
            <ac:picMk id="32774" creationId="{20F7F1EB-B816-45E9-344B-5A05E50C4B68}"/>
          </ac:picMkLst>
        </pc:picChg>
        <pc:picChg chg="add del mod">
          <ac:chgData name="Damian Gordon" userId="796278f3-970d-4a3b-8137-dc597a054133" providerId="ADAL" clId="{0D63B736-5652-45DA-B98A-586B011B2B89}" dt="2024-11-23T17:11:04.652" v="12175" actId="478"/>
          <ac:picMkLst>
            <pc:docMk/>
            <pc:sldMk cId="2350564750" sldId="1041"/>
            <ac:picMk id="32776" creationId="{BB98309B-72E1-CF80-53DA-7CD5E7F4539B}"/>
          </ac:picMkLst>
        </pc:picChg>
        <pc:picChg chg="add del">
          <ac:chgData name="Damian Gordon" userId="796278f3-970d-4a3b-8137-dc597a054133" providerId="ADAL" clId="{0D63B736-5652-45DA-B98A-586B011B2B89}" dt="2024-11-23T17:11:04.652" v="12175" actId="478"/>
          <ac:picMkLst>
            <pc:docMk/>
            <pc:sldMk cId="2350564750" sldId="1041"/>
            <ac:picMk id="32778" creationId="{0E68D04F-1F7C-B0E7-F123-759810C2309D}"/>
          </ac:picMkLst>
        </pc:picChg>
        <pc:picChg chg="add del">
          <ac:chgData name="Damian Gordon" userId="796278f3-970d-4a3b-8137-dc597a054133" providerId="ADAL" clId="{0D63B736-5652-45DA-B98A-586B011B2B89}" dt="2024-11-23T17:11:17.373" v="12177" actId="478"/>
          <ac:picMkLst>
            <pc:docMk/>
            <pc:sldMk cId="2350564750" sldId="1041"/>
            <ac:picMk id="32780" creationId="{E93AD653-A38C-6135-FCD8-7F54EAFF6F82}"/>
          </ac:picMkLst>
        </pc:picChg>
        <pc:picChg chg="add del">
          <ac:chgData name="Damian Gordon" userId="796278f3-970d-4a3b-8137-dc597a054133" providerId="ADAL" clId="{0D63B736-5652-45DA-B98A-586B011B2B89}" dt="2024-11-23T17:11:29.077" v="12179" actId="478"/>
          <ac:picMkLst>
            <pc:docMk/>
            <pc:sldMk cId="2350564750" sldId="1041"/>
            <ac:picMk id="32782" creationId="{63678AF7-1C52-3F64-D8F7-AF11198392B6}"/>
          </ac:picMkLst>
        </pc:picChg>
        <pc:picChg chg="add mod">
          <ac:chgData name="Damian Gordon" userId="796278f3-970d-4a3b-8137-dc597a054133" providerId="ADAL" clId="{0D63B736-5652-45DA-B98A-586B011B2B89}" dt="2024-11-23T17:15:41.397" v="12225" actId="1076"/>
          <ac:picMkLst>
            <pc:docMk/>
            <pc:sldMk cId="2350564750" sldId="1041"/>
            <ac:picMk id="32784" creationId="{FD312BDB-3746-24A8-C64F-E8114331CF64}"/>
          </ac:picMkLst>
        </pc:picChg>
        <pc:picChg chg="add mod">
          <ac:chgData name="Damian Gordon" userId="796278f3-970d-4a3b-8137-dc597a054133" providerId="ADAL" clId="{0D63B736-5652-45DA-B98A-586B011B2B89}" dt="2024-11-23T17:15:41.397" v="12225" actId="1076"/>
          <ac:picMkLst>
            <pc:docMk/>
            <pc:sldMk cId="2350564750" sldId="1041"/>
            <ac:picMk id="32786" creationId="{F44022DE-EC80-87E4-52A4-169B635EAB77}"/>
          </ac:picMkLst>
        </pc:picChg>
        <pc:picChg chg="add mod">
          <ac:chgData name="Damian Gordon" userId="796278f3-970d-4a3b-8137-dc597a054133" providerId="ADAL" clId="{0D63B736-5652-45DA-B98A-586B011B2B89}" dt="2024-11-23T17:15:41.397" v="12225" actId="1076"/>
          <ac:picMkLst>
            <pc:docMk/>
            <pc:sldMk cId="2350564750" sldId="1041"/>
            <ac:picMk id="32788" creationId="{05E52450-8B26-7B15-5CCC-CC2BC97304B3}"/>
          </ac:picMkLst>
        </pc:picChg>
      </pc:sldChg>
      <pc:sldChg chg="addSp delSp add">
        <pc:chgData name="Damian Gordon" userId="796278f3-970d-4a3b-8137-dc597a054133" providerId="ADAL" clId="{0D63B736-5652-45DA-B98A-586B011B2B89}" dt="2024-11-23T17:14:50.797" v="12204"/>
        <pc:sldMkLst>
          <pc:docMk/>
          <pc:sldMk cId="2568374324" sldId="1042"/>
        </pc:sldMkLst>
        <pc:grpChg chg="del">
          <ac:chgData name="Damian Gordon" userId="796278f3-970d-4a3b-8137-dc597a054133" providerId="ADAL" clId="{0D63B736-5652-45DA-B98A-586B011B2B89}" dt="2024-11-23T17:14:23.435" v="12203" actId="478"/>
          <ac:grpSpMkLst>
            <pc:docMk/>
            <pc:sldMk cId="2568374324" sldId="1042"/>
            <ac:grpSpMk id="4" creationId="{93252B69-E611-F56D-64F7-CD3D1ECB00CE}"/>
          </ac:grpSpMkLst>
        </pc:grpChg>
        <pc:picChg chg="add">
          <ac:chgData name="Damian Gordon" userId="796278f3-970d-4a3b-8137-dc597a054133" providerId="ADAL" clId="{0D63B736-5652-45DA-B98A-586B011B2B89}" dt="2024-11-23T17:14:50.797" v="12204"/>
          <ac:picMkLst>
            <pc:docMk/>
            <pc:sldMk cId="2568374324" sldId="1042"/>
            <ac:picMk id="33794" creationId="{06FEDAAC-CD91-72D1-5361-47F4C2DE328E}"/>
          </ac:picMkLst>
        </pc:picChg>
      </pc:sldChg>
      <pc:sldChg chg="add del">
        <pc:chgData name="Damian Gordon" userId="796278f3-970d-4a3b-8137-dc597a054133" providerId="ADAL" clId="{0D63B736-5652-45DA-B98A-586B011B2B89}" dt="2024-11-23T17:07:08.593" v="12105" actId="47"/>
        <pc:sldMkLst>
          <pc:docMk/>
          <pc:sldMk cId="2998437379" sldId="1042"/>
        </pc:sldMkLst>
      </pc:sldChg>
      <pc:sldChg chg="modSp add mod ord">
        <pc:chgData name="Damian Gordon" userId="796278f3-970d-4a3b-8137-dc597a054133" providerId="ADAL" clId="{0D63B736-5652-45DA-B98A-586B011B2B89}" dt="2024-11-23T17:18:07" v="12264" actId="403"/>
        <pc:sldMkLst>
          <pc:docMk/>
          <pc:sldMk cId="2004168473" sldId="1043"/>
        </pc:sldMkLst>
        <pc:spChg chg="mod">
          <ac:chgData name="Damian Gordon" userId="796278f3-970d-4a3b-8137-dc597a054133" providerId="ADAL" clId="{0D63B736-5652-45DA-B98A-586B011B2B89}" dt="2024-11-23T17:18:07" v="12264" actId="403"/>
          <ac:spMkLst>
            <pc:docMk/>
            <pc:sldMk cId="2004168473" sldId="1043"/>
            <ac:spMk id="3" creationId="{29638B29-A308-396B-6B4F-D9C81CFEDE77}"/>
          </ac:spMkLst>
        </pc:spChg>
      </pc:sldChg>
      <pc:sldChg chg="delSp modSp add mod">
        <pc:chgData name="Damian Gordon" userId="796278f3-970d-4a3b-8137-dc597a054133" providerId="ADAL" clId="{0D63B736-5652-45DA-B98A-586B011B2B89}" dt="2024-11-23T17:20:37.158" v="12295" actId="403"/>
        <pc:sldMkLst>
          <pc:docMk/>
          <pc:sldMk cId="775237508" sldId="1044"/>
        </pc:sldMkLst>
        <pc:spChg chg="mod">
          <ac:chgData name="Damian Gordon" userId="796278f3-970d-4a3b-8137-dc597a054133" providerId="ADAL" clId="{0D63B736-5652-45DA-B98A-586B011B2B89}" dt="2024-11-23T17:20:37.158" v="12295" actId="403"/>
          <ac:spMkLst>
            <pc:docMk/>
            <pc:sldMk cId="775237508" sldId="1044"/>
            <ac:spMk id="3" creationId="{0CE12A0D-A0BD-D92D-0353-56D88B5AB06D}"/>
          </ac:spMkLst>
        </pc:spChg>
        <pc:picChg chg="del">
          <ac:chgData name="Damian Gordon" userId="796278f3-970d-4a3b-8137-dc597a054133" providerId="ADAL" clId="{0D63B736-5652-45DA-B98A-586B011B2B89}" dt="2024-11-23T17:20:18.494" v="12290" actId="478"/>
          <ac:picMkLst>
            <pc:docMk/>
            <pc:sldMk cId="775237508" sldId="1044"/>
            <ac:picMk id="28674" creationId="{6040204E-BF16-6FD9-C839-F5843744E0AD}"/>
          </ac:picMkLst>
        </pc:picChg>
        <pc:picChg chg="del">
          <ac:chgData name="Damian Gordon" userId="796278f3-970d-4a3b-8137-dc597a054133" providerId="ADAL" clId="{0D63B736-5652-45DA-B98A-586B011B2B89}" dt="2024-11-23T17:20:19.509" v="12291" actId="478"/>
          <ac:picMkLst>
            <pc:docMk/>
            <pc:sldMk cId="775237508" sldId="1044"/>
            <ac:picMk id="28676" creationId="{628DDA1A-C426-DFB7-CBD7-5AC7C04F7D83}"/>
          </ac:picMkLst>
        </pc:picChg>
      </pc:sldChg>
      <pc:sldChg chg="addSp modSp add mod ord">
        <pc:chgData name="Damian Gordon" userId="796278f3-970d-4a3b-8137-dc597a054133" providerId="ADAL" clId="{0D63B736-5652-45DA-B98A-586B011B2B89}" dt="2024-11-23T17:21:49.031" v="12311"/>
        <pc:sldMkLst>
          <pc:docMk/>
          <pc:sldMk cId="1474665184" sldId="1045"/>
        </pc:sldMkLst>
        <pc:spChg chg="mod">
          <ac:chgData name="Damian Gordon" userId="796278f3-970d-4a3b-8137-dc597a054133" providerId="ADAL" clId="{0D63B736-5652-45DA-B98A-586B011B2B89}" dt="2024-11-23T17:21:33.315" v="12308" actId="20577"/>
          <ac:spMkLst>
            <pc:docMk/>
            <pc:sldMk cId="1474665184" sldId="1045"/>
            <ac:spMk id="3" creationId="{70B2A9FA-D6EF-9A4C-13C1-F10439F7A441}"/>
          </ac:spMkLst>
        </pc:spChg>
        <pc:picChg chg="add mod">
          <ac:chgData name="Damian Gordon" userId="796278f3-970d-4a3b-8137-dc597a054133" providerId="ADAL" clId="{0D63B736-5652-45DA-B98A-586B011B2B89}" dt="2024-11-23T17:21:20.134" v="12302" actId="1076"/>
          <ac:picMkLst>
            <pc:docMk/>
            <pc:sldMk cId="1474665184" sldId="1045"/>
            <ac:picMk id="4" creationId="{7F2B6A4C-492F-6B56-5ED8-734E75A1666C}"/>
          </ac:picMkLst>
        </pc:picChg>
      </pc:sldChg>
      <pc:sldChg chg="modSp add mod">
        <pc:chgData name="Damian Gordon" userId="796278f3-970d-4a3b-8137-dc597a054133" providerId="ADAL" clId="{0D63B736-5652-45DA-B98A-586B011B2B89}" dt="2024-11-23T17:22:02.096" v="12316" actId="27636"/>
        <pc:sldMkLst>
          <pc:docMk/>
          <pc:sldMk cId="3201532485" sldId="1046"/>
        </pc:sldMkLst>
        <pc:spChg chg="mod">
          <ac:chgData name="Damian Gordon" userId="796278f3-970d-4a3b-8137-dc597a054133" providerId="ADAL" clId="{0D63B736-5652-45DA-B98A-586B011B2B89}" dt="2024-11-23T17:22:02.096" v="12316" actId="27636"/>
          <ac:spMkLst>
            <pc:docMk/>
            <pc:sldMk cId="3201532485" sldId="1046"/>
            <ac:spMk id="3" creationId="{41B2FD90-9A4C-2F3A-8446-1EF7970FB8AB}"/>
          </ac:spMkLst>
        </pc:spChg>
      </pc:sldChg>
      <pc:sldChg chg="addSp modSp add mod">
        <pc:chgData name="Damian Gordon" userId="796278f3-970d-4a3b-8137-dc597a054133" providerId="ADAL" clId="{0D63B736-5652-45DA-B98A-586B011B2B89}" dt="2024-11-23T17:22:46.149" v="12327" actId="1076"/>
        <pc:sldMkLst>
          <pc:docMk/>
          <pc:sldMk cId="1515718246" sldId="1047"/>
        </pc:sldMkLst>
        <pc:spChg chg="mod">
          <ac:chgData name="Damian Gordon" userId="796278f3-970d-4a3b-8137-dc597a054133" providerId="ADAL" clId="{0D63B736-5652-45DA-B98A-586B011B2B89}" dt="2024-11-23T17:22:18.880" v="12323" actId="403"/>
          <ac:spMkLst>
            <pc:docMk/>
            <pc:sldMk cId="1515718246" sldId="1047"/>
            <ac:spMk id="3" creationId="{EE0DFE0C-287D-9190-CABD-D51DF1515585}"/>
          </ac:spMkLst>
        </pc:spChg>
        <pc:picChg chg="add mod">
          <ac:chgData name="Damian Gordon" userId="796278f3-970d-4a3b-8137-dc597a054133" providerId="ADAL" clId="{0D63B736-5652-45DA-B98A-586B011B2B89}" dt="2024-11-23T17:22:46.149" v="12327" actId="1076"/>
          <ac:picMkLst>
            <pc:docMk/>
            <pc:sldMk cId="1515718246" sldId="1047"/>
            <ac:picMk id="4" creationId="{9ABB4F85-1F30-70D2-12FF-B82DFAF27E7C}"/>
          </ac:picMkLst>
        </pc:picChg>
      </pc:sldChg>
      <pc:sldChg chg="delSp add del">
        <pc:chgData name="Damian Gordon" userId="796278f3-970d-4a3b-8137-dc597a054133" providerId="ADAL" clId="{0D63B736-5652-45DA-B98A-586B011B2B89}" dt="2024-11-23T17:23:21.696" v="12334" actId="47"/>
        <pc:sldMkLst>
          <pc:docMk/>
          <pc:sldMk cId="1047674080" sldId="1048"/>
        </pc:sldMkLst>
        <pc:picChg chg="del">
          <ac:chgData name="Damian Gordon" userId="796278f3-970d-4a3b-8137-dc597a054133" providerId="ADAL" clId="{0D63B736-5652-45DA-B98A-586B011B2B89}" dt="2024-11-23T17:23:19.835" v="12333" actId="478"/>
          <ac:picMkLst>
            <pc:docMk/>
            <pc:sldMk cId="1047674080" sldId="1048"/>
            <ac:picMk id="4" creationId="{2888BC21-345A-E1E3-EBAB-0DC9C2B6C072}"/>
          </ac:picMkLst>
        </pc:picChg>
      </pc:sldChg>
      <pc:sldChg chg="delSp modSp add mod">
        <pc:chgData name="Damian Gordon" userId="796278f3-970d-4a3b-8137-dc597a054133" providerId="ADAL" clId="{0D63B736-5652-45DA-B98A-586B011B2B89}" dt="2024-11-23T23:59:00.564" v="15841" actId="20577"/>
        <pc:sldMkLst>
          <pc:docMk/>
          <pc:sldMk cId="2944240779" sldId="1049"/>
        </pc:sldMkLst>
        <pc:spChg chg="mod">
          <ac:chgData name="Damian Gordon" userId="796278f3-970d-4a3b-8137-dc597a054133" providerId="ADAL" clId="{0D63B736-5652-45DA-B98A-586B011B2B89}" dt="2024-11-23T17:25:46.481" v="12442" actId="20577"/>
          <ac:spMkLst>
            <pc:docMk/>
            <pc:sldMk cId="2944240779" sldId="1049"/>
            <ac:spMk id="2" creationId="{C177E8DE-8335-BC11-FCD5-0C726A36AE59}"/>
          </ac:spMkLst>
        </pc:spChg>
        <pc:spChg chg="mod">
          <ac:chgData name="Damian Gordon" userId="796278f3-970d-4a3b-8137-dc597a054133" providerId="ADAL" clId="{0D63B736-5652-45DA-B98A-586B011B2B89}" dt="2024-11-23T23:59:00.564" v="15841" actId="20577"/>
          <ac:spMkLst>
            <pc:docMk/>
            <pc:sldMk cId="2944240779" sldId="1049"/>
            <ac:spMk id="3" creationId="{084EC8CA-9ADB-11D5-5F18-C872227F88BF}"/>
          </ac:spMkLst>
        </pc:spChg>
        <pc:picChg chg="del">
          <ac:chgData name="Damian Gordon" userId="796278f3-970d-4a3b-8137-dc597a054133" providerId="ADAL" clId="{0D63B736-5652-45DA-B98A-586B011B2B89}" dt="2024-11-23T17:23:17.455" v="12332" actId="478"/>
          <ac:picMkLst>
            <pc:docMk/>
            <pc:sldMk cId="2944240779" sldId="1049"/>
            <ac:picMk id="4" creationId="{691B5C4D-DE69-8060-EEDA-12923D7C23A0}"/>
          </ac:picMkLst>
        </pc:picChg>
      </pc:sldChg>
      <pc:sldChg chg="delSp add del">
        <pc:chgData name="Damian Gordon" userId="796278f3-970d-4a3b-8137-dc597a054133" providerId="ADAL" clId="{0D63B736-5652-45DA-B98A-586B011B2B89}" dt="2024-11-23T17:23:37.894" v="12341" actId="47"/>
        <pc:sldMkLst>
          <pc:docMk/>
          <pc:sldMk cId="252690030" sldId="1050"/>
        </pc:sldMkLst>
        <pc:picChg chg="del">
          <ac:chgData name="Damian Gordon" userId="796278f3-970d-4a3b-8137-dc597a054133" providerId="ADAL" clId="{0D63B736-5652-45DA-B98A-586B011B2B89}" dt="2024-11-23T17:23:15.155" v="12331" actId="478"/>
          <ac:picMkLst>
            <pc:docMk/>
            <pc:sldMk cId="252690030" sldId="1050"/>
            <ac:picMk id="4" creationId="{B556F3EE-1580-8E57-C226-D2186522DBE3}"/>
          </ac:picMkLst>
        </pc:picChg>
      </pc:sldChg>
      <pc:sldChg chg="modSp add del mod">
        <pc:chgData name="Damian Gordon" userId="796278f3-970d-4a3b-8137-dc597a054133" providerId="ADAL" clId="{0D63B736-5652-45DA-B98A-586B011B2B89}" dt="2024-11-23T23:44:45.720" v="15284" actId="47"/>
        <pc:sldMkLst>
          <pc:docMk/>
          <pc:sldMk cId="1525411174" sldId="1051"/>
        </pc:sldMkLst>
        <pc:spChg chg="mod">
          <ac:chgData name="Damian Gordon" userId="796278f3-970d-4a3b-8137-dc597a054133" providerId="ADAL" clId="{0D63B736-5652-45DA-B98A-586B011B2B89}" dt="2024-11-23T17:25:37.014" v="12427" actId="20577"/>
          <ac:spMkLst>
            <pc:docMk/>
            <pc:sldMk cId="1525411174" sldId="1051"/>
            <ac:spMk id="2" creationId="{A95BA6D5-E783-D4F4-1D8F-241C1D70E3AB}"/>
          </ac:spMkLst>
        </pc:spChg>
      </pc:sldChg>
      <pc:sldChg chg="addSp delSp modSp new mod modMedia setBg">
        <pc:chgData name="Damian Gordon" userId="796278f3-970d-4a3b-8137-dc597a054133" providerId="ADAL" clId="{0D63B736-5652-45DA-B98A-586B011B2B89}" dt="2024-11-23T20:26:58.513" v="13416"/>
        <pc:sldMkLst>
          <pc:docMk/>
          <pc:sldMk cId="1463423341" sldId="1052"/>
        </pc:sldMkLst>
        <pc:spChg chg="mod">
          <ac:chgData name="Damian Gordon" userId="796278f3-970d-4a3b-8137-dc597a054133" providerId="ADAL" clId="{0D63B736-5652-45DA-B98A-586B011B2B89}" dt="2024-11-23T17:24:15.754" v="12366" actId="403"/>
          <ac:spMkLst>
            <pc:docMk/>
            <pc:sldMk cId="1463423341" sldId="1052"/>
            <ac:spMk id="2" creationId="{DEE6E970-8BC5-C388-BF41-DE7AD46CD562}"/>
          </ac:spMkLst>
        </pc:spChg>
        <pc:spChg chg="del">
          <ac:chgData name="Damian Gordon" userId="796278f3-970d-4a3b-8137-dc597a054133" providerId="ADAL" clId="{0D63B736-5652-45DA-B98A-586B011B2B89}" dt="2024-11-23T17:23:57.460" v="12358" actId="478"/>
          <ac:spMkLst>
            <pc:docMk/>
            <pc:sldMk cId="1463423341" sldId="1052"/>
            <ac:spMk id="3" creationId="{EFA67A97-454B-59D5-C012-AE82EBBB00FA}"/>
          </ac:spMkLst>
        </pc:spChg>
        <pc:spChg chg="add">
          <ac:chgData name="Damian Gordon" userId="796278f3-970d-4a3b-8137-dc597a054133" providerId="ADAL" clId="{0D63B736-5652-45DA-B98A-586B011B2B89}" dt="2024-11-23T17:24:09.400" v="12359" actId="26606"/>
          <ac:spMkLst>
            <pc:docMk/>
            <pc:sldMk cId="1463423341" sldId="1052"/>
            <ac:spMk id="8" creationId="{C1DD1A8A-57D5-4A81-AD04-532B043C5611}"/>
          </ac:spMkLst>
        </pc:spChg>
        <pc:spChg chg="add">
          <ac:chgData name="Damian Gordon" userId="796278f3-970d-4a3b-8137-dc597a054133" providerId="ADAL" clId="{0D63B736-5652-45DA-B98A-586B011B2B89}" dt="2024-11-23T17:24:09.400" v="12359" actId="26606"/>
          <ac:spMkLst>
            <pc:docMk/>
            <pc:sldMk cId="1463423341" sldId="1052"/>
            <ac:spMk id="10" creationId="{007891EC-4501-44ED-A8C8-B11B6DB767AB}"/>
          </ac:spMkLst>
        </pc:spChg>
        <pc:picChg chg="add mod">
          <ac:chgData name="Damian Gordon" userId="796278f3-970d-4a3b-8137-dc597a054133" providerId="ADAL" clId="{0D63B736-5652-45DA-B98A-586B011B2B89}" dt="2024-11-23T17:24:10.101" v="12361"/>
          <ac:picMkLst>
            <pc:docMk/>
            <pc:sldMk cId="1463423341" sldId="1052"/>
            <ac:picMk id="4" creationId="{C8FF46D0-041B-33B6-3A60-A9EAFFBDB7DD}"/>
          </ac:picMkLst>
        </pc:picChg>
      </pc:sldChg>
      <pc:sldChg chg="addSp delSp modSp new del mod modMedia setBg addAnim delAnim">
        <pc:chgData name="Damian Gordon" userId="796278f3-970d-4a3b-8137-dc597a054133" providerId="ADAL" clId="{0D63B736-5652-45DA-B98A-586B011B2B89}" dt="2024-11-23T23:44:43.368" v="15283" actId="47"/>
        <pc:sldMkLst>
          <pc:docMk/>
          <pc:sldMk cId="3185344500" sldId="1053"/>
        </pc:sldMkLst>
        <pc:spChg chg="mod">
          <ac:chgData name="Damian Gordon" userId="796278f3-970d-4a3b-8137-dc597a054133" providerId="ADAL" clId="{0D63B736-5652-45DA-B98A-586B011B2B89}" dt="2024-11-23T17:25:19.662" v="12411" actId="403"/>
          <ac:spMkLst>
            <pc:docMk/>
            <pc:sldMk cId="3185344500" sldId="1053"/>
            <ac:spMk id="2" creationId="{3F98E6AD-95AD-20A8-F7E0-C612EEB337A0}"/>
          </ac:spMkLst>
        </pc:spChg>
        <pc:spChg chg="del">
          <ac:chgData name="Damian Gordon" userId="796278f3-970d-4a3b-8137-dc597a054133" providerId="ADAL" clId="{0D63B736-5652-45DA-B98A-586B011B2B89}" dt="2024-11-23T17:24:24.231" v="12368" actId="478"/>
          <ac:spMkLst>
            <pc:docMk/>
            <pc:sldMk cId="3185344500" sldId="1053"/>
            <ac:spMk id="3" creationId="{300397B5-5F5D-78E4-CE04-709BCFEA623F}"/>
          </ac:spMkLst>
        </pc:spChg>
        <pc:spChg chg="add">
          <ac:chgData name="Damian Gordon" userId="796278f3-970d-4a3b-8137-dc597a054133" providerId="ADAL" clId="{0D63B736-5652-45DA-B98A-586B011B2B89}" dt="2024-11-23T17:25:05.874" v="12400" actId="26606"/>
          <ac:spMkLst>
            <pc:docMk/>
            <pc:sldMk cId="3185344500" sldId="1053"/>
            <ac:spMk id="5" creationId="{C1DD1A8A-57D5-4A81-AD04-532B043C5611}"/>
          </ac:spMkLst>
        </pc:spChg>
        <pc:spChg chg="add">
          <ac:chgData name="Damian Gordon" userId="796278f3-970d-4a3b-8137-dc597a054133" providerId="ADAL" clId="{0D63B736-5652-45DA-B98A-586B011B2B89}" dt="2024-11-23T17:25:05.874" v="12400" actId="26606"/>
          <ac:spMkLst>
            <pc:docMk/>
            <pc:sldMk cId="3185344500" sldId="1053"/>
            <ac:spMk id="7" creationId="{007891EC-4501-44ED-A8C8-B11B6DB767AB}"/>
          </ac:spMkLst>
        </pc:spChg>
        <pc:spChg chg="add del">
          <ac:chgData name="Damian Gordon" userId="796278f3-970d-4a3b-8137-dc597a054133" providerId="ADAL" clId="{0D63B736-5652-45DA-B98A-586B011B2B89}" dt="2024-11-23T17:24:50.806" v="12391" actId="26606"/>
          <ac:spMkLst>
            <pc:docMk/>
            <pc:sldMk cId="3185344500" sldId="1053"/>
            <ac:spMk id="8" creationId="{C1DD1A8A-57D5-4A81-AD04-532B043C5611}"/>
          </ac:spMkLst>
        </pc:spChg>
        <pc:spChg chg="add del">
          <ac:chgData name="Damian Gordon" userId="796278f3-970d-4a3b-8137-dc597a054133" providerId="ADAL" clId="{0D63B736-5652-45DA-B98A-586B011B2B89}" dt="2024-11-23T17:24:50.806" v="12391" actId="26606"/>
          <ac:spMkLst>
            <pc:docMk/>
            <pc:sldMk cId="3185344500" sldId="1053"/>
            <ac:spMk id="10" creationId="{007891EC-4501-44ED-A8C8-B11B6DB767AB}"/>
          </ac:spMkLst>
        </pc:spChg>
        <pc:picChg chg="add del mod">
          <ac:chgData name="Damian Gordon" userId="796278f3-970d-4a3b-8137-dc597a054133" providerId="ADAL" clId="{0D63B736-5652-45DA-B98A-586B011B2B89}" dt="2024-11-23T17:24:50.806" v="12391" actId="26606"/>
          <ac:picMkLst>
            <pc:docMk/>
            <pc:sldMk cId="3185344500" sldId="1053"/>
            <ac:picMk id="4" creationId="{672052EE-F7CE-4664-8BBF-9BCB427CD457}"/>
          </ac:picMkLst>
        </pc:picChg>
        <pc:picChg chg="add">
          <ac:chgData name="Damian Gordon" userId="796278f3-970d-4a3b-8137-dc597a054133" providerId="ADAL" clId="{0D63B736-5652-45DA-B98A-586B011B2B89}" dt="2024-11-23T17:25:05.874" v="12400" actId="26606"/>
          <ac:picMkLst>
            <pc:docMk/>
            <pc:sldMk cId="3185344500" sldId="1053"/>
            <ac:picMk id="6" creationId="{89627308-8F9C-87F2-8FEE-E8439C693F23}"/>
          </ac:picMkLst>
        </pc:picChg>
      </pc:sldChg>
      <pc:sldChg chg="addSp delSp modSp add del mod">
        <pc:chgData name="Damian Gordon" userId="796278f3-970d-4a3b-8137-dc597a054133" providerId="ADAL" clId="{0D63B736-5652-45DA-B98A-586B011B2B89}" dt="2024-11-23T23:59:04.216" v="15842" actId="47"/>
        <pc:sldMkLst>
          <pc:docMk/>
          <pc:sldMk cId="260065562" sldId="1054"/>
        </pc:sldMkLst>
        <pc:spChg chg="mod">
          <ac:chgData name="Damian Gordon" userId="796278f3-970d-4a3b-8137-dc597a054133" providerId="ADAL" clId="{0D63B736-5652-45DA-B98A-586B011B2B89}" dt="2024-11-23T17:57:45.459" v="12550" actId="113"/>
          <ac:spMkLst>
            <pc:docMk/>
            <pc:sldMk cId="260065562" sldId="1054"/>
            <ac:spMk id="3" creationId="{B627FDA7-15CE-6162-1511-247CFB144CA7}"/>
          </ac:spMkLst>
        </pc:spChg>
        <pc:spChg chg="add del">
          <ac:chgData name="Damian Gordon" userId="796278f3-970d-4a3b-8137-dc597a054133" providerId="ADAL" clId="{0D63B736-5652-45DA-B98A-586B011B2B89}" dt="2024-11-23T17:59:42.052" v="12552" actId="22"/>
          <ac:spMkLst>
            <pc:docMk/>
            <pc:sldMk cId="260065562" sldId="1054"/>
            <ac:spMk id="5" creationId="{190F05BA-4DEC-85C9-467C-D28517ACAB6F}"/>
          </ac:spMkLst>
        </pc:spChg>
      </pc:sldChg>
      <pc:sldChg chg="addSp delSp modSp add del mod ord">
        <pc:chgData name="Damian Gordon" userId="796278f3-970d-4a3b-8137-dc597a054133" providerId="ADAL" clId="{0D63B736-5652-45DA-B98A-586B011B2B89}" dt="2024-11-23T23:36:36.422" v="15282" actId="47"/>
        <pc:sldMkLst>
          <pc:docMk/>
          <pc:sldMk cId="3790618765" sldId="1055"/>
        </pc:sldMkLst>
        <pc:spChg chg="mod">
          <ac:chgData name="Damian Gordon" userId="796278f3-970d-4a3b-8137-dc597a054133" providerId="ADAL" clId="{0D63B736-5652-45DA-B98A-586B011B2B89}" dt="2024-11-23T23:36:25.743" v="15281" actId="21"/>
          <ac:spMkLst>
            <pc:docMk/>
            <pc:sldMk cId="3790618765" sldId="1055"/>
            <ac:spMk id="3" creationId="{C38B6422-5140-9E6F-24B7-6F4D62522D0A}"/>
          </ac:spMkLst>
        </pc:spChg>
        <pc:graphicFrameChg chg="add">
          <ac:chgData name="Damian Gordon" userId="796278f3-970d-4a3b-8137-dc597a054133" providerId="ADAL" clId="{0D63B736-5652-45DA-B98A-586B011B2B89}" dt="2024-11-23T22:59:10.455" v="14116"/>
          <ac:graphicFrameMkLst>
            <pc:docMk/>
            <pc:sldMk cId="3790618765" sldId="1055"/>
            <ac:graphicFrameMk id="4" creationId="{4652EA66-05B4-5DCD-A3C4-ECFF4C60AA40}"/>
          </ac:graphicFrameMkLst>
        </pc:graphicFrameChg>
        <pc:picChg chg="add del">
          <ac:chgData name="Damian Gordon" userId="796278f3-970d-4a3b-8137-dc597a054133" providerId="ADAL" clId="{0D63B736-5652-45DA-B98A-586B011B2B89}" dt="2024-11-23T20:23:00.503" v="13348" actId="21"/>
          <ac:picMkLst>
            <pc:docMk/>
            <pc:sldMk cId="3790618765" sldId="1055"/>
            <ac:picMk id="5" creationId="{E1C4046C-8161-6C91-E429-CB1A6B544D10}"/>
          </ac:picMkLst>
        </pc:picChg>
      </pc:sldChg>
      <pc:sldChg chg="addSp delSp modSp add mod">
        <pc:chgData name="Damian Gordon" userId="796278f3-970d-4a3b-8137-dc597a054133" providerId="ADAL" clId="{0D63B736-5652-45DA-B98A-586B011B2B89}" dt="2024-11-23T23:23:29.458" v="15008" actId="478"/>
        <pc:sldMkLst>
          <pc:docMk/>
          <pc:sldMk cId="3899407371" sldId="1056"/>
        </pc:sldMkLst>
        <pc:spChg chg="mod">
          <ac:chgData name="Damian Gordon" userId="796278f3-970d-4a3b-8137-dc597a054133" providerId="ADAL" clId="{0D63B736-5652-45DA-B98A-586B011B2B89}" dt="2024-11-23T23:18:56.028" v="14931" actId="113"/>
          <ac:spMkLst>
            <pc:docMk/>
            <pc:sldMk cId="3899407371" sldId="1056"/>
            <ac:spMk id="3" creationId="{C77C3F84-F4EC-043D-DFF6-ADEEE68C3E92}"/>
          </ac:spMkLst>
        </pc:spChg>
        <pc:spChg chg="add del mod">
          <ac:chgData name="Damian Gordon" userId="796278f3-970d-4a3b-8137-dc597a054133" providerId="ADAL" clId="{0D63B736-5652-45DA-B98A-586B011B2B89}" dt="2024-11-23T23:23:29.458" v="15008" actId="478"/>
          <ac:spMkLst>
            <pc:docMk/>
            <pc:sldMk cId="3899407371" sldId="1056"/>
            <ac:spMk id="4" creationId="{BDE182F7-BD61-2494-889F-7FE0F946AB95}"/>
          </ac:spMkLst>
        </pc:spChg>
      </pc:sldChg>
      <pc:sldChg chg="addSp delSp modSp new mod ord setBg addAnim setClrOvrMap">
        <pc:chgData name="Damian Gordon" userId="796278f3-970d-4a3b-8137-dc597a054133" providerId="ADAL" clId="{0D63B736-5652-45DA-B98A-586B011B2B89}" dt="2024-11-23T23:28:30.606" v="15251"/>
        <pc:sldMkLst>
          <pc:docMk/>
          <pc:sldMk cId="370562856" sldId="1057"/>
        </pc:sldMkLst>
        <pc:spChg chg="mod">
          <ac:chgData name="Damian Gordon" userId="796278f3-970d-4a3b-8137-dc597a054133" providerId="ADAL" clId="{0D63B736-5652-45DA-B98A-586B011B2B89}" dt="2024-11-23T18:03:29.853" v="12621" actId="403"/>
          <ac:spMkLst>
            <pc:docMk/>
            <pc:sldMk cId="370562856" sldId="1057"/>
            <ac:spMk id="2" creationId="{E4BC26C6-6840-592A-95CE-83513E332E06}"/>
          </ac:spMkLst>
        </pc:spChg>
        <pc:spChg chg="del">
          <ac:chgData name="Damian Gordon" userId="796278f3-970d-4a3b-8137-dc597a054133" providerId="ADAL" clId="{0D63B736-5652-45DA-B98A-586B011B2B89}" dt="2024-11-23T18:02:55.086" v="12602" actId="478"/>
          <ac:spMkLst>
            <pc:docMk/>
            <pc:sldMk cId="370562856" sldId="1057"/>
            <ac:spMk id="3" creationId="{21A8E7AA-1A65-573E-620E-12A2C19D2404}"/>
          </ac:spMkLst>
        </pc:spChg>
        <pc:spChg chg="add">
          <ac:chgData name="Damian Gordon" userId="796278f3-970d-4a3b-8137-dc597a054133" providerId="ADAL" clId="{0D63B736-5652-45DA-B98A-586B011B2B89}" dt="2024-11-23T18:03:22.472" v="12617" actId="26606"/>
          <ac:spMkLst>
            <pc:docMk/>
            <pc:sldMk cId="370562856" sldId="1057"/>
            <ac:spMk id="8" creationId="{71B2258F-86CA-4D4D-8270-BC05FCDEBFB3}"/>
          </ac:spMkLst>
        </pc:spChg>
        <pc:picChg chg="add">
          <ac:chgData name="Damian Gordon" userId="796278f3-970d-4a3b-8137-dc597a054133" providerId="ADAL" clId="{0D63B736-5652-45DA-B98A-586B011B2B89}" dt="2024-11-23T18:03:22.472" v="12617" actId="26606"/>
          <ac:picMkLst>
            <pc:docMk/>
            <pc:sldMk cId="370562856" sldId="1057"/>
            <ac:picMk id="4" creationId="{1221F872-7E97-D9DF-1580-CCA01D3F260A}"/>
          </ac:picMkLst>
        </pc:picChg>
      </pc:sldChg>
      <pc:sldChg chg="modSp add del mod ord">
        <pc:chgData name="Damian Gordon" userId="796278f3-970d-4a3b-8137-dc597a054133" providerId="ADAL" clId="{0D63B736-5652-45DA-B98A-586B011B2B89}" dt="2024-11-23T21:40:47.497" v="13575" actId="47"/>
        <pc:sldMkLst>
          <pc:docMk/>
          <pc:sldMk cId="2637442954" sldId="1058"/>
        </pc:sldMkLst>
        <pc:spChg chg="mod">
          <ac:chgData name="Damian Gordon" userId="796278f3-970d-4a3b-8137-dc597a054133" providerId="ADAL" clId="{0D63B736-5652-45DA-B98A-586B011B2B89}" dt="2024-11-23T20:25:31.248" v="13363" actId="20577"/>
          <ac:spMkLst>
            <pc:docMk/>
            <pc:sldMk cId="2637442954" sldId="1058"/>
            <ac:spMk id="3" creationId="{3381AE87-60DA-B507-909A-0F574FD1C86A}"/>
          </ac:spMkLst>
        </pc:spChg>
      </pc:sldChg>
      <pc:sldChg chg="addSp modSp add del mod">
        <pc:chgData name="Damian Gordon" userId="796278f3-970d-4a3b-8137-dc597a054133" providerId="ADAL" clId="{0D63B736-5652-45DA-B98A-586B011B2B89}" dt="2024-11-23T21:41:05.691" v="13576" actId="47"/>
        <pc:sldMkLst>
          <pc:docMk/>
          <pc:sldMk cId="3792247650" sldId="1059"/>
        </pc:sldMkLst>
        <pc:spChg chg="mod">
          <ac:chgData name="Damian Gordon" userId="796278f3-970d-4a3b-8137-dc597a054133" providerId="ADAL" clId="{0D63B736-5652-45DA-B98A-586B011B2B89}" dt="2024-11-23T19:57:12.556" v="12688" actId="15"/>
          <ac:spMkLst>
            <pc:docMk/>
            <pc:sldMk cId="3792247650" sldId="1059"/>
            <ac:spMk id="3" creationId="{06910B50-D890-AF3A-612D-54FB58C4CBBC}"/>
          </ac:spMkLst>
        </pc:spChg>
        <pc:spChg chg="add">
          <ac:chgData name="Damian Gordon" userId="796278f3-970d-4a3b-8137-dc597a054133" providerId="ADAL" clId="{0D63B736-5652-45DA-B98A-586B011B2B89}" dt="2024-11-23T19:56:48.976" v="12681"/>
          <ac:spMkLst>
            <pc:docMk/>
            <pc:sldMk cId="3792247650" sldId="1059"/>
            <ac:spMk id="4" creationId="{5269F17B-6053-0FEC-77A6-E7B6F958D13E}"/>
          </ac:spMkLst>
        </pc:spChg>
      </pc:sldChg>
      <pc:sldChg chg="addSp delSp modSp add del mod">
        <pc:chgData name="Damian Gordon" userId="796278f3-970d-4a3b-8137-dc597a054133" providerId="ADAL" clId="{0D63B736-5652-45DA-B98A-586B011B2B89}" dt="2024-11-23T22:12:22.942" v="13939" actId="47"/>
        <pc:sldMkLst>
          <pc:docMk/>
          <pc:sldMk cId="814906248" sldId="1060"/>
        </pc:sldMkLst>
        <pc:spChg chg="add del mod">
          <ac:chgData name="Damian Gordon" userId="796278f3-970d-4a3b-8137-dc597a054133" providerId="ADAL" clId="{0D63B736-5652-45DA-B98A-586B011B2B89}" dt="2024-11-23T22:02:12.861" v="13918" actId="21"/>
          <ac:spMkLst>
            <pc:docMk/>
            <pc:sldMk cId="814906248" sldId="1060"/>
            <ac:spMk id="2" creationId="{37F894A5-6385-DA01-14F2-87CD2279EE94}"/>
          </ac:spMkLst>
        </pc:spChg>
        <pc:spChg chg="del">
          <ac:chgData name="Damian Gordon" userId="796278f3-970d-4a3b-8137-dc597a054133" providerId="ADAL" clId="{0D63B736-5652-45DA-B98A-586B011B2B89}" dt="2024-11-23T20:00:59.348" v="12750" actId="478"/>
          <ac:spMkLst>
            <pc:docMk/>
            <pc:sldMk cId="814906248" sldId="1060"/>
            <ac:spMk id="2" creationId="{F60C55B5-F16E-1547-B281-7B3437E622D4}"/>
          </ac:spMkLst>
        </pc:spChg>
        <pc:spChg chg="del mod">
          <ac:chgData name="Damian Gordon" userId="796278f3-970d-4a3b-8137-dc597a054133" providerId="ADAL" clId="{0D63B736-5652-45DA-B98A-586B011B2B89}" dt="2024-11-23T20:00:53.684" v="12747" actId="478"/>
          <ac:spMkLst>
            <pc:docMk/>
            <pc:sldMk cId="814906248" sldId="1060"/>
            <ac:spMk id="3" creationId="{1ECDA413-7894-CB28-5912-A281A58A1275}"/>
          </ac:spMkLst>
        </pc:spChg>
        <pc:spChg chg="add del mod">
          <ac:chgData name="Damian Gordon" userId="796278f3-970d-4a3b-8137-dc597a054133" providerId="ADAL" clId="{0D63B736-5652-45DA-B98A-586B011B2B89}" dt="2024-11-23T22:03:05.855" v="13931" actId="478"/>
          <ac:spMkLst>
            <pc:docMk/>
            <pc:sldMk cId="814906248" sldId="1060"/>
            <ac:spMk id="3" creationId="{37F894A5-6385-DA01-14F2-87CD2279EE94}"/>
          </ac:spMkLst>
        </pc:spChg>
        <pc:spChg chg="add del mod">
          <ac:chgData name="Damian Gordon" userId="796278f3-970d-4a3b-8137-dc597a054133" providerId="ADAL" clId="{0D63B736-5652-45DA-B98A-586B011B2B89}" dt="2024-11-23T20:00:54.953" v="12748" actId="478"/>
          <ac:spMkLst>
            <pc:docMk/>
            <pc:sldMk cId="814906248" sldId="1060"/>
            <ac:spMk id="6" creationId="{1A26A46A-049A-25B7-BD4D-69A5DB29CCA8}"/>
          </ac:spMkLst>
        </pc:spChg>
        <pc:spChg chg="add del mod">
          <ac:chgData name="Damian Gordon" userId="796278f3-970d-4a3b-8137-dc597a054133" providerId="ADAL" clId="{0D63B736-5652-45DA-B98A-586B011B2B89}" dt="2024-11-23T20:01:02.140" v="12751" actId="478"/>
          <ac:spMkLst>
            <pc:docMk/>
            <pc:sldMk cId="814906248" sldId="1060"/>
            <ac:spMk id="9" creationId="{6123819B-49E0-5ADB-F548-4BA2A26D5E23}"/>
          </ac:spMkLst>
        </pc:spChg>
        <pc:spChg chg="add mod">
          <ac:chgData name="Damian Gordon" userId="796278f3-970d-4a3b-8137-dc597a054133" providerId="ADAL" clId="{0D63B736-5652-45DA-B98A-586B011B2B89}" dt="2024-11-23T20:09:14.068" v="13201" actId="1076"/>
          <ac:spMkLst>
            <pc:docMk/>
            <pc:sldMk cId="814906248" sldId="1060"/>
            <ac:spMk id="11" creationId="{C253079A-13E3-33C5-9217-5F0C71A26D6A}"/>
          </ac:spMkLst>
        </pc:spChg>
        <pc:graphicFrameChg chg="add mod modGraphic">
          <ac:chgData name="Damian Gordon" userId="796278f3-970d-4a3b-8137-dc597a054133" providerId="ADAL" clId="{0D63B736-5652-45DA-B98A-586B011B2B89}" dt="2024-11-23T22:03:03.174" v="13930" actId="404"/>
          <ac:graphicFrameMkLst>
            <pc:docMk/>
            <pc:sldMk cId="814906248" sldId="1060"/>
            <ac:graphicFrameMk id="4" creationId="{1E4ED1A6-4959-9ED9-8852-909C129159B7}"/>
          </ac:graphicFrameMkLst>
        </pc:graphicFrameChg>
        <pc:picChg chg="del">
          <ac:chgData name="Damian Gordon" userId="796278f3-970d-4a3b-8137-dc597a054133" providerId="ADAL" clId="{0D63B736-5652-45DA-B98A-586B011B2B89}" dt="2024-11-23T20:00:56.591" v="12749" actId="478"/>
          <ac:picMkLst>
            <pc:docMk/>
            <pc:sldMk cId="814906248" sldId="1060"/>
            <ac:picMk id="7" creationId="{F15F30E4-A6AF-1956-06E6-E735FB7CE064}"/>
          </ac:picMkLst>
        </pc:picChg>
        <pc:picChg chg="add del mod">
          <ac:chgData name="Damian Gordon" userId="796278f3-970d-4a3b-8137-dc597a054133" providerId="ADAL" clId="{0D63B736-5652-45DA-B98A-586B011B2B89}" dt="2024-11-23T20:07:53.828" v="13029" actId="478"/>
          <ac:picMkLst>
            <pc:docMk/>
            <pc:sldMk cId="814906248" sldId="1060"/>
            <ac:picMk id="2050" creationId="{116ED4AB-C2DB-C10A-65BE-8A3ACC53C39F}"/>
          </ac:picMkLst>
        </pc:picChg>
      </pc:sldChg>
      <pc:sldChg chg="addSp delSp modSp add del mod setBg">
        <pc:chgData name="Damian Gordon" userId="796278f3-970d-4a3b-8137-dc597a054133" providerId="ADAL" clId="{0D63B736-5652-45DA-B98A-586B011B2B89}" dt="2024-11-23T22:12:22.942" v="13939" actId="47"/>
        <pc:sldMkLst>
          <pc:docMk/>
          <pc:sldMk cId="2014837901" sldId="1061"/>
        </pc:sldMkLst>
        <pc:spChg chg="add del">
          <ac:chgData name="Damian Gordon" userId="796278f3-970d-4a3b-8137-dc597a054133" providerId="ADAL" clId="{0D63B736-5652-45DA-B98A-586B011B2B89}" dt="2024-11-23T22:01:55.463" v="13895" actId="21"/>
          <ac:spMkLst>
            <pc:docMk/>
            <pc:sldMk cId="2014837901" sldId="1061"/>
            <ac:spMk id="2" creationId="{37F894A5-6385-DA01-14F2-87CD2279EE94}"/>
          </ac:spMkLst>
        </pc:spChg>
        <pc:spChg chg="add del mod">
          <ac:chgData name="Damian Gordon" userId="796278f3-970d-4a3b-8137-dc597a054133" providerId="ADAL" clId="{0D63B736-5652-45DA-B98A-586B011B2B89}" dt="2024-11-23T22:02:24.879" v="13923" actId="21"/>
          <ac:spMkLst>
            <pc:docMk/>
            <pc:sldMk cId="2014837901" sldId="1061"/>
            <ac:spMk id="4" creationId="{37F894A5-6385-DA01-14F2-87CD2279EE94}"/>
          </ac:spMkLst>
        </pc:spChg>
        <pc:spChg chg="add mod">
          <ac:chgData name="Damian Gordon" userId="796278f3-970d-4a3b-8137-dc597a054133" providerId="ADAL" clId="{0D63B736-5652-45DA-B98A-586B011B2B89}" dt="2024-11-23T20:29:18.207" v="13562" actId="207"/>
          <ac:spMkLst>
            <pc:docMk/>
            <pc:sldMk cId="2014837901" sldId="1061"/>
            <ac:spMk id="9" creationId="{913D5CC4-F465-2F55-BB18-82B81F78F177}"/>
          </ac:spMkLst>
        </pc:spChg>
        <pc:spChg chg="add mod">
          <ac:chgData name="Damian Gordon" userId="796278f3-970d-4a3b-8137-dc597a054133" providerId="ADAL" clId="{0D63B736-5652-45DA-B98A-586B011B2B89}" dt="2024-11-23T20:28:58.760" v="13561" actId="207"/>
          <ac:spMkLst>
            <pc:docMk/>
            <pc:sldMk cId="2014837901" sldId="1061"/>
            <ac:spMk id="10" creationId="{F28CAB69-C229-DAC3-ECEF-BEA106C3816E}"/>
          </ac:spMkLst>
        </pc:spChg>
        <pc:spChg chg="add mod">
          <ac:chgData name="Damian Gordon" userId="796278f3-970d-4a3b-8137-dc597a054133" providerId="ADAL" clId="{0D63B736-5652-45DA-B98A-586B011B2B89}" dt="2024-11-23T20:31:08.529" v="13573" actId="1037"/>
          <ac:spMkLst>
            <pc:docMk/>
            <pc:sldMk cId="2014837901" sldId="1061"/>
            <ac:spMk id="12" creationId="{DAEB0485-64EC-2E81-473C-576DFC19B170}"/>
          </ac:spMkLst>
        </pc:spChg>
        <pc:spChg chg="add mod">
          <ac:chgData name="Damian Gordon" userId="796278f3-970d-4a3b-8137-dc597a054133" providerId="ADAL" clId="{0D63B736-5652-45DA-B98A-586B011B2B89}" dt="2024-11-23T20:31:10.519" v="13574" actId="1037"/>
          <ac:spMkLst>
            <pc:docMk/>
            <pc:sldMk cId="2014837901" sldId="1061"/>
            <ac:spMk id="13" creationId="{0E2A39DD-6AC7-845C-5F68-17C04F0E195C}"/>
          </ac:spMkLst>
        </pc:spChg>
        <pc:graphicFrameChg chg="del">
          <ac:chgData name="Damian Gordon" userId="796278f3-970d-4a3b-8137-dc597a054133" providerId="ADAL" clId="{0D63B736-5652-45DA-B98A-586B011B2B89}" dt="2024-11-23T20:11:33.199" v="13203" actId="478"/>
          <ac:graphicFrameMkLst>
            <pc:docMk/>
            <pc:sldMk cId="2014837901" sldId="1061"/>
            <ac:graphicFrameMk id="4" creationId="{B15C6F8C-3C1D-B40F-B254-2C158471DC80}"/>
          </ac:graphicFrameMkLst>
        </pc:graphicFrameChg>
        <pc:graphicFrameChg chg="add mod modGraphic">
          <ac:chgData name="Damian Gordon" userId="796278f3-970d-4a3b-8137-dc597a054133" providerId="ADAL" clId="{0D63B736-5652-45DA-B98A-586B011B2B89}" dt="2024-11-23T20:18:44.493" v="13315" actId="14100"/>
          <ac:graphicFrameMkLst>
            <pc:docMk/>
            <pc:sldMk cId="2014837901" sldId="1061"/>
            <ac:graphicFrameMk id="5" creationId="{3FF1F004-591E-5732-010F-D47D69EB01BD}"/>
          </ac:graphicFrameMkLst>
        </pc:graphicFrameChg>
        <pc:graphicFrameChg chg="add mod">
          <ac:chgData name="Damian Gordon" userId="796278f3-970d-4a3b-8137-dc597a054133" providerId="ADAL" clId="{0D63B736-5652-45DA-B98A-586B011B2B89}" dt="2024-11-23T20:18:32.807" v="13312" actId="1038"/>
          <ac:graphicFrameMkLst>
            <pc:docMk/>
            <pc:sldMk cId="2014837901" sldId="1061"/>
            <ac:graphicFrameMk id="6" creationId="{ECFEE262-10E0-B6BC-8ABE-1107ADDB26C6}"/>
          </ac:graphicFrameMkLst>
        </pc:graphicFrameChg>
        <pc:graphicFrameChg chg="add mod modGraphic">
          <ac:chgData name="Damian Gordon" userId="796278f3-970d-4a3b-8137-dc597a054133" providerId="ADAL" clId="{0D63B736-5652-45DA-B98A-586B011B2B89}" dt="2024-11-23T20:19:41.742" v="13322" actId="14100"/>
          <ac:graphicFrameMkLst>
            <pc:docMk/>
            <pc:sldMk cId="2014837901" sldId="1061"/>
            <ac:graphicFrameMk id="7" creationId="{7DFCE8BF-DBF5-FBEE-3148-4123A65C7626}"/>
          </ac:graphicFrameMkLst>
        </pc:graphicFrameChg>
        <pc:graphicFrameChg chg="add mod modGraphic">
          <ac:chgData name="Damian Gordon" userId="796278f3-970d-4a3b-8137-dc597a054133" providerId="ADAL" clId="{0D63B736-5652-45DA-B98A-586B011B2B89}" dt="2024-11-23T20:19:59.573" v="13325" actId="20577"/>
          <ac:graphicFrameMkLst>
            <pc:docMk/>
            <pc:sldMk cId="2014837901" sldId="1061"/>
            <ac:graphicFrameMk id="8" creationId="{069D9C64-15BA-8B44-3E5D-F699C285B85B}"/>
          </ac:graphicFrameMkLst>
        </pc:graphicFrameChg>
        <pc:picChg chg="add mod">
          <ac:chgData name="Damian Gordon" userId="796278f3-970d-4a3b-8137-dc597a054133" providerId="ADAL" clId="{0D63B736-5652-45DA-B98A-586B011B2B89}" dt="2024-11-23T20:17:32.528" v="13230" actId="1036"/>
          <ac:picMkLst>
            <pc:docMk/>
            <pc:sldMk cId="2014837901" sldId="1061"/>
            <ac:picMk id="3" creationId="{CEA44CDA-62F8-8F60-02D6-DF33AF4DD482}"/>
          </ac:picMkLst>
        </pc:picChg>
      </pc:sldChg>
      <pc:sldChg chg="addSp delSp modSp add mod ord">
        <pc:chgData name="Damian Gordon" userId="796278f3-970d-4a3b-8137-dc597a054133" providerId="ADAL" clId="{0D63B736-5652-45DA-B98A-586B011B2B89}" dt="2024-11-23T22:04:15.171" v="13934"/>
        <pc:sldMkLst>
          <pc:docMk/>
          <pc:sldMk cId="557997519" sldId="1062"/>
        </pc:sldMkLst>
        <pc:spChg chg="mod">
          <ac:chgData name="Damian Gordon" userId="796278f3-970d-4a3b-8137-dc597a054133" providerId="ADAL" clId="{0D63B736-5652-45DA-B98A-586B011B2B89}" dt="2024-11-23T21:57:35.529" v="13831" actId="20577"/>
          <ac:spMkLst>
            <pc:docMk/>
            <pc:sldMk cId="557997519" sldId="1062"/>
            <ac:spMk id="2" creationId="{62B2D66A-CF21-C104-9821-41BE7573D22A}"/>
          </ac:spMkLst>
        </pc:spChg>
        <pc:spChg chg="del">
          <ac:chgData name="Damian Gordon" userId="796278f3-970d-4a3b-8137-dc597a054133" providerId="ADAL" clId="{0D63B736-5652-45DA-B98A-586B011B2B89}" dt="2024-11-23T21:47:31.540" v="13579" actId="478"/>
          <ac:spMkLst>
            <pc:docMk/>
            <pc:sldMk cId="557997519" sldId="1062"/>
            <ac:spMk id="3" creationId="{7E948187-FC5D-4BD7-8CD7-739ADEF3FB98}"/>
          </ac:spMkLst>
        </pc:spChg>
        <pc:spChg chg="add del mod">
          <ac:chgData name="Damian Gordon" userId="796278f3-970d-4a3b-8137-dc597a054133" providerId="ADAL" clId="{0D63B736-5652-45DA-B98A-586B011B2B89}" dt="2024-11-23T21:47:32.556" v="13580" actId="478"/>
          <ac:spMkLst>
            <pc:docMk/>
            <pc:sldMk cId="557997519" sldId="1062"/>
            <ac:spMk id="5" creationId="{E41E764B-9CD5-1A3B-6F27-5280E29AEFEF}"/>
          </ac:spMkLst>
        </pc:spChg>
        <pc:graphicFrameChg chg="add del mod modGraphic">
          <ac:chgData name="Damian Gordon" userId="796278f3-970d-4a3b-8137-dc597a054133" providerId="ADAL" clId="{0D63B736-5652-45DA-B98A-586B011B2B89}" dt="2024-11-23T21:48:10.448" v="13585" actId="478"/>
          <ac:graphicFrameMkLst>
            <pc:docMk/>
            <pc:sldMk cId="557997519" sldId="1062"/>
            <ac:graphicFrameMk id="6" creationId="{872E8D87-81FA-E360-38FE-40F2833B7350}"/>
          </ac:graphicFrameMkLst>
        </pc:graphicFrameChg>
        <pc:graphicFrameChg chg="add mod modGraphic">
          <ac:chgData name="Damian Gordon" userId="796278f3-970d-4a3b-8137-dc597a054133" providerId="ADAL" clId="{0D63B736-5652-45DA-B98A-586B011B2B89}" dt="2024-11-23T22:04:15.171" v="13934"/>
          <ac:graphicFrameMkLst>
            <pc:docMk/>
            <pc:sldMk cId="557997519" sldId="1062"/>
            <ac:graphicFrameMk id="8" creationId="{0F2C66AB-5D64-0DBF-31CC-328A2DB9499F}"/>
          </ac:graphicFrameMkLst>
        </pc:graphicFrameChg>
      </pc:sldChg>
      <pc:sldChg chg="addSp delSp modSp add del mod">
        <pc:chgData name="Damian Gordon" userId="796278f3-970d-4a3b-8137-dc597a054133" providerId="ADAL" clId="{0D63B736-5652-45DA-B98A-586B011B2B89}" dt="2024-11-23T22:12:22.942" v="13939" actId="47"/>
        <pc:sldMkLst>
          <pc:docMk/>
          <pc:sldMk cId="901666592" sldId="1063"/>
        </pc:sldMkLst>
        <pc:spChg chg="mod">
          <ac:chgData name="Damian Gordon" userId="796278f3-970d-4a3b-8137-dc597a054133" providerId="ADAL" clId="{0D63B736-5652-45DA-B98A-586B011B2B89}" dt="2024-11-23T20:22:44.298" v="13344" actId="20577"/>
          <ac:spMkLst>
            <pc:docMk/>
            <pc:sldMk cId="901666592" sldId="1063"/>
            <ac:spMk id="11" creationId="{B2B983E2-95CD-8473-A0DD-3CE189475A7F}"/>
          </ac:spMkLst>
        </pc:spChg>
        <pc:graphicFrameChg chg="del">
          <ac:chgData name="Damian Gordon" userId="796278f3-970d-4a3b-8137-dc597a054133" providerId="ADAL" clId="{0D63B736-5652-45DA-B98A-586B011B2B89}" dt="2024-11-23T20:22:54.746" v="13346" actId="478"/>
          <ac:graphicFrameMkLst>
            <pc:docMk/>
            <pc:sldMk cId="901666592" sldId="1063"/>
            <ac:graphicFrameMk id="5" creationId="{D604EC05-0AB8-445E-36A1-790F01637E51}"/>
          </ac:graphicFrameMkLst>
        </pc:graphicFrameChg>
        <pc:graphicFrameChg chg="del">
          <ac:chgData name="Damian Gordon" userId="796278f3-970d-4a3b-8137-dc597a054133" providerId="ADAL" clId="{0D63B736-5652-45DA-B98A-586B011B2B89}" dt="2024-11-23T20:22:54.746" v="13346" actId="478"/>
          <ac:graphicFrameMkLst>
            <pc:docMk/>
            <pc:sldMk cId="901666592" sldId="1063"/>
            <ac:graphicFrameMk id="6" creationId="{C8F17F4E-1521-C2E7-DDBA-475FD4D1000F}"/>
          </ac:graphicFrameMkLst>
        </pc:graphicFrameChg>
        <pc:graphicFrameChg chg="del">
          <ac:chgData name="Damian Gordon" userId="796278f3-970d-4a3b-8137-dc597a054133" providerId="ADAL" clId="{0D63B736-5652-45DA-B98A-586B011B2B89}" dt="2024-11-23T20:22:57.254" v="13347" actId="478"/>
          <ac:graphicFrameMkLst>
            <pc:docMk/>
            <pc:sldMk cId="901666592" sldId="1063"/>
            <ac:graphicFrameMk id="7" creationId="{8C5C6B90-ABB9-D7F4-5A56-36002BF26CA8}"/>
          </ac:graphicFrameMkLst>
        </pc:graphicFrameChg>
        <pc:graphicFrameChg chg="del">
          <ac:chgData name="Damian Gordon" userId="796278f3-970d-4a3b-8137-dc597a054133" providerId="ADAL" clId="{0D63B736-5652-45DA-B98A-586B011B2B89}" dt="2024-11-23T20:22:57.254" v="13347" actId="478"/>
          <ac:graphicFrameMkLst>
            <pc:docMk/>
            <pc:sldMk cId="901666592" sldId="1063"/>
            <ac:graphicFrameMk id="8" creationId="{2909905B-F187-C000-52E8-1506DDA0E201}"/>
          </ac:graphicFrameMkLst>
        </pc:graphicFrameChg>
        <pc:picChg chg="add mod">
          <ac:chgData name="Damian Gordon" userId="796278f3-970d-4a3b-8137-dc597a054133" providerId="ADAL" clId="{0D63B736-5652-45DA-B98A-586B011B2B89}" dt="2024-11-23T20:23:12.784" v="13352" actId="1076"/>
          <ac:picMkLst>
            <pc:docMk/>
            <pc:sldMk cId="901666592" sldId="1063"/>
            <ac:picMk id="2" creationId="{E1C4046C-8161-6C91-E429-CB1A6B544D10}"/>
          </ac:picMkLst>
        </pc:picChg>
        <pc:picChg chg="del">
          <ac:chgData name="Damian Gordon" userId="796278f3-970d-4a3b-8137-dc597a054133" providerId="ADAL" clId="{0D63B736-5652-45DA-B98A-586B011B2B89}" dt="2024-11-23T20:22:50.143" v="13345" actId="478"/>
          <ac:picMkLst>
            <pc:docMk/>
            <pc:sldMk cId="901666592" sldId="1063"/>
            <ac:picMk id="3" creationId="{D2F8A236-31A5-F5F9-86C4-F30766D397A4}"/>
          </ac:picMkLst>
        </pc:picChg>
      </pc:sldChg>
      <pc:sldChg chg="add del">
        <pc:chgData name="Damian Gordon" userId="796278f3-970d-4a3b-8137-dc597a054133" providerId="ADAL" clId="{0D63B736-5652-45DA-B98A-586B011B2B89}" dt="2024-11-23T22:12:22.942" v="13939" actId="47"/>
        <pc:sldMkLst>
          <pc:docMk/>
          <pc:sldMk cId="2706088076" sldId="1064"/>
        </pc:sldMkLst>
      </pc:sldChg>
      <pc:sldChg chg="modSp add mod">
        <pc:chgData name="Damian Gordon" userId="796278f3-970d-4a3b-8137-dc597a054133" providerId="ADAL" clId="{0D63B736-5652-45DA-B98A-586B011B2B89}" dt="2024-11-23T21:56:28.526" v="13764" actId="27636"/>
        <pc:sldMkLst>
          <pc:docMk/>
          <pc:sldMk cId="3946062086" sldId="1065"/>
        </pc:sldMkLst>
        <pc:spChg chg="mod">
          <ac:chgData name="Damian Gordon" userId="796278f3-970d-4a3b-8137-dc597a054133" providerId="ADAL" clId="{0D63B736-5652-45DA-B98A-586B011B2B89}" dt="2024-11-23T21:51:44.282" v="13714" actId="20577"/>
          <ac:spMkLst>
            <pc:docMk/>
            <pc:sldMk cId="3946062086" sldId="1065"/>
            <ac:spMk id="2" creationId="{D3C418C9-1892-C6EB-CF44-D83DBC5FFEEB}"/>
          </ac:spMkLst>
        </pc:spChg>
        <pc:spChg chg="mod">
          <ac:chgData name="Damian Gordon" userId="796278f3-970d-4a3b-8137-dc597a054133" providerId="ADAL" clId="{0D63B736-5652-45DA-B98A-586B011B2B89}" dt="2024-11-23T21:56:28.526" v="13764" actId="27636"/>
          <ac:spMkLst>
            <pc:docMk/>
            <pc:sldMk cId="3946062086" sldId="1065"/>
            <ac:spMk id="3" creationId="{4CC8E850-CC9A-C244-58A3-21676AE1F1C5}"/>
          </ac:spMkLst>
        </pc:spChg>
      </pc:sldChg>
      <pc:sldChg chg="modSp add mod">
        <pc:chgData name="Damian Gordon" userId="796278f3-970d-4a3b-8137-dc597a054133" providerId="ADAL" clId="{0D63B736-5652-45DA-B98A-586B011B2B89}" dt="2024-11-23T22:00:17.287" v="13884" actId="20577"/>
        <pc:sldMkLst>
          <pc:docMk/>
          <pc:sldMk cId="4245559465" sldId="1066"/>
        </pc:sldMkLst>
        <pc:spChg chg="mod">
          <ac:chgData name="Damian Gordon" userId="796278f3-970d-4a3b-8137-dc597a054133" providerId="ADAL" clId="{0D63B736-5652-45DA-B98A-586B011B2B89}" dt="2024-11-23T22:00:17.287" v="13884" actId="20577"/>
          <ac:spMkLst>
            <pc:docMk/>
            <pc:sldMk cId="4245559465" sldId="1066"/>
            <ac:spMk id="3" creationId="{8C6DA5E3-D05E-0D9E-3CDF-5C2126A3B344}"/>
          </ac:spMkLst>
        </pc:spChg>
      </pc:sldChg>
      <pc:sldChg chg="modSp add mod">
        <pc:chgData name="Damian Gordon" userId="796278f3-970d-4a3b-8137-dc597a054133" providerId="ADAL" clId="{0D63B736-5652-45DA-B98A-586B011B2B89}" dt="2024-11-23T22:55:06.519" v="14051" actId="20577"/>
        <pc:sldMkLst>
          <pc:docMk/>
          <pc:sldMk cId="564093578" sldId="1067"/>
        </pc:sldMkLst>
        <pc:spChg chg="mod">
          <ac:chgData name="Damian Gordon" userId="796278f3-970d-4a3b-8137-dc597a054133" providerId="ADAL" clId="{0D63B736-5652-45DA-B98A-586B011B2B89}" dt="2024-11-23T22:55:06.519" v="14051" actId="20577"/>
          <ac:spMkLst>
            <pc:docMk/>
            <pc:sldMk cId="564093578" sldId="1067"/>
            <ac:spMk id="3" creationId="{27D39BC2-8473-1F14-B4ED-0196A563C836}"/>
          </ac:spMkLst>
        </pc:spChg>
      </pc:sldChg>
      <pc:sldChg chg="modSp add mod">
        <pc:chgData name="Damian Gordon" userId="796278f3-970d-4a3b-8137-dc597a054133" providerId="ADAL" clId="{0D63B736-5652-45DA-B98A-586B011B2B89}" dt="2024-11-23T22:58:50.317" v="14115" actId="207"/>
        <pc:sldMkLst>
          <pc:docMk/>
          <pc:sldMk cId="2174049868" sldId="1068"/>
        </pc:sldMkLst>
        <pc:graphicFrameChg chg="mod modGraphic">
          <ac:chgData name="Damian Gordon" userId="796278f3-970d-4a3b-8137-dc597a054133" providerId="ADAL" clId="{0D63B736-5652-45DA-B98A-586B011B2B89}" dt="2024-11-23T22:58:50.317" v="14115" actId="207"/>
          <ac:graphicFrameMkLst>
            <pc:docMk/>
            <pc:sldMk cId="2174049868" sldId="1068"/>
            <ac:graphicFrameMk id="8" creationId="{C6E2A7CF-10C1-EAFB-9534-4721B50CC679}"/>
          </ac:graphicFrameMkLst>
        </pc:graphicFrameChg>
      </pc:sldChg>
      <pc:sldChg chg="addSp delSp modSp add mod">
        <pc:chgData name="Damian Gordon" userId="796278f3-970d-4a3b-8137-dc597a054133" providerId="ADAL" clId="{0D63B736-5652-45DA-B98A-586B011B2B89}" dt="2024-11-24T13:45:56.709" v="18251" actId="1038"/>
        <pc:sldMkLst>
          <pc:docMk/>
          <pc:sldMk cId="2926359777" sldId="1069"/>
        </pc:sldMkLst>
        <pc:spChg chg="mod">
          <ac:chgData name="Damian Gordon" userId="796278f3-970d-4a3b-8137-dc597a054133" providerId="ADAL" clId="{0D63B736-5652-45DA-B98A-586B011B2B89}" dt="2024-11-23T23:08:05.599" v="14541" actId="20577"/>
          <ac:spMkLst>
            <pc:docMk/>
            <pc:sldMk cId="2926359777" sldId="1069"/>
            <ac:spMk id="3" creationId="{22974311-64D5-6126-55FC-35E6C36D562A}"/>
          </ac:spMkLst>
        </pc:spChg>
        <pc:graphicFrameChg chg="add del mod modGraphic">
          <ac:chgData name="Damian Gordon" userId="796278f3-970d-4a3b-8137-dc597a054133" providerId="ADAL" clId="{0D63B736-5652-45DA-B98A-586B011B2B89}" dt="2024-11-23T23:01:59.950" v="14271" actId="478"/>
          <ac:graphicFrameMkLst>
            <pc:docMk/>
            <pc:sldMk cId="2926359777" sldId="1069"/>
            <ac:graphicFrameMk id="4" creationId="{8D891B4C-9133-D9F7-9ABF-170138EE51DE}"/>
          </ac:graphicFrameMkLst>
        </pc:graphicFrameChg>
        <pc:graphicFrameChg chg="add del mod modGraphic">
          <ac:chgData name="Damian Gordon" userId="796278f3-970d-4a3b-8137-dc597a054133" providerId="ADAL" clId="{0D63B736-5652-45DA-B98A-586B011B2B89}" dt="2024-11-23T23:02:56.379" v="14287" actId="478"/>
          <ac:graphicFrameMkLst>
            <pc:docMk/>
            <pc:sldMk cId="2926359777" sldId="1069"/>
            <ac:graphicFrameMk id="5" creationId="{ECF83331-0514-6F7B-EB6E-379AA1C60034}"/>
          </ac:graphicFrameMkLst>
        </pc:graphicFrameChg>
        <pc:graphicFrameChg chg="add del mod modGraphic">
          <ac:chgData name="Damian Gordon" userId="796278f3-970d-4a3b-8137-dc597a054133" providerId="ADAL" clId="{0D63B736-5652-45DA-B98A-586B011B2B89}" dt="2024-11-23T23:03:15.834" v="14291" actId="478"/>
          <ac:graphicFrameMkLst>
            <pc:docMk/>
            <pc:sldMk cId="2926359777" sldId="1069"/>
            <ac:graphicFrameMk id="6" creationId="{5FAB1065-970C-6ED2-DD57-1CC1987FAA9D}"/>
          </ac:graphicFrameMkLst>
        </pc:graphicFrameChg>
        <pc:graphicFrameChg chg="add mod modGraphic">
          <ac:chgData name="Damian Gordon" userId="796278f3-970d-4a3b-8137-dc597a054133" providerId="ADAL" clId="{0D63B736-5652-45DA-B98A-586B011B2B89}" dt="2024-11-23T23:09:11.136" v="14555" actId="20577"/>
          <ac:graphicFrameMkLst>
            <pc:docMk/>
            <pc:sldMk cId="2926359777" sldId="1069"/>
            <ac:graphicFrameMk id="8" creationId="{80D7EA67-9D04-8F9E-F855-70FE6968A70C}"/>
          </ac:graphicFrameMkLst>
        </pc:graphicFrameChg>
        <pc:picChg chg="add mod">
          <ac:chgData name="Damian Gordon" userId="796278f3-970d-4a3b-8137-dc597a054133" providerId="ADAL" clId="{0D63B736-5652-45DA-B98A-586B011B2B89}" dt="2024-11-24T13:45:56.709" v="18251" actId="1038"/>
          <ac:picMkLst>
            <pc:docMk/>
            <pc:sldMk cId="2926359777" sldId="1069"/>
            <ac:picMk id="5" creationId="{BB1393C1-7E64-7D29-060D-781A29BC7B3C}"/>
          </ac:picMkLst>
        </pc:picChg>
        <pc:picChg chg="add del">
          <ac:chgData name="Damian Gordon" userId="796278f3-970d-4a3b-8137-dc597a054133" providerId="ADAL" clId="{0D63B736-5652-45DA-B98A-586B011B2B89}" dt="2024-11-24T13:45:04.973" v="18197" actId="21"/>
          <ac:picMkLst>
            <pc:docMk/>
            <pc:sldMk cId="2926359777" sldId="1069"/>
            <ac:picMk id="1026" creationId="{5C100BDA-959E-EC08-515E-7B535FACC6C7}"/>
          </ac:picMkLst>
        </pc:picChg>
      </pc:sldChg>
      <pc:sldChg chg="add ord">
        <pc:chgData name="Damian Gordon" userId="796278f3-970d-4a3b-8137-dc597a054133" providerId="ADAL" clId="{0D63B736-5652-45DA-B98A-586B011B2B89}" dt="2024-11-23T23:25:37.890" v="15204"/>
        <pc:sldMkLst>
          <pc:docMk/>
          <pc:sldMk cId="2333421805" sldId="1070"/>
        </pc:sldMkLst>
      </pc:sldChg>
      <pc:sldChg chg="modSp add mod">
        <pc:chgData name="Damian Gordon" userId="796278f3-970d-4a3b-8137-dc597a054133" providerId="ADAL" clId="{0D63B736-5652-45DA-B98A-586B011B2B89}" dt="2024-11-23T23:23:07.701" v="14999"/>
        <pc:sldMkLst>
          <pc:docMk/>
          <pc:sldMk cId="3530747663" sldId="1071"/>
        </pc:sldMkLst>
        <pc:graphicFrameChg chg="mod modGraphic">
          <ac:chgData name="Damian Gordon" userId="796278f3-970d-4a3b-8137-dc597a054133" providerId="ADAL" clId="{0D63B736-5652-45DA-B98A-586B011B2B89}" dt="2024-11-23T23:23:07.701" v="14999"/>
          <ac:graphicFrameMkLst>
            <pc:docMk/>
            <pc:sldMk cId="3530747663" sldId="1071"/>
            <ac:graphicFrameMk id="8" creationId="{794E33A5-619C-7874-6CC8-B260A0610315}"/>
          </ac:graphicFrameMkLst>
        </pc:graphicFrameChg>
      </pc:sldChg>
      <pc:sldChg chg="addSp modSp add mod">
        <pc:chgData name="Damian Gordon" userId="796278f3-970d-4a3b-8137-dc597a054133" providerId="ADAL" clId="{0D63B736-5652-45DA-B98A-586B011B2B89}" dt="2024-11-23T23:25:21.399" v="15202" actId="20577"/>
        <pc:sldMkLst>
          <pc:docMk/>
          <pc:sldMk cId="3111201412" sldId="1072"/>
        </pc:sldMkLst>
        <pc:spChg chg="add mod">
          <ac:chgData name="Damian Gordon" userId="796278f3-970d-4a3b-8137-dc597a054133" providerId="ADAL" clId="{0D63B736-5652-45DA-B98A-586B011B2B89}" dt="2024-11-23T23:25:21.399" v="15202" actId="20577"/>
          <ac:spMkLst>
            <pc:docMk/>
            <pc:sldMk cId="3111201412" sldId="1072"/>
            <ac:spMk id="3" creationId="{AE5B04B4-6B17-2D70-0D50-3EFEA31B5406}"/>
          </ac:spMkLst>
        </pc:spChg>
      </pc:sldChg>
      <pc:sldChg chg="modSp add mod">
        <pc:chgData name="Damian Gordon" userId="796278f3-970d-4a3b-8137-dc597a054133" providerId="ADAL" clId="{0D63B736-5652-45DA-B98A-586B011B2B89}" dt="2024-11-23T23:56:12.593" v="15718" actId="113"/>
        <pc:sldMkLst>
          <pc:docMk/>
          <pc:sldMk cId="3887185575" sldId="1073"/>
        </pc:sldMkLst>
        <pc:spChg chg="mod">
          <ac:chgData name="Damian Gordon" userId="796278f3-970d-4a3b-8137-dc597a054133" providerId="ADAL" clId="{0D63B736-5652-45DA-B98A-586B011B2B89}" dt="2024-11-23T23:52:35.278" v="15566" actId="20577"/>
          <ac:spMkLst>
            <pc:docMk/>
            <pc:sldMk cId="3887185575" sldId="1073"/>
            <ac:spMk id="2" creationId="{49829306-B81E-1B9E-15EB-EDACFE8B039C}"/>
          </ac:spMkLst>
        </pc:spChg>
        <pc:spChg chg="mod">
          <ac:chgData name="Damian Gordon" userId="796278f3-970d-4a3b-8137-dc597a054133" providerId="ADAL" clId="{0D63B736-5652-45DA-B98A-586B011B2B89}" dt="2024-11-23T23:56:12.593" v="15718" actId="113"/>
          <ac:spMkLst>
            <pc:docMk/>
            <pc:sldMk cId="3887185575" sldId="1073"/>
            <ac:spMk id="3" creationId="{A1037D62-CCEB-AF54-D2C9-D09080D6263B}"/>
          </ac:spMkLst>
        </pc:spChg>
      </pc:sldChg>
      <pc:sldChg chg="modSp add mod">
        <pc:chgData name="Damian Gordon" userId="796278f3-970d-4a3b-8137-dc597a054133" providerId="ADAL" clId="{0D63B736-5652-45DA-B98A-586B011B2B89}" dt="2024-11-24T12:25:09.427" v="18194" actId="27636"/>
        <pc:sldMkLst>
          <pc:docMk/>
          <pc:sldMk cId="2592154341" sldId="1074"/>
        </pc:sldMkLst>
        <pc:spChg chg="mod">
          <ac:chgData name="Damian Gordon" userId="796278f3-970d-4a3b-8137-dc597a054133" providerId="ADAL" clId="{0D63B736-5652-45DA-B98A-586B011B2B89}" dt="2024-11-24T12:25:09.427" v="18194" actId="27636"/>
          <ac:spMkLst>
            <pc:docMk/>
            <pc:sldMk cId="2592154341" sldId="1074"/>
            <ac:spMk id="3" creationId="{892114B0-8C12-4FEB-2162-E800DB40C152}"/>
          </ac:spMkLst>
        </pc:spChg>
      </pc:sldChg>
      <pc:sldChg chg="modSp add mod">
        <pc:chgData name="Damian Gordon" userId="796278f3-970d-4a3b-8137-dc597a054133" providerId="ADAL" clId="{0D63B736-5652-45DA-B98A-586B011B2B89}" dt="2024-11-23T23:57:51.469" v="15838" actId="20577"/>
        <pc:sldMkLst>
          <pc:docMk/>
          <pc:sldMk cId="2211756294" sldId="1075"/>
        </pc:sldMkLst>
        <pc:spChg chg="mod">
          <ac:chgData name="Damian Gordon" userId="796278f3-970d-4a3b-8137-dc597a054133" providerId="ADAL" clId="{0D63B736-5652-45DA-B98A-586B011B2B89}" dt="2024-11-23T23:57:51.469" v="15838" actId="20577"/>
          <ac:spMkLst>
            <pc:docMk/>
            <pc:sldMk cId="2211756294" sldId="1075"/>
            <ac:spMk id="3" creationId="{C5FD49C6-AA63-3F1F-1CA1-B01586E9D8E9}"/>
          </ac:spMkLst>
        </pc:spChg>
      </pc:sldChg>
      <pc:sldChg chg="modSp add mod">
        <pc:chgData name="Damian Gordon" userId="796278f3-970d-4a3b-8137-dc597a054133" providerId="ADAL" clId="{0D63B736-5652-45DA-B98A-586B011B2B89}" dt="2024-11-24T00:01:01.587" v="15905" actId="20577"/>
        <pc:sldMkLst>
          <pc:docMk/>
          <pc:sldMk cId="884114134" sldId="1076"/>
        </pc:sldMkLst>
        <pc:spChg chg="mod">
          <ac:chgData name="Damian Gordon" userId="796278f3-970d-4a3b-8137-dc597a054133" providerId="ADAL" clId="{0D63B736-5652-45DA-B98A-586B011B2B89}" dt="2024-11-23T23:59:46.954" v="15852" actId="20577"/>
          <ac:spMkLst>
            <pc:docMk/>
            <pc:sldMk cId="884114134" sldId="1076"/>
            <ac:spMk id="2" creationId="{AA121305-31A2-8EFA-03DF-7D95DE1AE1C1}"/>
          </ac:spMkLst>
        </pc:spChg>
        <pc:spChg chg="mod">
          <ac:chgData name="Damian Gordon" userId="796278f3-970d-4a3b-8137-dc597a054133" providerId="ADAL" clId="{0D63B736-5652-45DA-B98A-586B011B2B89}" dt="2024-11-24T00:01:01.587" v="15905" actId="20577"/>
          <ac:spMkLst>
            <pc:docMk/>
            <pc:sldMk cId="884114134" sldId="1076"/>
            <ac:spMk id="3" creationId="{EB47DFA7-AD06-F07C-0BB3-86369806B4B7}"/>
          </ac:spMkLst>
        </pc:spChg>
      </pc:sldChg>
      <pc:sldChg chg="modSp add mod">
        <pc:chgData name="Damian Gordon" userId="796278f3-970d-4a3b-8137-dc597a054133" providerId="ADAL" clId="{0D63B736-5652-45DA-B98A-586B011B2B89}" dt="2024-11-24T00:02:14.425" v="16004" actId="20577"/>
        <pc:sldMkLst>
          <pc:docMk/>
          <pc:sldMk cId="217014251" sldId="1077"/>
        </pc:sldMkLst>
        <pc:spChg chg="mod">
          <ac:chgData name="Damian Gordon" userId="796278f3-970d-4a3b-8137-dc597a054133" providerId="ADAL" clId="{0D63B736-5652-45DA-B98A-586B011B2B89}" dt="2024-11-24T00:02:14.425" v="16004" actId="20577"/>
          <ac:spMkLst>
            <pc:docMk/>
            <pc:sldMk cId="217014251" sldId="1077"/>
            <ac:spMk id="3" creationId="{A2451510-EE05-3615-3AA5-7FCE3B308DE5}"/>
          </ac:spMkLst>
        </pc:spChg>
      </pc:sldChg>
      <pc:sldChg chg="addSp modSp add mod">
        <pc:chgData name="Damian Gordon" userId="796278f3-970d-4a3b-8137-dc597a054133" providerId="ADAL" clId="{0D63B736-5652-45DA-B98A-586B011B2B89}" dt="2024-11-24T00:12:49.255" v="16197"/>
        <pc:sldMkLst>
          <pc:docMk/>
          <pc:sldMk cId="2983571680" sldId="1078"/>
        </pc:sldMkLst>
        <pc:spChg chg="mod">
          <ac:chgData name="Damian Gordon" userId="796278f3-970d-4a3b-8137-dc597a054133" providerId="ADAL" clId="{0D63B736-5652-45DA-B98A-586B011B2B89}" dt="2024-11-24T00:02:51.714" v="16007" actId="20577"/>
          <ac:spMkLst>
            <pc:docMk/>
            <pc:sldMk cId="2983571680" sldId="1078"/>
            <ac:spMk id="3" creationId="{42C8F49C-AF4C-1149-FF5F-0AEFEC9A12BD}"/>
          </ac:spMkLst>
        </pc:spChg>
        <pc:cxnChg chg="add mod">
          <ac:chgData name="Damian Gordon" userId="796278f3-970d-4a3b-8137-dc597a054133" providerId="ADAL" clId="{0D63B736-5652-45DA-B98A-586B011B2B89}" dt="2024-11-24T00:12:49.255" v="16197"/>
          <ac:cxnSpMkLst>
            <pc:docMk/>
            <pc:sldMk cId="2983571680" sldId="1078"/>
            <ac:cxnSpMk id="4" creationId="{CAABE5C1-8316-A448-D7C4-40BA24EC7F7A}"/>
          </ac:cxnSpMkLst>
        </pc:cxnChg>
      </pc:sldChg>
      <pc:sldChg chg="addSp delSp modSp add mod">
        <pc:chgData name="Damian Gordon" userId="796278f3-970d-4a3b-8137-dc597a054133" providerId="ADAL" clId="{0D63B736-5652-45DA-B98A-586B011B2B89}" dt="2024-11-24T00:04:28.207" v="16062" actId="1076"/>
        <pc:sldMkLst>
          <pc:docMk/>
          <pc:sldMk cId="1354475996" sldId="1079"/>
        </pc:sldMkLst>
        <pc:spChg chg="del">
          <ac:chgData name="Damian Gordon" userId="796278f3-970d-4a3b-8137-dc597a054133" providerId="ADAL" clId="{0D63B736-5652-45DA-B98A-586B011B2B89}" dt="2024-11-24T00:03:55.927" v="16009" actId="478"/>
          <ac:spMkLst>
            <pc:docMk/>
            <pc:sldMk cId="1354475996" sldId="1079"/>
            <ac:spMk id="2" creationId="{BCB12F53-2935-57F0-FE33-FCCC316DD9F4}"/>
          </ac:spMkLst>
        </pc:spChg>
        <pc:spChg chg="del">
          <ac:chgData name="Damian Gordon" userId="796278f3-970d-4a3b-8137-dc597a054133" providerId="ADAL" clId="{0D63B736-5652-45DA-B98A-586B011B2B89}" dt="2024-11-24T00:03:55.927" v="16009" actId="478"/>
          <ac:spMkLst>
            <pc:docMk/>
            <pc:sldMk cId="1354475996" sldId="1079"/>
            <ac:spMk id="3" creationId="{EC9EEA30-3B02-C913-24A7-3E48D4D2F67F}"/>
          </ac:spMkLst>
        </pc:spChg>
        <pc:spChg chg="add del mod">
          <ac:chgData name="Damian Gordon" userId="796278f3-970d-4a3b-8137-dc597a054133" providerId="ADAL" clId="{0D63B736-5652-45DA-B98A-586B011B2B89}" dt="2024-11-24T00:03:56.866" v="16010" actId="478"/>
          <ac:spMkLst>
            <pc:docMk/>
            <pc:sldMk cId="1354475996" sldId="1079"/>
            <ac:spMk id="4" creationId="{84A1E710-7F3D-3469-D6E7-4D376C0299F0}"/>
          </ac:spMkLst>
        </pc:spChg>
        <pc:spChg chg="add del mod">
          <ac:chgData name="Damian Gordon" userId="796278f3-970d-4a3b-8137-dc597a054133" providerId="ADAL" clId="{0D63B736-5652-45DA-B98A-586B011B2B89}" dt="2024-11-24T00:03:56.866" v="16010" actId="478"/>
          <ac:spMkLst>
            <pc:docMk/>
            <pc:sldMk cId="1354475996" sldId="1079"/>
            <ac:spMk id="5" creationId="{7BA870DA-9ACF-E68F-A358-BA88789417D5}"/>
          </ac:spMkLst>
        </pc:spChg>
        <pc:spChg chg="add mod">
          <ac:chgData name="Damian Gordon" userId="796278f3-970d-4a3b-8137-dc597a054133" providerId="ADAL" clId="{0D63B736-5652-45DA-B98A-586B011B2B89}" dt="2024-11-24T00:04:28.207" v="16062" actId="1076"/>
          <ac:spMkLst>
            <pc:docMk/>
            <pc:sldMk cId="1354475996" sldId="1079"/>
            <ac:spMk id="8" creationId="{F874F2BD-1B15-1EE4-1AA1-265CB9E53B20}"/>
          </ac:spMkLst>
        </pc:spChg>
        <pc:picChg chg="add mod">
          <ac:chgData name="Damian Gordon" userId="796278f3-970d-4a3b-8137-dc597a054133" providerId="ADAL" clId="{0D63B736-5652-45DA-B98A-586B011B2B89}" dt="2024-11-24T00:04:28.207" v="16062" actId="1076"/>
          <ac:picMkLst>
            <pc:docMk/>
            <pc:sldMk cId="1354475996" sldId="1079"/>
            <ac:picMk id="6" creationId="{53E069F1-4558-86F9-A9AD-BD9657A793E1}"/>
          </ac:picMkLst>
        </pc:picChg>
        <pc:picChg chg="del">
          <ac:chgData name="Damian Gordon" userId="796278f3-970d-4a3b-8137-dc597a054133" providerId="ADAL" clId="{0D63B736-5652-45DA-B98A-586B011B2B89}" dt="2024-11-24T00:03:55.927" v="16009" actId="478"/>
          <ac:picMkLst>
            <pc:docMk/>
            <pc:sldMk cId="1354475996" sldId="1079"/>
            <ac:picMk id="7" creationId="{2FE3497F-2EE4-F48E-D9B5-D7F84DD3477E}"/>
          </ac:picMkLst>
        </pc:picChg>
      </pc:sldChg>
      <pc:sldChg chg="addSp delSp modSp add mod">
        <pc:chgData name="Damian Gordon" userId="796278f3-970d-4a3b-8137-dc597a054133" providerId="ADAL" clId="{0D63B736-5652-45DA-B98A-586B011B2B89}" dt="2024-11-24T00:06:32.862" v="16098"/>
        <pc:sldMkLst>
          <pc:docMk/>
          <pc:sldMk cId="2976302763" sldId="1080"/>
        </pc:sldMkLst>
        <pc:spChg chg="add del mod">
          <ac:chgData name="Damian Gordon" userId="796278f3-970d-4a3b-8137-dc597a054133" providerId="ADAL" clId="{0D63B736-5652-45DA-B98A-586B011B2B89}" dt="2024-11-24T00:06:32.419" v="16097" actId="478"/>
          <ac:spMkLst>
            <pc:docMk/>
            <pc:sldMk cId="2976302763" sldId="1080"/>
            <ac:spMk id="2" creationId="{8D98ADF5-4B2D-B85E-5C0B-9B835C68F0B3}"/>
          </ac:spMkLst>
        </pc:spChg>
        <pc:spChg chg="add mod">
          <ac:chgData name="Damian Gordon" userId="796278f3-970d-4a3b-8137-dc597a054133" providerId="ADAL" clId="{0D63B736-5652-45DA-B98A-586B011B2B89}" dt="2024-11-24T00:06:32.862" v="16098"/>
          <ac:spMkLst>
            <pc:docMk/>
            <pc:sldMk cId="2976302763" sldId="1080"/>
            <ac:spMk id="3" creationId="{805D94EC-7518-7471-7D14-76A81FE17636}"/>
          </ac:spMkLst>
        </pc:spChg>
      </pc:sldChg>
      <pc:sldChg chg="addSp modSp add mod">
        <pc:chgData name="Damian Gordon" userId="796278f3-970d-4a3b-8137-dc597a054133" providerId="ADAL" clId="{0D63B736-5652-45DA-B98A-586B011B2B89}" dt="2024-11-24T00:06:26.372" v="16096" actId="14100"/>
        <pc:sldMkLst>
          <pc:docMk/>
          <pc:sldMk cId="1414922506" sldId="1081"/>
        </pc:sldMkLst>
        <pc:spChg chg="mod">
          <ac:chgData name="Damian Gordon" userId="796278f3-970d-4a3b-8137-dc597a054133" providerId="ADAL" clId="{0D63B736-5652-45DA-B98A-586B011B2B89}" dt="2024-11-24T00:06:26.372" v="16096" actId="14100"/>
          <ac:spMkLst>
            <pc:docMk/>
            <pc:sldMk cId="1414922506" sldId="1081"/>
            <ac:spMk id="2" creationId="{5FA3F57D-5B63-D0F1-9C20-0F984F91CA65}"/>
          </ac:spMkLst>
        </pc:spChg>
        <pc:spChg chg="add mod">
          <ac:chgData name="Damian Gordon" userId="796278f3-970d-4a3b-8137-dc597a054133" providerId="ADAL" clId="{0D63B736-5652-45DA-B98A-586B011B2B89}" dt="2024-11-24T00:05:50.192" v="16090" actId="20577"/>
          <ac:spMkLst>
            <pc:docMk/>
            <pc:sldMk cId="1414922506" sldId="1081"/>
            <ac:spMk id="3" creationId="{4AED7842-7EDE-EB64-2FC9-4148713242AD}"/>
          </ac:spMkLst>
        </pc:spChg>
        <pc:spChg chg="add mod">
          <ac:chgData name="Damian Gordon" userId="796278f3-970d-4a3b-8137-dc597a054133" providerId="ADAL" clId="{0D63B736-5652-45DA-B98A-586B011B2B89}" dt="2024-11-24T00:06:01.515" v="16093" actId="1076"/>
          <ac:spMkLst>
            <pc:docMk/>
            <pc:sldMk cId="1414922506" sldId="1081"/>
            <ac:spMk id="4" creationId="{4D241F4E-B875-562B-60EA-7811B995514D}"/>
          </ac:spMkLst>
        </pc:spChg>
      </pc:sldChg>
      <pc:sldChg chg="addSp modSp add mod">
        <pc:chgData name="Damian Gordon" userId="796278f3-970d-4a3b-8137-dc597a054133" providerId="ADAL" clId="{0D63B736-5652-45DA-B98A-586B011B2B89}" dt="2024-11-24T00:07:34.329" v="16116" actId="1582"/>
        <pc:sldMkLst>
          <pc:docMk/>
          <pc:sldMk cId="4082989797" sldId="1082"/>
        </pc:sldMkLst>
        <pc:spChg chg="add mod">
          <ac:chgData name="Damian Gordon" userId="796278f3-970d-4a3b-8137-dc597a054133" providerId="ADAL" clId="{0D63B736-5652-45DA-B98A-586B011B2B89}" dt="2024-11-24T00:07:03.432" v="16114" actId="20577"/>
          <ac:spMkLst>
            <pc:docMk/>
            <pc:sldMk cId="4082989797" sldId="1082"/>
            <ac:spMk id="5" creationId="{31010716-9318-21AE-DAA6-DA7377F1D179}"/>
          </ac:spMkLst>
        </pc:spChg>
        <pc:spChg chg="add mod">
          <ac:chgData name="Damian Gordon" userId="796278f3-970d-4a3b-8137-dc597a054133" providerId="ADAL" clId="{0D63B736-5652-45DA-B98A-586B011B2B89}" dt="2024-11-24T00:07:34.329" v="16116" actId="1582"/>
          <ac:spMkLst>
            <pc:docMk/>
            <pc:sldMk cId="4082989797" sldId="1082"/>
            <ac:spMk id="7" creationId="{A0534EAA-A24D-A3C6-8F56-957290025581}"/>
          </ac:spMkLst>
        </pc:spChg>
      </pc:sldChg>
      <pc:sldChg chg="addSp modSp add mod">
        <pc:chgData name="Damian Gordon" userId="796278f3-970d-4a3b-8137-dc597a054133" providerId="ADAL" clId="{0D63B736-5652-45DA-B98A-586B011B2B89}" dt="2024-11-24T00:11:50.279" v="16196" actId="14100"/>
        <pc:sldMkLst>
          <pc:docMk/>
          <pc:sldMk cId="1292194950" sldId="1083"/>
        </pc:sldMkLst>
        <pc:spChg chg="add mod">
          <ac:chgData name="Damian Gordon" userId="796278f3-970d-4a3b-8137-dc597a054133" providerId="ADAL" clId="{0D63B736-5652-45DA-B98A-586B011B2B89}" dt="2024-11-24T00:09:28.193" v="16169" actId="14100"/>
          <ac:spMkLst>
            <pc:docMk/>
            <pc:sldMk cId="1292194950" sldId="1083"/>
            <ac:spMk id="9" creationId="{3FBF2BBB-71B6-0FE4-A12E-A2CF0D03FEBF}"/>
          </ac:spMkLst>
        </pc:spChg>
        <pc:spChg chg="add mod">
          <ac:chgData name="Damian Gordon" userId="796278f3-970d-4a3b-8137-dc597a054133" providerId="ADAL" clId="{0D63B736-5652-45DA-B98A-586B011B2B89}" dt="2024-11-24T00:11:39.709" v="16193" actId="208"/>
          <ac:spMkLst>
            <pc:docMk/>
            <pc:sldMk cId="1292194950" sldId="1083"/>
            <ac:spMk id="20" creationId="{32B9BCFF-3BCD-E33C-50DD-E19E03334499}"/>
          </ac:spMkLst>
        </pc:spChg>
        <pc:cxnChg chg="add mod">
          <ac:chgData name="Damian Gordon" userId="796278f3-970d-4a3b-8137-dc597a054133" providerId="ADAL" clId="{0D63B736-5652-45DA-B98A-586B011B2B89}" dt="2024-11-24T00:11:04.569" v="16188" actId="14100"/>
          <ac:cxnSpMkLst>
            <pc:docMk/>
            <pc:sldMk cId="1292194950" sldId="1083"/>
            <ac:cxnSpMk id="11" creationId="{C405B633-A40E-3022-068D-0A30597A273A}"/>
          </ac:cxnSpMkLst>
        </pc:cxnChg>
        <pc:cxnChg chg="add mod">
          <ac:chgData name="Damian Gordon" userId="796278f3-970d-4a3b-8137-dc597a054133" providerId="ADAL" clId="{0D63B736-5652-45DA-B98A-586B011B2B89}" dt="2024-11-24T00:10:55.829" v="16186" actId="14100"/>
          <ac:cxnSpMkLst>
            <pc:docMk/>
            <pc:sldMk cId="1292194950" sldId="1083"/>
            <ac:cxnSpMk id="13" creationId="{25149810-BBF9-3A63-81AF-E9ED269520B5}"/>
          </ac:cxnSpMkLst>
        </pc:cxnChg>
        <pc:cxnChg chg="add mod">
          <ac:chgData name="Damian Gordon" userId="796278f3-970d-4a3b-8137-dc597a054133" providerId="ADAL" clId="{0D63B736-5652-45DA-B98A-586B011B2B89}" dt="2024-11-24T00:10:49.819" v="16184" actId="14100"/>
          <ac:cxnSpMkLst>
            <pc:docMk/>
            <pc:sldMk cId="1292194950" sldId="1083"/>
            <ac:cxnSpMk id="15" creationId="{78C9664B-A22A-C417-49B9-9BFA42A22B9F}"/>
          </ac:cxnSpMkLst>
        </pc:cxnChg>
        <pc:cxnChg chg="add mod">
          <ac:chgData name="Damian Gordon" userId="796278f3-970d-4a3b-8137-dc597a054133" providerId="ADAL" clId="{0D63B736-5652-45DA-B98A-586B011B2B89}" dt="2024-11-24T00:11:50.279" v="16196" actId="14100"/>
          <ac:cxnSpMkLst>
            <pc:docMk/>
            <pc:sldMk cId="1292194950" sldId="1083"/>
            <ac:cxnSpMk id="21" creationId="{A00C7FFA-FD0C-47C8-6351-14687B47EE83}"/>
          </ac:cxnSpMkLst>
        </pc:cxnChg>
      </pc:sldChg>
      <pc:sldChg chg="modSp add mod ord">
        <pc:chgData name="Damian Gordon" userId="796278f3-970d-4a3b-8137-dc597a054133" providerId="ADAL" clId="{0D63B736-5652-45DA-B98A-586B011B2B89}" dt="2024-11-24T02:42:32.672" v="16489" actId="20577"/>
        <pc:sldMkLst>
          <pc:docMk/>
          <pc:sldMk cId="3882331066" sldId="1084"/>
        </pc:sldMkLst>
        <pc:spChg chg="mod">
          <ac:chgData name="Damian Gordon" userId="796278f3-970d-4a3b-8137-dc597a054133" providerId="ADAL" clId="{0D63B736-5652-45DA-B98A-586B011B2B89}" dt="2024-11-24T02:42:32.672" v="16489" actId="20577"/>
          <ac:spMkLst>
            <pc:docMk/>
            <pc:sldMk cId="3882331066" sldId="1084"/>
            <ac:spMk id="3" creationId="{72283F9C-428B-4050-85BC-88AEA8FC1C80}"/>
          </ac:spMkLst>
        </pc:spChg>
      </pc:sldChg>
      <pc:sldChg chg="modSp add mod">
        <pc:chgData name="Damian Gordon" userId="796278f3-970d-4a3b-8137-dc597a054133" providerId="ADAL" clId="{0D63B736-5652-45DA-B98A-586B011B2B89}" dt="2024-11-24T00:16:03.503" v="16355" actId="20577"/>
        <pc:sldMkLst>
          <pc:docMk/>
          <pc:sldMk cId="2213319689" sldId="1085"/>
        </pc:sldMkLst>
        <pc:spChg chg="mod">
          <ac:chgData name="Damian Gordon" userId="796278f3-970d-4a3b-8137-dc597a054133" providerId="ADAL" clId="{0D63B736-5652-45DA-B98A-586B011B2B89}" dt="2024-11-24T00:16:03.503" v="16355" actId="20577"/>
          <ac:spMkLst>
            <pc:docMk/>
            <pc:sldMk cId="2213319689" sldId="1085"/>
            <ac:spMk id="3" creationId="{95C51261-6051-AC92-5431-0ACF5B7A9E5B}"/>
          </ac:spMkLst>
        </pc:spChg>
      </pc:sldChg>
      <pc:sldChg chg="modSp add mod">
        <pc:chgData name="Damian Gordon" userId="796278f3-970d-4a3b-8137-dc597a054133" providerId="ADAL" clId="{0D63B736-5652-45DA-B98A-586B011B2B89}" dt="2024-11-24T00:17:17.945" v="16392" actId="27636"/>
        <pc:sldMkLst>
          <pc:docMk/>
          <pc:sldMk cId="3489073873" sldId="1086"/>
        </pc:sldMkLst>
        <pc:spChg chg="mod">
          <ac:chgData name="Damian Gordon" userId="796278f3-970d-4a3b-8137-dc597a054133" providerId="ADAL" clId="{0D63B736-5652-45DA-B98A-586B011B2B89}" dt="2024-11-24T00:17:17.945" v="16392" actId="27636"/>
          <ac:spMkLst>
            <pc:docMk/>
            <pc:sldMk cId="3489073873" sldId="1086"/>
            <ac:spMk id="3" creationId="{3640D9F0-5130-3230-90A7-2BA48DAE10A4}"/>
          </ac:spMkLst>
        </pc:spChg>
      </pc:sldChg>
      <pc:sldChg chg="modSp add mod">
        <pc:chgData name="Damian Gordon" userId="796278f3-970d-4a3b-8137-dc597a054133" providerId="ADAL" clId="{0D63B736-5652-45DA-B98A-586B011B2B89}" dt="2024-11-24T00:19:06.124" v="16481" actId="20577"/>
        <pc:sldMkLst>
          <pc:docMk/>
          <pc:sldMk cId="2116126281" sldId="1087"/>
        </pc:sldMkLst>
        <pc:spChg chg="mod">
          <ac:chgData name="Damian Gordon" userId="796278f3-970d-4a3b-8137-dc597a054133" providerId="ADAL" clId="{0D63B736-5652-45DA-B98A-586B011B2B89}" dt="2024-11-24T00:19:06.124" v="16481" actId="20577"/>
          <ac:spMkLst>
            <pc:docMk/>
            <pc:sldMk cId="2116126281" sldId="1087"/>
            <ac:spMk id="3" creationId="{8B15ED07-FAC9-5EB3-FD2C-FFEFF437E344}"/>
          </ac:spMkLst>
        </pc:spChg>
      </pc:sldChg>
      <pc:sldChg chg="delSp modSp mod">
        <pc:chgData name="Damian Gordon" userId="796278f3-970d-4a3b-8137-dc597a054133" providerId="ADAL" clId="{0D63B736-5652-45DA-B98A-586B011B2B89}" dt="2024-11-24T12:15:55.780" v="17340" actId="20577"/>
        <pc:sldMkLst>
          <pc:docMk/>
          <pc:sldMk cId="2693650537" sldId="1094"/>
        </pc:sldMkLst>
        <pc:spChg chg="mod">
          <ac:chgData name="Damian Gordon" userId="796278f3-970d-4a3b-8137-dc597a054133" providerId="ADAL" clId="{0D63B736-5652-45DA-B98A-586B011B2B89}" dt="2024-11-24T12:15:55.780" v="17340" actId="20577"/>
          <ac:spMkLst>
            <pc:docMk/>
            <pc:sldMk cId="2693650537" sldId="1094"/>
            <ac:spMk id="3" creationId="{A63D5A82-9C9D-1759-04C7-ACFE74690A12}"/>
          </ac:spMkLst>
        </pc:spChg>
        <pc:picChg chg="del">
          <ac:chgData name="Damian Gordon" userId="796278f3-970d-4a3b-8137-dc597a054133" providerId="ADAL" clId="{0D63B736-5652-45DA-B98A-586B011B2B89}" dt="2024-11-24T12:13:35.198" v="16915" actId="478"/>
          <ac:picMkLst>
            <pc:docMk/>
            <pc:sldMk cId="2693650537" sldId="1094"/>
            <ac:picMk id="4" creationId="{C8977245-D740-8879-CA32-F9B7F3CE24D0}"/>
          </ac:picMkLst>
        </pc:picChg>
      </pc:sldChg>
      <pc:sldChg chg="ord">
        <pc:chgData name="Damian Gordon" userId="796278f3-970d-4a3b-8137-dc597a054133" providerId="ADAL" clId="{0D63B736-5652-45DA-B98A-586B011B2B89}" dt="2024-11-24T12:11:28.640" v="16875"/>
        <pc:sldMkLst>
          <pc:docMk/>
          <pc:sldMk cId="3672098249" sldId="1096"/>
        </pc:sldMkLst>
      </pc:sldChg>
      <pc:sldChg chg="addSp delSp modSp mod">
        <pc:chgData name="Damian Gordon" userId="796278f3-970d-4a3b-8137-dc597a054133" providerId="ADAL" clId="{0D63B736-5652-45DA-B98A-586B011B2B89}" dt="2024-11-24T12:26:07.568" v="18195" actId="207"/>
        <pc:sldMkLst>
          <pc:docMk/>
          <pc:sldMk cId="363861893" sldId="1097"/>
        </pc:sldMkLst>
        <pc:spChg chg="mod">
          <ac:chgData name="Damian Gordon" userId="796278f3-970d-4a3b-8137-dc597a054133" providerId="ADAL" clId="{0D63B736-5652-45DA-B98A-586B011B2B89}" dt="2024-11-24T12:26:07.568" v="18195" actId="207"/>
          <ac:spMkLst>
            <pc:docMk/>
            <pc:sldMk cId="363861893" sldId="1097"/>
            <ac:spMk id="3" creationId="{8D53DB9C-A2BF-C828-F7DF-E67225DA72EB}"/>
          </ac:spMkLst>
        </pc:spChg>
        <pc:graphicFrameChg chg="add del mod modGraphic">
          <ac:chgData name="Damian Gordon" userId="796278f3-970d-4a3b-8137-dc597a054133" providerId="ADAL" clId="{0D63B736-5652-45DA-B98A-586B011B2B89}" dt="2024-11-24T12:07:58.586" v="16622" actId="478"/>
          <ac:graphicFrameMkLst>
            <pc:docMk/>
            <pc:sldMk cId="363861893" sldId="1097"/>
            <ac:graphicFrameMk id="4" creationId="{098243E6-B69B-31C1-E5BA-D4AAC4FBE108}"/>
          </ac:graphicFrameMkLst>
        </pc:graphicFrameChg>
        <pc:graphicFrameChg chg="add del mod modGraphic">
          <ac:chgData name="Damian Gordon" userId="796278f3-970d-4a3b-8137-dc597a054133" providerId="ADAL" clId="{0D63B736-5652-45DA-B98A-586B011B2B89}" dt="2024-11-24T12:11:43.606" v="16877" actId="478"/>
          <ac:graphicFrameMkLst>
            <pc:docMk/>
            <pc:sldMk cId="363861893" sldId="1097"/>
            <ac:graphicFrameMk id="5" creationId="{201129B4-B6B6-E855-84A9-9D7290B3988A}"/>
          </ac:graphicFrameMkLst>
        </pc:graphicFrameChg>
      </pc:sldChg>
      <pc:sldChg chg="del">
        <pc:chgData name="Damian Gordon" userId="796278f3-970d-4a3b-8137-dc597a054133" providerId="ADAL" clId="{0D63B736-5652-45DA-B98A-586B011B2B89}" dt="2024-11-24T12:07:06.177" v="16615" actId="47"/>
        <pc:sldMkLst>
          <pc:docMk/>
          <pc:sldMk cId="1811063589" sldId="1098"/>
        </pc:sldMkLst>
      </pc:sldChg>
      <pc:sldChg chg="modSp mod">
        <pc:chgData name="Damian Gordon" userId="796278f3-970d-4a3b-8137-dc597a054133" providerId="ADAL" clId="{0D63B736-5652-45DA-B98A-586B011B2B89}" dt="2024-11-24T12:05:31.387" v="16537" actId="20577"/>
        <pc:sldMkLst>
          <pc:docMk/>
          <pc:sldMk cId="4018959226" sldId="1099"/>
        </pc:sldMkLst>
        <pc:spChg chg="mod">
          <ac:chgData name="Damian Gordon" userId="796278f3-970d-4a3b-8137-dc597a054133" providerId="ADAL" clId="{0D63B736-5652-45DA-B98A-586B011B2B89}" dt="2024-11-24T12:05:31.387" v="16537" actId="20577"/>
          <ac:spMkLst>
            <pc:docMk/>
            <pc:sldMk cId="4018959226" sldId="1099"/>
            <ac:spMk id="3" creationId="{0B6F9BE6-E985-BA41-5B91-6598DE2AF7C6}"/>
          </ac:spMkLst>
        </pc:spChg>
      </pc:sldChg>
      <pc:sldChg chg="modSp mod">
        <pc:chgData name="Damian Gordon" userId="796278f3-970d-4a3b-8137-dc597a054133" providerId="ADAL" clId="{0D63B736-5652-45DA-B98A-586B011B2B89}" dt="2024-11-24T12:06:39.004" v="16614" actId="20577"/>
        <pc:sldMkLst>
          <pc:docMk/>
          <pc:sldMk cId="113986747" sldId="1100"/>
        </pc:sldMkLst>
        <pc:spChg chg="mod">
          <ac:chgData name="Damian Gordon" userId="796278f3-970d-4a3b-8137-dc597a054133" providerId="ADAL" clId="{0D63B736-5652-45DA-B98A-586B011B2B89}" dt="2024-11-24T12:06:39.004" v="16614" actId="20577"/>
          <ac:spMkLst>
            <pc:docMk/>
            <pc:sldMk cId="113986747" sldId="1100"/>
            <ac:spMk id="3" creationId="{91D15343-4E34-9F18-37B0-7B3A1B54C420}"/>
          </ac:spMkLst>
        </pc:spChg>
      </pc:sldChg>
      <pc:sldChg chg="modSp add mod">
        <pc:chgData name="Damian Gordon" userId="796278f3-970d-4a3b-8137-dc597a054133" providerId="ADAL" clId="{0D63B736-5652-45DA-B98A-586B011B2B89}" dt="2024-11-24T12:12:56.034" v="16892" actId="14734"/>
        <pc:sldMkLst>
          <pc:docMk/>
          <pc:sldMk cId="1697725010" sldId="1101"/>
        </pc:sldMkLst>
        <pc:spChg chg="mod">
          <ac:chgData name="Damian Gordon" userId="796278f3-970d-4a3b-8137-dc597a054133" providerId="ADAL" clId="{0D63B736-5652-45DA-B98A-586B011B2B89}" dt="2024-11-24T12:12:13.200" v="16883" actId="20577"/>
          <ac:spMkLst>
            <pc:docMk/>
            <pc:sldMk cId="1697725010" sldId="1101"/>
            <ac:spMk id="3" creationId="{2574BDC8-F267-BF0E-D05E-2A77360AB590}"/>
          </ac:spMkLst>
        </pc:spChg>
        <pc:graphicFrameChg chg="mod modGraphic">
          <ac:chgData name="Damian Gordon" userId="796278f3-970d-4a3b-8137-dc597a054133" providerId="ADAL" clId="{0D63B736-5652-45DA-B98A-586B011B2B89}" dt="2024-11-24T12:12:56.034" v="16892" actId="14734"/>
          <ac:graphicFrameMkLst>
            <pc:docMk/>
            <pc:sldMk cId="1697725010" sldId="1101"/>
            <ac:graphicFrameMk id="5" creationId="{7BEA6CF1-932A-7EB3-8B22-803E1807EA51}"/>
          </ac:graphicFrameMkLst>
        </pc:graphicFrameChg>
      </pc:sldChg>
      <pc:sldChg chg="modSp add mod">
        <pc:chgData name="Damian Gordon" userId="796278f3-970d-4a3b-8137-dc597a054133" providerId="ADAL" clId="{0D63B736-5652-45DA-B98A-586B011B2B89}" dt="2024-11-24T12:16:47.358" v="17407" actId="1076"/>
        <pc:sldMkLst>
          <pc:docMk/>
          <pc:sldMk cId="2185506096" sldId="1102"/>
        </pc:sldMkLst>
        <pc:spChg chg="mod">
          <ac:chgData name="Damian Gordon" userId="796278f3-970d-4a3b-8137-dc597a054133" providerId="ADAL" clId="{0D63B736-5652-45DA-B98A-586B011B2B89}" dt="2024-11-24T12:16:43.545" v="17406" actId="20577"/>
          <ac:spMkLst>
            <pc:docMk/>
            <pc:sldMk cId="2185506096" sldId="1102"/>
            <ac:spMk id="3" creationId="{E601B6ED-B7BD-D3A1-78AA-2F4F4E175EC0}"/>
          </ac:spMkLst>
        </pc:spChg>
        <pc:picChg chg="mod">
          <ac:chgData name="Damian Gordon" userId="796278f3-970d-4a3b-8137-dc597a054133" providerId="ADAL" clId="{0D63B736-5652-45DA-B98A-586B011B2B89}" dt="2024-11-24T12:16:47.358" v="17407" actId="1076"/>
          <ac:picMkLst>
            <pc:docMk/>
            <pc:sldMk cId="2185506096" sldId="1102"/>
            <ac:picMk id="4" creationId="{21568BDF-7CB3-27EF-79D7-9FF7198DA97C}"/>
          </ac:picMkLst>
        </pc:picChg>
      </pc:sldChg>
      <pc:sldChg chg="modSp add mod">
        <pc:chgData name="Damian Gordon" userId="796278f3-970d-4a3b-8137-dc597a054133" providerId="ADAL" clId="{0D63B736-5652-45DA-B98A-586B011B2B89}" dt="2024-11-24T12:18:18.247" v="17675" actId="20577"/>
        <pc:sldMkLst>
          <pc:docMk/>
          <pc:sldMk cId="3956762392" sldId="1103"/>
        </pc:sldMkLst>
        <pc:spChg chg="mod">
          <ac:chgData name="Damian Gordon" userId="796278f3-970d-4a3b-8137-dc597a054133" providerId="ADAL" clId="{0D63B736-5652-45DA-B98A-586B011B2B89}" dt="2024-11-24T12:16:59.093" v="17413" actId="20577"/>
          <ac:spMkLst>
            <pc:docMk/>
            <pc:sldMk cId="3956762392" sldId="1103"/>
            <ac:spMk id="2" creationId="{5FF66DBC-A2F2-D09B-9411-FA64738BE0F6}"/>
          </ac:spMkLst>
        </pc:spChg>
        <pc:spChg chg="mod">
          <ac:chgData name="Damian Gordon" userId="796278f3-970d-4a3b-8137-dc597a054133" providerId="ADAL" clId="{0D63B736-5652-45DA-B98A-586B011B2B89}" dt="2024-11-24T12:18:18.247" v="17675" actId="20577"/>
          <ac:spMkLst>
            <pc:docMk/>
            <pc:sldMk cId="3956762392" sldId="1103"/>
            <ac:spMk id="3" creationId="{20D847C5-0195-FA1A-544E-0E5778C89C55}"/>
          </ac:spMkLst>
        </pc:spChg>
      </pc:sldChg>
      <pc:sldChg chg="modSp add mod">
        <pc:chgData name="Damian Gordon" userId="796278f3-970d-4a3b-8137-dc597a054133" providerId="ADAL" clId="{0D63B736-5652-45DA-B98A-586B011B2B89}" dt="2024-11-24T12:22:33.261" v="18001" actId="20577"/>
        <pc:sldMkLst>
          <pc:docMk/>
          <pc:sldMk cId="3713416877" sldId="1104"/>
        </pc:sldMkLst>
        <pc:spChg chg="mod">
          <ac:chgData name="Damian Gordon" userId="796278f3-970d-4a3b-8137-dc597a054133" providerId="ADAL" clId="{0D63B736-5652-45DA-B98A-586B011B2B89}" dt="2024-11-24T12:22:33.261" v="18001" actId="20577"/>
          <ac:spMkLst>
            <pc:docMk/>
            <pc:sldMk cId="3713416877" sldId="1104"/>
            <ac:spMk id="3" creationId="{AD1C4BDC-55AA-1DD6-8A01-D6FE1760861C}"/>
          </ac:spMkLst>
        </pc:spChg>
      </pc:sldChg>
      <pc:sldMasterChg chg="setBg modSldLayout">
        <pc:chgData name="Damian Gordon" userId="796278f3-970d-4a3b-8137-dc597a054133" providerId="ADAL" clId="{0D63B736-5652-45DA-B98A-586B011B2B89}" dt="2024-11-23T20:26:58.513" v="13416"/>
        <pc:sldMasterMkLst>
          <pc:docMk/>
          <pc:sldMasterMk cId="3735153791" sldId="2147483854"/>
        </pc:sldMasterMkLst>
        <pc:sldLayoutChg chg="setBg">
          <pc:chgData name="Damian Gordon" userId="796278f3-970d-4a3b-8137-dc597a054133" providerId="ADAL" clId="{0D63B736-5652-45DA-B98A-586B011B2B89}" dt="2024-11-23T20:26:58.513" v="13416"/>
          <pc:sldLayoutMkLst>
            <pc:docMk/>
            <pc:sldMasterMk cId="3735153791" sldId="2147483854"/>
            <pc:sldLayoutMk cId="1035558633" sldId="2147483855"/>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733159356" sldId="2147483856"/>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2523745625" sldId="2147483857"/>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2219968456" sldId="2147483858"/>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1302714258" sldId="2147483859"/>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4242869120" sldId="2147483860"/>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2330050552" sldId="2147483861"/>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4260772465" sldId="2147483862"/>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412661118" sldId="2147483863"/>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60612551" sldId="2147483864"/>
          </pc:sldLayoutMkLst>
        </pc:sldLayoutChg>
        <pc:sldLayoutChg chg="setBg">
          <pc:chgData name="Damian Gordon" userId="796278f3-970d-4a3b-8137-dc597a054133" providerId="ADAL" clId="{0D63B736-5652-45DA-B98A-586B011B2B89}" dt="2024-11-23T20:26:58.513" v="13416"/>
          <pc:sldLayoutMkLst>
            <pc:docMk/>
            <pc:sldMasterMk cId="3735153791" sldId="2147483854"/>
            <pc:sldLayoutMk cId="1699983625" sldId="2147483865"/>
          </pc:sldLayoutMkLst>
        </pc:sldLayoutChg>
      </pc:sldMasterChg>
    </pc:docChg>
  </pc:docChgLst>
  <pc:docChgLst>
    <pc:chgData name="Damian Gordon" userId="796278f3-970d-4a3b-8137-dc597a054133" providerId="ADAL" clId="{13490A5C-F9A2-4D78-A1DC-161CFF8B2E53}"/>
    <pc:docChg chg="custSel addSld delSld modSld sldOrd">
      <pc:chgData name="Damian Gordon" userId="796278f3-970d-4a3b-8137-dc597a054133" providerId="ADAL" clId="{13490A5C-F9A2-4D78-A1DC-161CFF8B2E53}" dt="2024-07-05T00:40:31.585" v="56" actId="20577"/>
      <pc:docMkLst>
        <pc:docMk/>
      </pc:docMkLst>
      <pc:sldChg chg="del">
        <pc:chgData name="Damian Gordon" userId="796278f3-970d-4a3b-8137-dc597a054133" providerId="ADAL" clId="{13490A5C-F9A2-4D78-A1DC-161CFF8B2E53}" dt="2024-07-05T00:38:28.067" v="0" actId="47"/>
        <pc:sldMkLst>
          <pc:docMk/>
          <pc:sldMk cId="2126172313" sldId="427"/>
        </pc:sldMkLst>
      </pc:sldChg>
      <pc:sldChg chg="del">
        <pc:chgData name="Damian Gordon" userId="796278f3-970d-4a3b-8137-dc597a054133" providerId="ADAL" clId="{13490A5C-F9A2-4D78-A1DC-161CFF8B2E53}" dt="2024-07-05T00:38:28.067" v="0" actId="47"/>
        <pc:sldMkLst>
          <pc:docMk/>
          <pc:sldMk cId="3444012768" sldId="428"/>
        </pc:sldMkLst>
      </pc:sldChg>
      <pc:sldChg chg="del">
        <pc:chgData name="Damian Gordon" userId="796278f3-970d-4a3b-8137-dc597a054133" providerId="ADAL" clId="{13490A5C-F9A2-4D78-A1DC-161CFF8B2E53}" dt="2024-07-05T00:38:28.067" v="0" actId="47"/>
        <pc:sldMkLst>
          <pc:docMk/>
          <pc:sldMk cId="695405805" sldId="448"/>
        </pc:sldMkLst>
      </pc:sldChg>
      <pc:sldChg chg="del">
        <pc:chgData name="Damian Gordon" userId="796278f3-970d-4a3b-8137-dc597a054133" providerId="ADAL" clId="{13490A5C-F9A2-4D78-A1DC-161CFF8B2E53}" dt="2024-07-05T00:38:28.067" v="0" actId="47"/>
        <pc:sldMkLst>
          <pc:docMk/>
          <pc:sldMk cId="349856633" sldId="480"/>
        </pc:sldMkLst>
      </pc:sldChg>
      <pc:sldChg chg="del">
        <pc:chgData name="Damian Gordon" userId="796278f3-970d-4a3b-8137-dc597a054133" providerId="ADAL" clId="{13490A5C-F9A2-4D78-A1DC-161CFF8B2E53}" dt="2024-07-05T00:38:28.067" v="0" actId="47"/>
        <pc:sldMkLst>
          <pc:docMk/>
          <pc:sldMk cId="848709099" sldId="486"/>
        </pc:sldMkLst>
      </pc:sldChg>
      <pc:sldChg chg="del">
        <pc:chgData name="Damian Gordon" userId="796278f3-970d-4a3b-8137-dc597a054133" providerId="ADAL" clId="{13490A5C-F9A2-4D78-A1DC-161CFF8B2E53}" dt="2024-07-05T00:38:28.067" v="0" actId="47"/>
        <pc:sldMkLst>
          <pc:docMk/>
          <pc:sldMk cId="1679135151" sldId="487"/>
        </pc:sldMkLst>
      </pc:sldChg>
      <pc:sldChg chg="modSp add ord">
        <pc:chgData name="Damian Gordon" userId="796278f3-970d-4a3b-8137-dc597a054133" providerId="ADAL" clId="{13490A5C-F9A2-4D78-A1DC-161CFF8B2E53}" dt="2024-07-05T00:40:31.585" v="56" actId="20577"/>
        <pc:sldMkLst>
          <pc:docMk/>
          <pc:sldMk cId="734396448" sldId="507"/>
        </pc:sldMkLst>
        <pc:spChg chg="mod">
          <ac:chgData name="Damian Gordon" userId="796278f3-970d-4a3b-8137-dc597a054133" providerId="ADAL" clId="{13490A5C-F9A2-4D78-A1DC-161CFF8B2E53}" dt="2024-07-05T00:40:31.585" v="56" actId="20577"/>
          <ac:spMkLst>
            <pc:docMk/>
            <pc:sldMk cId="734396448" sldId="507"/>
            <ac:spMk id="11" creationId="{7C08DDC7-0428-F3D5-02A2-A178A4166046}"/>
          </ac:spMkLst>
        </pc:spChg>
      </pc:sldChg>
      <pc:sldChg chg="addSp delSp modSp new del mod modClrScheme chgLayout">
        <pc:chgData name="Damian Gordon" userId="796278f3-970d-4a3b-8137-dc597a054133" providerId="ADAL" clId="{13490A5C-F9A2-4D78-A1DC-161CFF8B2E53}" dt="2024-07-05T00:40:10.041" v="34" actId="47"/>
        <pc:sldMkLst>
          <pc:docMk/>
          <pc:sldMk cId="3226372601" sldId="507"/>
        </pc:sldMkLst>
        <pc:spChg chg="del mod">
          <ac:chgData name="Damian Gordon" userId="796278f3-970d-4a3b-8137-dc597a054133" providerId="ADAL" clId="{13490A5C-F9A2-4D78-A1DC-161CFF8B2E53}" dt="2024-07-05T00:39:24.416" v="16" actId="478"/>
          <ac:spMkLst>
            <pc:docMk/>
            <pc:sldMk cId="3226372601" sldId="507"/>
            <ac:spMk id="2" creationId="{A1F93A9C-8FF9-ABF9-DC7D-B93B5BAB9C1F}"/>
          </ac:spMkLst>
        </pc:spChg>
        <pc:spChg chg="del">
          <ac:chgData name="Damian Gordon" userId="796278f3-970d-4a3b-8137-dc597a054133" providerId="ADAL" clId="{13490A5C-F9A2-4D78-A1DC-161CFF8B2E53}" dt="2024-07-05T00:38:42.982" v="15" actId="478"/>
          <ac:spMkLst>
            <pc:docMk/>
            <pc:sldMk cId="3226372601" sldId="507"/>
            <ac:spMk id="3" creationId="{C731FFFB-E5E6-E459-E11C-45334F071F2E}"/>
          </ac:spMkLst>
        </pc:spChg>
        <pc:spChg chg="add del mod">
          <ac:chgData name="Damian Gordon" userId="796278f3-970d-4a3b-8137-dc597a054133" providerId="ADAL" clId="{13490A5C-F9A2-4D78-A1DC-161CFF8B2E53}" dt="2024-07-05T00:39:25.549" v="17" actId="478"/>
          <ac:spMkLst>
            <pc:docMk/>
            <pc:sldMk cId="3226372601" sldId="507"/>
            <ac:spMk id="5" creationId="{0CF87B67-A832-A6C1-B0A6-DAD38DB398BD}"/>
          </ac:spMkLst>
        </pc:spChg>
        <pc:spChg chg="add mod">
          <ac:chgData name="Damian Gordon" userId="796278f3-970d-4a3b-8137-dc597a054133" providerId="ADAL" clId="{13490A5C-F9A2-4D78-A1DC-161CFF8B2E53}" dt="2024-07-05T00:39:43.277" v="33" actId="20577"/>
          <ac:spMkLst>
            <pc:docMk/>
            <pc:sldMk cId="3226372601" sldId="507"/>
            <ac:spMk id="6" creationId="{3C4BC830-F134-D36D-7AFC-AFE18F0AECD9}"/>
          </ac:spMkLst>
        </pc:spChg>
      </pc:sldChg>
    </pc:docChg>
  </pc:docChgLst>
  <pc:docChgLst>
    <pc:chgData name="Damian Gordon" userId="796278f3-970d-4a3b-8137-dc597a054133" providerId="ADAL" clId="{F0DFB084-6A17-4B49-9108-90641E04A323}"/>
    <pc:docChg chg="custSel modSld">
      <pc:chgData name="Damian Gordon" userId="796278f3-970d-4a3b-8137-dc597a054133" providerId="ADAL" clId="{F0DFB084-6A17-4B49-9108-90641E04A323}" dt="2024-07-05T00:41:28.555" v="15" actId="20577"/>
      <pc:docMkLst>
        <pc:docMk/>
      </pc:docMkLst>
      <pc:sldChg chg="modSp mod">
        <pc:chgData name="Damian Gordon" userId="796278f3-970d-4a3b-8137-dc597a054133" providerId="ADAL" clId="{F0DFB084-6A17-4B49-9108-90641E04A323}" dt="2024-07-05T00:41:28.555" v="15" actId="20577"/>
        <pc:sldMkLst>
          <pc:docMk/>
          <pc:sldMk cId="1941464876" sldId="256"/>
        </pc:sldMkLst>
        <pc:spChg chg="mod">
          <ac:chgData name="Damian Gordon" userId="796278f3-970d-4a3b-8137-dc597a054133" providerId="ADAL" clId="{F0DFB084-6A17-4B49-9108-90641E04A323}" dt="2024-07-05T00:41:28.555" v="15" actId="20577"/>
          <ac:spMkLst>
            <pc:docMk/>
            <pc:sldMk cId="1941464876" sldId="256"/>
            <ac:spMk id="2" creationId="{2AFAF802-1FD5-1E70-940A-2DF641692805}"/>
          </ac:spMkLst>
        </pc:spChg>
      </pc:sldChg>
    </pc:docChg>
  </pc:docChgLst>
  <pc:docChgLst>
    <pc:chgData name="Damian Gordon" userId="796278f3-970d-4a3b-8137-dc597a054133" providerId="ADAL" clId="{91098114-DB80-49B4-90E0-86E578A1CDF1}"/>
    <pc:docChg chg="undo redo custSel addSld delSld modSld sldOrd">
      <pc:chgData name="Damian Gordon" userId="796278f3-970d-4a3b-8137-dc597a054133" providerId="ADAL" clId="{91098114-DB80-49B4-90E0-86E578A1CDF1}" dt="2024-11-05T09:57:16.236" v="8372" actId="20577"/>
      <pc:docMkLst>
        <pc:docMk/>
      </pc:docMkLst>
      <pc:sldChg chg="modSp mod">
        <pc:chgData name="Damian Gordon" userId="796278f3-970d-4a3b-8137-dc597a054133" providerId="ADAL" clId="{91098114-DB80-49B4-90E0-86E578A1CDF1}" dt="2024-10-28T13:20:16.877" v="649" actId="20577"/>
        <pc:sldMkLst>
          <pc:docMk/>
          <pc:sldMk cId="1941464876" sldId="256"/>
        </pc:sldMkLst>
        <pc:spChg chg="mod">
          <ac:chgData name="Damian Gordon" userId="796278f3-970d-4a3b-8137-dc597a054133" providerId="ADAL" clId="{91098114-DB80-49B4-90E0-86E578A1CDF1}" dt="2024-10-28T13:20:16.877" v="649" actId="20577"/>
          <ac:spMkLst>
            <pc:docMk/>
            <pc:sldMk cId="1941464876" sldId="256"/>
            <ac:spMk id="2" creationId="{2AFAF802-1FD5-1E70-940A-2DF641692805}"/>
          </ac:spMkLst>
        </pc:spChg>
      </pc:sldChg>
      <pc:sldChg chg="modSp mod">
        <pc:chgData name="Damian Gordon" userId="796278f3-970d-4a3b-8137-dc597a054133" providerId="ADAL" clId="{91098114-DB80-49B4-90E0-86E578A1CDF1}" dt="2024-10-31T11:48:51.215" v="7864" actId="27636"/>
        <pc:sldMkLst>
          <pc:docMk/>
          <pc:sldMk cId="321388942" sldId="259"/>
        </pc:sldMkLst>
        <pc:spChg chg="mod">
          <ac:chgData name="Damian Gordon" userId="796278f3-970d-4a3b-8137-dc597a054133" providerId="ADAL" clId="{91098114-DB80-49B4-90E0-86E578A1CDF1}" dt="2024-10-31T11:48:51.215" v="7864" actId="27636"/>
          <ac:spMkLst>
            <pc:docMk/>
            <pc:sldMk cId="321388942" sldId="259"/>
            <ac:spMk id="3" creationId="{65FB7804-9015-5659-EC51-9C9121E7260E}"/>
          </ac:spMkLst>
        </pc:spChg>
      </pc:sldChg>
      <pc:sldChg chg="del">
        <pc:chgData name="Damian Gordon" userId="796278f3-970d-4a3b-8137-dc597a054133" providerId="ADAL" clId="{91098114-DB80-49B4-90E0-86E578A1CDF1}" dt="2024-10-31T01:10:01.847" v="5762" actId="47"/>
        <pc:sldMkLst>
          <pc:docMk/>
          <pc:sldMk cId="0" sldId="271"/>
        </pc:sldMkLst>
      </pc:sldChg>
      <pc:sldChg chg="del">
        <pc:chgData name="Damian Gordon" userId="796278f3-970d-4a3b-8137-dc597a054133" providerId="ADAL" clId="{91098114-DB80-49B4-90E0-86E578A1CDF1}" dt="2024-10-31T01:10:01.847" v="5762" actId="47"/>
        <pc:sldMkLst>
          <pc:docMk/>
          <pc:sldMk cId="2931273747" sldId="320"/>
        </pc:sldMkLst>
      </pc:sldChg>
      <pc:sldChg chg="del">
        <pc:chgData name="Damian Gordon" userId="796278f3-970d-4a3b-8137-dc597a054133" providerId="ADAL" clId="{91098114-DB80-49B4-90E0-86E578A1CDF1}" dt="2024-10-29T11:09:26.986" v="654" actId="47"/>
        <pc:sldMkLst>
          <pc:docMk/>
          <pc:sldMk cId="1898965013" sldId="426"/>
        </pc:sldMkLst>
      </pc:sldChg>
      <pc:sldChg chg="addSp delSp modSp mod">
        <pc:chgData name="Damian Gordon" userId="796278f3-970d-4a3b-8137-dc597a054133" providerId="ADAL" clId="{91098114-DB80-49B4-90E0-86E578A1CDF1}" dt="2024-10-31T01:52:27.300" v="6588" actId="20577"/>
        <pc:sldMkLst>
          <pc:docMk/>
          <pc:sldMk cId="3735875418" sldId="430"/>
        </pc:sldMkLst>
        <pc:spChg chg="mod">
          <ac:chgData name="Damian Gordon" userId="796278f3-970d-4a3b-8137-dc597a054133" providerId="ADAL" clId="{91098114-DB80-49B4-90E0-86E578A1CDF1}" dt="2024-10-31T01:52:27.300" v="6588" actId="20577"/>
          <ac:spMkLst>
            <pc:docMk/>
            <pc:sldMk cId="3735875418" sldId="430"/>
            <ac:spMk id="2" creationId="{2056AC5A-A420-53B3-5ABB-786AD7D29E8B}"/>
          </ac:spMkLst>
        </pc:spChg>
        <pc:spChg chg="mod">
          <ac:chgData name="Damian Gordon" userId="796278f3-970d-4a3b-8137-dc597a054133" providerId="ADAL" clId="{91098114-DB80-49B4-90E0-86E578A1CDF1}" dt="2024-10-31T01:48:29.066" v="6422" actId="20577"/>
          <ac:spMkLst>
            <pc:docMk/>
            <pc:sldMk cId="3735875418" sldId="430"/>
            <ac:spMk id="11" creationId="{4A39A5CF-A551-D041-9247-154101991F6E}"/>
          </ac:spMkLst>
        </pc:spChg>
        <pc:spChg chg="del mod">
          <ac:chgData name="Damian Gordon" userId="796278f3-970d-4a3b-8137-dc597a054133" providerId="ADAL" clId="{91098114-DB80-49B4-90E0-86E578A1CDF1}" dt="2024-10-31T01:49:02.556" v="6435"/>
          <ac:spMkLst>
            <pc:docMk/>
            <pc:sldMk cId="3735875418" sldId="430"/>
            <ac:spMk id="13" creationId="{A9062AB0-6CA5-F091-C564-92C3220CD0B5}"/>
          </ac:spMkLst>
        </pc:spChg>
        <pc:spChg chg="mod">
          <ac:chgData name="Damian Gordon" userId="796278f3-970d-4a3b-8137-dc597a054133" providerId="ADAL" clId="{91098114-DB80-49B4-90E0-86E578A1CDF1}" dt="2024-10-31T01:48:33.286" v="6427" actId="20577"/>
          <ac:spMkLst>
            <pc:docMk/>
            <pc:sldMk cId="3735875418" sldId="430"/>
            <ac:spMk id="16" creationId="{6E15B7BF-1DA4-44FD-CF58-5821E12F0E25}"/>
          </ac:spMkLst>
        </pc:spChg>
        <pc:spChg chg="mod">
          <ac:chgData name="Damian Gordon" userId="796278f3-970d-4a3b-8137-dc597a054133" providerId="ADAL" clId="{91098114-DB80-49B4-90E0-86E578A1CDF1}" dt="2024-10-31T01:49:52.066" v="6463" actId="20577"/>
          <ac:spMkLst>
            <pc:docMk/>
            <pc:sldMk cId="3735875418" sldId="430"/>
            <ac:spMk id="18" creationId="{F48B5508-EDDF-0A60-9C35-12B2171DE5AA}"/>
          </ac:spMkLst>
        </pc:spChg>
        <pc:spChg chg="mod">
          <ac:chgData name="Damian Gordon" userId="796278f3-970d-4a3b-8137-dc597a054133" providerId="ADAL" clId="{91098114-DB80-49B4-90E0-86E578A1CDF1}" dt="2024-10-31T01:49:29.615" v="6439" actId="20577"/>
          <ac:spMkLst>
            <pc:docMk/>
            <pc:sldMk cId="3735875418" sldId="430"/>
            <ac:spMk id="21" creationId="{6C83C9E9-0BF3-8613-9FDB-E1AEF098B274}"/>
          </ac:spMkLst>
        </pc:spChg>
        <pc:spChg chg="del">
          <ac:chgData name="Damian Gordon" userId="796278f3-970d-4a3b-8137-dc597a054133" providerId="ADAL" clId="{91098114-DB80-49B4-90E0-86E578A1CDF1}" dt="2024-10-31T01:49:34.144" v="6440" actId="478"/>
          <ac:spMkLst>
            <pc:docMk/>
            <pc:sldMk cId="3735875418" sldId="430"/>
            <ac:spMk id="23" creationId="{764BCDA7-743A-B525-88BA-04D5CEC6CBD9}"/>
          </ac:spMkLst>
        </pc:spChg>
        <pc:spChg chg="mod">
          <ac:chgData name="Damian Gordon" userId="796278f3-970d-4a3b-8137-dc597a054133" providerId="ADAL" clId="{91098114-DB80-49B4-90E0-86E578A1CDF1}" dt="2024-10-31T01:51:55.242" v="6528" actId="20577"/>
          <ac:spMkLst>
            <pc:docMk/>
            <pc:sldMk cId="3735875418" sldId="430"/>
            <ac:spMk id="26" creationId="{8962E56C-D193-6578-2FDB-6D19D5EB17C3}"/>
          </ac:spMkLst>
        </pc:spChg>
        <pc:spChg chg="del">
          <ac:chgData name="Damian Gordon" userId="796278f3-970d-4a3b-8137-dc597a054133" providerId="ADAL" clId="{91098114-DB80-49B4-90E0-86E578A1CDF1}" dt="2024-10-31T01:51:10.942" v="6483" actId="478"/>
          <ac:spMkLst>
            <pc:docMk/>
            <pc:sldMk cId="3735875418" sldId="430"/>
            <ac:spMk id="28" creationId="{BDE70474-5226-150B-4033-DF55BE0F8435}"/>
          </ac:spMkLst>
        </pc:spChg>
        <pc:spChg chg="mod">
          <ac:chgData name="Damian Gordon" userId="796278f3-970d-4a3b-8137-dc597a054133" providerId="ADAL" clId="{91098114-DB80-49B4-90E0-86E578A1CDF1}" dt="2024-10-31T01:51:58.361" v="6533" actId="20577"/>
          <ac:spMkLst>
            <pc:docMk/>
            <pc:sldMk cId="3735875418" sldId="430"/>
            <ac:spMk id="31" creationId="{F816FB59-4255-B72A-3BFC-F4398190B5B9}"/>
          </ac:spMkLst>
        </pc:spChg>
        <pc:spChg chg="mod">
          <ac:chgData name="Damian Gordon" userId="796278f3-970d-4a3b-8137-dc597a054133" providerId="ADAL" clId="{91098114-DB80-49B4-90E0-86E578A1CDF1}" dt="2024-10-31T01:52:18.944" v="6574" actId="1076"/>
          <ac:spMkLst>
            <pc:docMk/>
            <pc:sldMk cId="3735875418" sldId="430"/>
            <ac:spMk id="33" creationId="{E07A16B4-3FCD-F778-217E-C53A464F818A}"/>
          </ac:spMkLst>
        </pc:spChg>
        <pc:spChg chg="add mod">
          <ac:chgData name="Damian Gordon" userId="796278f3-970d-4a3b-8137-dc597a054133" providerId="ADAL" clId="{91098114-DB80-49B4-90E0-86E578A1CDF1}" dt="2024-10-31T01:49:44.911" v="6453" actId="20577"/>
          <ac:spMkLst>
            <pc:docMk/>
            <pc:sldMk cId="3735875418" sldId="430"/>
            <ac:spMk id="34" creationId="{11522755-BC4A-A734-99C3-717E7E4FA0E3}"/>
          </ac:spMkLst>
        </pc:spChg>
        <pc:spChg chg="add mod">
          <ac:chgData name="Damian Gordon" userId="796278f3-970d-4a3b-8137-dc597a054133" providerId="ADAL" clId="{91098114-DB80-49B4-90E0-86E578A1CDF1}" dt="2024-10-31T01:50:25.231" v="6478" actId="20577"/>
          <ac:spMkLst>
            <pc:docMk/>
            <pc:sldMk cId="3735875418" sldId="430"/>
            <ac:spMk id="35" creationId="{657776DD-77C4-D498-E46A-1452368F676A}"/>
          </ac:spMkLst>
        </pc:spChg>
        <pc:spChg chg="add mod">
          <ac:chgData name="Damian Gordon" userId="796278f3-970d-4a3b-8137-dc597a054133" providerId="ADAL" clId="{91098114-DB80-49B4-90E0-86E578A1CDF1}" dt="2024-10-31T01:51:36.894" v="6525" actId="1076"/>
          <ac:spMkLst>
            <pc:docMk/>
            <pc:sldMk cId="3735875418" sldId="430"/>
            <ac:spMk id="36" creationId="{E094CE78-A474-59B2-A5DC-75F349DCBB02}"/>
          </ac:spMkLst>
        </pc:spChg>
      </pc:sldChg>
      <pc:sldChg chg="del">
        <pc:chgData name="Damian Gordon" userId="796278f3-970d-4a3b-8137-dc597a054133" providerId="ADAL" clId="{91098114-DB80-49B4-90E0-86E578A1CDF1}" dt="2024-10-31T01:09:46.180" v="5760" actId="47"/>
        <pc:sldMkLst>
          <pc:docMk/>
          <pc:sldMk cId="3316991471" sldId="453"/>
        </pc:sldMkLst>
      </pc:sldChg>
      <pc:sldChg chg="del">
        <pc:chgData name="Damian Gordon" userId="796278f3-970d-4a3b-8137-dc597a054133" providerId="ADAL" clId="{91098114-DB80-49B4-90E0-86E578A1CDF1}" dt="2024-10-31T01:09:46.180" v="5760" actId="47"/>
        <pc:sldMkLst>
          <pc:docMk/>
          <pc:sldMk cId="904566246" sldId="462"/>
        </pc:sldMkLst>
      </pc:sldChg>
      <pc:sldChg chg="addSp delSp modSp mod">
        <pc:chgData name="Damian Gordon" userId="796278f3-970d-4a3b-8137-dc597a054133" providerId="ADAL" clId="{91098114-DB80-49B4-90E0-86E578A1CDF1}" dt="2024-11-01T19:52:28.523" v="8341" actId="22"/>
        <pc:sldMkLst>
          <pc:docMk/>
          <pc:sldMk cId="1250634738" sldId="478"/>
        </pc:sldMkLst>
        <pc:spChg chg="mod">
          <ac:chgData name="Damian Gordon" userId="796278f3-970d-4a3b-8137-dc597a054133" providerId="ADAL" clId="{91098114-DB80-49B4-90E0-86E578A1CDF1}" dt="2024-10-31T01:20:53.458" v="6045"/>
          <ac:spMkLst>
            <pc:docMk/>
            <pc:sldMk cId="1250634738" sldId="478"/>
            <ac:spMk id="5" creationId="{2BD2EC67-CE5C-DBEB-82DB-79D2DAC9B228}"/>
          </ac:spMkLst>
        </pc:spChg>
        <pc:spChg chg="mod">
          <ac:chgData name="Damian Gordon" userId="796278f3-970d-4a3b-8137-dc597a054133" providerId="ADAL" clId="{91098114-DB80-49B4-90E0-86E578A1CDF1}" dt="2024-10-31T01:24:50.894" v="6062" actId="1076"/>
          <ac:spMkLst>
            <pc:docMk/>
            <pc:sldMk cId="1250634738" sldId="478"/>
            <ac:spMk id="8" creationId="{42D7E195-75FE-4BD4-3EA1-460F6AD06EEC}"/>
          </ac:spMkLst>
        </pc:spChg>
        <pc:spChg chg="mod">
          <ac:chgData name="Damian Gordon" userId="796278f3-970d-4a3b-8137-dc597a054133" providerId="ADAL" clId="{91098114-DB80-49B4-90E0-86E578A1CDF1}" dt="2024-10-31T01:21:47.743" v="6051" actId="113"/>
          <ac:spMkLst>
            <pc:docMk/>
            <pc:sldMk cId="1250634738" sldId="478"/>
            <ac:spMk id="11" creationId="{D9C6C27C-F6E9-0EEC-1FA6-0E7A8E95B226}"/>
          </ac:spMkLst>
        </pc:spChg>
        <pc:spChg chg="mod">
          <ac:chgData name="Damian Gordon" userId="796278f3-970d-4a3b-8137-dc597a054133" providerId="ADAL" clId="{91098114-DB80-49B4-90E0-86E578A1CDF1}" dt="2024-10-31T01:21:34.653" v="6049" actId="113"/>
          <ac:spMkLst>
            <pc:docMk/>
            <pc:sldMk cId="1250634738" sldId="478"/>
            <ac:spMk id="12" creationId="{2A56721C-B472-DECC-F19A-BDF012289C98}"/>
          </ac:spMkLst>
        </pc:spChg>
        <pc:spChg chg="mod">
          <ac:chgData name="Damian Gordon" userId="796278f3-970d-4a3b-8137-dc597a054133" providerId="ADAL" clId="{91098114-DB80-49B4-90E0-86E578A1CDF1}" dt="2024-10-31T01:23:18.844" v="6053" actId="113"/>
          <ac:spMkLst>
            <pc:docMk/>
            <pc:sldMk cId="1250634738" sldId="478"/>
            <ac:spMk id="15" creationId="{3850B39B-0128-D594-6ADF-4364B613531C}"/>
          </ac:spMkLst>
        </pc:spChg>
        <pc:spChg chg="mod">
          <ac:chgData name="Damian Gordon" userId="796278f3-970d-4a3b-8137-dc597a054133" providerId="ADAL" clId="{91098114-DB80-49B4-90E0-86E578A1CDF1}" dt="2024-10-31T01:23:38.682" v="6054"/>
          <ac:spMkLst>
            <pc:docMk/>
            <pc:sldMk cId="1250634738" sldId="478"/>
            <ac:spMk id="16" creationId="{DDED93D8-B178-2D3F-5458-09DA0E96F35D}"/>
          </ac:spMkLst>
        </pc:spChg>
        <pc:spChg chg="mod">
          <ac:chgData name="Damian Gordon" userId="796278f3-970d-4a3b-8137-dc597a054133" providerId="ADAL" clId="{91098114-DB80-49B4-90E0-86E578A1CDF1}" dt="2024-10-31T01:26:35.523" v="6091" actId="20577"/>
          <ac:spMkLst>
            <pc:docMk/>
            <pc:sldMk cId="1250634738" sldId="478"/>
            <ac:spMk id="17" creationId="{A3098C08-474B-6D96-A15A-77C34449CDB4}"/>
          </ac:spMkLst>
        </pc:spChg>
        <pc:picChg chg="add mod ord">
          <ac:chgData name="Damian Gordon" userId="796278f3-970d-4a3b-8137-dc597a054133" providerId="ADAL" clId="{91098114-DB80-49B4-90E0-86E578A1CDF1}" dt="2024-10-31T01:24:24.492" v="6059" actId="167"/>
          <ac:picMkLst>
            <pc:docMk/>
            <pc:sldMk cId="1250634738" sldId="478"/>
            <ac:picMk id="3" creationId="{7B7434F7-BDD9-0CAD-0274-50676C7FC548}"/>
          </ac:picMkLst>
        </pc:picChg>
        <pc:picChg chg="del">
          <ac:chgData name="Damian Gordon" userId="796278f3-970d-4a3b-8137-dc597a054133" providerId="ADAL" clId="{91098114-DB80-49B4-90E0-86E578A1CDF1}" dt="2024-10-31T01:10:08.216" v="5764" actId="478"/>
          <ac:picMkLst>
            <pc:docMk/>
            <pc:sldMk cId="1250634738" sldId="478"/>
            <ac:picMk id="4" creationId="{4D5E355A-2059-E9BD-C177-BEA69A5DF470}"/>
          </ac:picMkLst>
        </pc:picChg>
        <pc:picChg chg="add del">
          <ac:chgData name="Damian Gordon" userId="796278f3-970d-4a3b-8137-dc597a054133" providerId="ADAL" clId="{91098114-DB80-49B4-90E0-86E578A1CDF1}" dt="2024-11-01T19:52:28.523" v="8341" actId="22"/>
          <ac:picMkLst>
            <pc:docMk/>
            <pc:sldMk cId="1250634738" sldId="478"/>
            <ac:picMk id="4" creationId="{801BCD3E-629D-ABCA-594D-3802960C8B5E}"/>
          </ac:picMkLst>
        </pc:picChg>
        <pc:picChg chg="add mod ord">
          <ac:chgData name="Damian Gordon" userId="796278f3-970d-4a3b-8137-dc597a054133" providerId="ADAL" clId="{91098114-DB80-49B4-90E0-86E578A1CDF1}" dt="2024-10-31T01:26:22.735" v="6076" actId="167"/>
          <ac:picMkLst>
            <pc:docMk/>
            <pc:sldMk cId="1250634738" sldId="478"/>
            <ac:picMk id="7" creationId="{AE1F8F0D-0CD8-8691-A07D-D27351A6D418}"/>
          </ac:picMkLst>
        </pc:picChg>
        <pc:picChg chg="del">
          <ac:chgData name="Damian Gordon" userId="796278f3-970d-4a3b-8137-dc597a054133" providerId="ADAL" clId="{91098114-DB80-49B4-90E0-86E578A1CDF1}" dt="2024-10-31T01:20:49.541" v="6043" actId="478"/>
          <ac:picMkLst>
            <pc:docMk/>
            <pc:sldMk cId="1250634738" sldId="478"/>
            <ac:picMk id="9" creationId="{3CC32CC5-F907-357E-AF3B-4233321692F7}"/>
          </ac:picMkLst>
        </pc:picChg>
        <pc:picChg chg="add mod ord">
          <ac:chgData name="Damian Gordon" userId="796278f3-970d-4a3b-8137-dc597a054133" providerId="ADAL" clId="{91098114-DB80-49B4-90E0-86E578A1CDF1}" dt="2024-10-31T01:28:34.966" v="6102" actId="1076"/>
          <ac:picMkLst>
            <pc:docMk/>
            <pc:sldMk cId="1250634738" sldId="478"/>
            <ac:picMk id="13" creationId="{2AFF4FC5-1AED-D0E6-C3D7-57E53640D29E}"/>
          </ac:picMkLst>
        </pc:picChg>
        <pc:picChg chg="del">
          <ac:chgData name="Damian Gordon" userId="796278f3-970d-4a3b-8137-dc597a054133" providerId="ADAL" clId="{91098114-DB80-49B4-90E0-86E578A1CDF1}" dt="2024-10-31T01:20:45.144" v="6039" actId="478"/>
          <ac:picMkLst>
            <pc:docMk/>
            <pc:sldMk cId="1250634738" sldId="478"/>
            <ac:picMk id="2050" creationId="{741A38D1-4A45-D5DE-58AF-F4F9874DFCDA}"/>
          </ac:picMkLst>
        </pc:picChg>
        <pc:picChg chg="del">
          <ac:chgData name="Damian Gordon" userId="796278f3-970d-4a3b-8137-dc597a054133" providerId="ADAL" clId="{91098114-DB80-49B4-90E0-86E578A1CDF1}" dt="2024-10-31T01:20:46.078" v="6040" actId="478"/>
          <ac:picMkLst>
            <pc:docMk/>
            <pc:sldMk cId="1250634738" sldId="478"/>
            <ac:picMk id="2052" creationId="{F32AE2EE-100B-76EC-5FE9-763ACFD046C3}"/>
          </ac:picMkLst>
        </pc:picChg>
        <pc:picChg chg="del">
          <ac:chgData name="Damian Gordon" userId="796278f3-970d-4a3b-8137-dc597a054133" providerId="ADAL" clId="{91098114-DB80-49B4-90E0-86E578A1CDF1}" dt="2024-10-31T01:20:47.012" v="6041" actId="478"/>
          <ac:picMkLst>
            <pc:docMk/>
            <pc:sldMk cId="1250634738" sldId="478"/>
            <ac:picMk id="2054" creationId="{F1F9C787-FA06-E5AF-CE02-3FCF490685AF}"/>
          </ac:picMkLst>
        </pc:picChg>
        <pc:picChg chg="del">
          <ac:chgData name="Damian Gordon" userId="796278f3-970d-4a3b-8137-dc597a054133" providerId="ADAL" clId="{91098114-DB80-49B4-90E0-86E578A1CDF1}" dt="2024-10-31T01:20:51.110" v="6044" actId="478"/>
          <ac:picMkLst>
            <pc:docMk/>
            <pc:sldMk cId="1250634738" sldId="478"/>
            <ac:picMk id="2056" creationId="{DFFCB3DC-E3E4-3082-4DE1-D5E243FBFA80}"/>
          </ac:picMkLst>
        </pc:picChg>
        <pc:picChg chg="del">
          <ac:chgData name="Damian Gordon" userId="796278f3-970d-4a3b-8137-dc597a054133" providerId="ADAL" clId="{91098114-DB80-49B4-90E0-86E578A1CDF1}" dt="2024-10-31T01:20:48.022" v="6042" actId="478"/>
          <ac:picMkLst>
            <pc:docMk/>
            <pc:sldMk cId="1250634738" sldId="478"/>
            <ac:picMk id="2060" creationId="{5789214B-C3D3-1739-FEDE-008531BB7675}"/>
          </ac:picMkLst>
        </pc:picChg>
        <pc:picChg chg="del">
          <ac:chgData name="Damian Gordon" userId="796278f3-970d-4a3b-8137-dc597a054133" providerId="ADAL" clId="{91098114-DB80-49B4-90E0-86E578A1CDF1}" dt="2024-10-31T01:10:06.537" v="5763" actId="478"/>
          <ac:picMkLst>
            <pc:docMk/>
            <pc:sldMk cId="1250634738" sldId="478"/>
            <ac:picMk id="2062" creationId="{982D6F25-ADE6-9A51-9A50-82E18D25DDB5}"/>
          </ac:picMkLst>
        </pc:picChg>
        <pc:picChg chg="add del">
          <ac:chgData name="Damian Gordon" userId="796278f3-970d-4a3b-8137-dc597a054133" providerId="ADAL" clId="{91098114-DB80-49B4-90E0-86E578A1CDF1}" dt="2024-10-31T01:23:57.729" v="6056" actId="478"/>
          <ac:picMkLst>
            <pc:docMk/>
            <pc:sldMk cId="1250634738" sldId="478"/>
            <ac:picMk id="11266" creationId="{88A54C66-EDD8-54DC-346E-930D35EB3AAE}"/>
          </ac:picMkLst>
        </pc:picChg>
        <pc:picChg chg="add mod">
          <ac:chgData name="Damian Gordon" userId="796278f3-970d-4a3b-8137-dc597a054133" providerId="ADAL" clId="{91098114-DB80-49B4-90E0-86E578A1CDF1}" dt="2024-10-31T01:24:57.391" v="6064" actId="167"/>
          <ac:picMkLst>
            <pc:docMk/>
            <pc:sldMk cId="1250634738" sldId="478"/>
            <ac:picMk id="11268" creationId="{F9088D64-4D03-1695-527E-9F3B82207C50}"/>
          </ac:picMkLst>
        </pc:picChg>
        <pc:picChg chg="add mod">
          <ac:chgData name="Damian Gordon" userId="796278f3-970d-4a3b-8137-dc597a054133" providerId="ADAL" clId="{91098114-DB80-49B4-90E0-86E578A1CDF1}" dt="2024-10-31T01:25:29.610" v="6069" actId="167"/>
          <ac:picMkLst>
            <pc:docMk/>
            <pc:sldMk cId="1250634738" sldId="478"/>
            <ac:picMk id="11270" creationId="{250EF526-8E4F-036F-1E3B-6D2CE0FD5230}"/>
          </ac:picMkLst>
        </pc:picChg>
        <pc:picChg chg="add del">
          <ac:chgData name="Damian Gordon" userId="796278f3-970d-4a3b-8137-dc597a054133" providerId="ADAL" clId="{91098114-DB80-49B4-90E0-86E578A1CDF1}" dt="2024-10-31T01:25:50.351" v="6071" actId="21"/>
          <ac:picMkLst>
            <pc:docMk/>
            <pc:sldMk cId="1250634738" sldId="478"/>
            <ac:picMk id="11272" creationId="{6B5A533C-0B45-E72D-F1D2-B9851C674CA6}"/>
          </ac:picMkLst>
        </pc:picChg>
        <pc:picChg chg="add mod">
          <ac:chgData name="Damian Gordon" userId="796278f3-970d-4a3b-8137-dc597a054133" providerId="ADAL" clId="{91098114-DB80-49B4-90E0-86E578A1CDF1}" dt="2024-10-31T01:27:30.496" v="6095" actId="167"/>
          <ac:picMkLst>
            <pc:docMk/>
            <pc:sldMk cId="1250634738" sldId="478"/>
            <ac:picMk id="11274" creationId="{B9CEE1E5-B43B-36EE-9751-914C7D32EDA3}"/>
          </ac:picMkLst>
        </pc:picChg>
      </pc:sldChg>
      <pc:sldChg chg="addSp delSp modSp mod ord chgLayout">
        <pc:chgData name="Damian Gordon" userId="796278f3-970d-4a3b-8137-dc597a054133" providerId="ADAL" clId="{91098114-DB80-49B4-90E0-86E578A1CDF1}" dt="2024-10-31T03:29:21.731" v="6848" actId="403"/>
        <pc:sldMkLst>
          <pc:docMk/>
          <pc:sldMk cId="2307912514" sldId="485"/>
        </pc:sldMkLst>
        <pc:spChg chg="mod ord">
          <ac:chgData name="Damian Gordon" userId="796278f3-970d-4a3b-8137-dc597a054133" providerId="ADAL" clId="{91098114-DB80-49B4-90E0-86E578A1CDF1}" dt="2024-10-30T23:21:42.193" v="3216" actId="20577"/>
          <ac:spMkLst>
            <pc:docMk/>
            <pc:sldMk cId="2307912514" sldId="485"/>
            <ac:spMk id="2" creationId="{2056AC5A-A420-53B3-5ABB-786AD7D29E8B}"/>
          </ac:spMkLst>
        </pc:spChg>
        <pc:spChg chg="del mod">
          <ac:chgData name="Damian Gordon" userId="796278f3-970d-4a3b-8137-dc597a054133" providerId="ADAL" clId="{91098114-DB80-49B4-90E0-86E578A1CDF1}" dt="2024-10-28T12:38:24.281" v="229" actId="478"/>
          <ac:spMkLst>
            <pc:docMk/>
            <pc:sldMk cId="2307912514" sldId="485"/>
            <ac:spMk id="3" creationId="{65FB7804-9015-5659-EC51-9C9121E7260E}"/>
          </ac:spMkLst>
        </pc:spChg>
        <pc:spChg chg="add">
          <ac:chgData name="Damian Gordon" userId="796278f3-970d-4a3b-8137-dc597a054133" providerId="ADAL" clId="{91098114-DB80-49B4-90E0-86E578A1CDF1}" dt="2024-10-31T03:22:48.215" v="6708"/>
          <ac:spMkLst>
            <pc:docMk/>
            <pc:sldMk cId="2307912514" sldId="485"/>
            <ac:spMk id="3" creationId="{88C1F48C-9D88-C88D-5451-4D5A85624532}"/>
          </ac:spMkLst>
        </pc:spChg>
        <pc:spChg chg="add">
          <ac:chgData name="Damian Gordon" userId="796278f3-970d-4a3b-8137-dc597a054133" providerId="ADAL" clId="{91098114-DB80-49B4-90E0-86E578A1CDF1}" dt="2024-10-31T03:22:51.121" v="6709"/>
          <ac:spMkLst>
            <pc:docMk/>
            <pc:sldMk cId="2307912514" sldId="485"/>
            <ac:spMk id="4" creationId="{896357B5-E476-3C5A-7BF1-0570851C0E44}"/>
          </ac:spMkLst>
        </pc:spChg>
        <pc:spChg chg="add del mod">
          <ac:chgData name="Damian Gordon" userId="796278f3-970d-4a3b-8137-dc597a054133" providerId="ADAL" clId="{91098114-DB80-49B4-90E0-86E578A1CDF1}" dt="2024-10-28T12:38:25.253" v="230" actId="478"/>
          <ac:spMkLst>
            <pc:docMk/>
            <pc:sldMk cId="2307912514" sldId="485"/>
            <ac:spMk id="5" creationId="{3DE3CC8C-B276-1071-4DB8-B9106E49394E}"/>
          </ac:spMkLst>
        </pc:spChg>
        <pc:spChg chg="add mod ord">
          <ac:chgData name="Damian Gordon" userId="796278f3-970d-4a3b-8137-dc597a054133" providerId="ADAL" clId="{91098114-DB80-49B4-90E0-86E578A1CDF1}" dt="2024-10-31T03:29:21.731" v="6848" actId="403"/>
          <ac:spMkLst>
            <pc:docMk/>
            <pc:sldMk cId="2307912514" sldId="485"/>
            <ac:spMk id="6" creationId="{82962F3E-5D67-2871-51AC-EEED55F1A885}"/>
          </ac:spMkLst>
        </pc:spChg>
        <pc:picChg chg="add del mod">
          <ac:chgData name="Damian Gordon" userId="796278f3-970d-4a3b-8137-dc597a054133" providerId="ADAL" clId="{91098114-DB80-49B4-90E0-86E578A1CDF1}" dt="2024-10-30T23:21:08.789" v="3134" actId="478"/>
          <ac:picMkLst>
            <pc:docMk/>
            <pc:sldMk cId="2307912514" sldId="485"/>
            <ac:picMk id="1026" creationId="{C0A74149-21E9-1653-2710-9E2CF15130C0}"/>
          </ac:picMkLst>
        </pc:picChg>
      </pc:sldChg>
      <pc:sldChg chg="modSp add mod modNotesTx">
        <pc:chgData name="Damian Gordon" userId="796278f3-970d-4a3b-8137-dc597a054133" providerId="ADAL" clId="{91098114-DB80-49B4-90E0-86E578A1CDF1}" dt="2024-10-29T16:24:58.753" v="1828" actId="404"/>
        <pc:sldMkLst>
          <pc:docMk/>
          <pc:sldMk cId="2776212791" sldId="489"/>
        </pc:sldMkLst>
        <pc:spChg chg="mod">
          <ac:chgData name="Damian Gordon" userId="796278f3-970d-4a3b-8137-dc597a054133" providerId="ADAL" clId="{91098114-DB80-49B4-90E0-86E578A1CDF1}" dt="2024-10-29T16:21:53.306" v="1783"/>
          <ac:spMkLst>
            <pc:docMk/>
            <pc:sldMk cId="2776212791" sldId="489"/>
            <ac:spMk id="2" creationId="{2056AC5A-A420-53B3-5ABB-786AD7D29E8B}"/>
          </ac:spMkLst>
        </pc:spChg>
        <pc:spChg chg="mod">
          <ac:chgData name="Damian Gordon" userId="796278f3-970d-4a3b-8137-dc597a054133" providerId="ADAL" clId="{91098114-DB80-49B4-90E0-86E578A1CDF1}" dt="2024-10-29T16:24:58.753" v="1828" actId="404"/>
          <ac:spMkLst>
            <pc:docMk/>
            <pc:sldMk cId="2776212791" sldId="489"/>
            <ac:spMk id="3" creationId="{4EF63B6F-2500-95FF-4D92-A2DE8F5B5B33}"/>
          </ac:spMkLst>
        </pc:spChg>
      </pc:sldChg>
      <pc:sldChg chg="modSp add mod">
        <pc:chgData name="Damian Gordon" userId="796278f3-970d-4a3b-8137-dc597a054133" providerId="ADAL" clId="{91098114-DB80-49B4-90E0-86E578A1CDF1}" dt="2024-10-29T12:05:23.681" v="1306"/>
        <pc:sldMkLst>
          <pc:docMk/>
          <pc:sldMk cId="604262449" sldId="492"/>
        </pc:sldMkLst>
        <pc:spChg chg="mod">
          <ac:chgData name="Damian Gordon" userId="796278f3-970d-4a3b-8137-dc597a054133" providerId="ADAL" clId="{91098114-DB80-49B4-90E0-86E578A1CDF1}" dt="2024-10-29T12:05:23.681" v="1306"/>
          <ac:spMkLst>
            <pc:docMk/>
            <pc:sldMk cId="604262449" sldId="492"/>
            <ac:spMk id="2" creationId="{2056AC5A-A420-53B3-5ABB-786AD7D29E8B}"/>
          </ac:spMkLst>
        </pc:spChg>
      </pc:sldChg>
      <pc:sldChg chg="modSp add del mod">
        <pc:chgData name="Damian Gordon" userId="796278f3-970d-4a3b-8137-dc597a054133" providerId="ADAL" clId="{91098114-DB80-49B4-90E0-86E578A1CDF1}" dt="2024-10-30T23:29:12.057" v="3944" actId="47"/>
        <pc:sldMkLst>
          <pc:docMk/>
          <pc:sldMk cId="2042089025" sldId="493"/>
        </pc:sldMkLst>
        <pc:spChg chg="mod">
          <ac:chgData name="Damian Gordon" userId="796278f3-970d-4a3b-8137-dc597a054133" providerId="ADAL" clId="{91098114-DB80-49B4-90E0-86E578A1CDF1}" dt="2024-10-29T12:05:27.057" v="1307"/>
          <ac:spMkLst>
            <pc:docMk/>
            <pc:sldMk cId="2042089025" sldId="493"/>
            <ac:spMk id="2" creationId="{2056AC5A-A420-53B3-5ABB-786AD7D29E8B}"/>
          </ac:spMkLst>
        </pc:spChg>
        <pc:spChg chg="mod">
          <ac:chgData name="Damian Gordon" userId="796278f3-970d-4a3b-8137-dc597a054133" providerId="ADAL" clId="{91098114-DB80-49B4-90E0-86E578A1CDF1}" dt="2024-10-29T12:05:57.800" v="1346" actId="20577"/>
          <ac:spMkLst>
            <pc:docMk/>
            <pc:sldMk cId="2042089025" sldId="493"/>
            <ac:spMk id="3" creationId="{65FB7804-9015-5659-EC51-9C9121E7260E}"/>
          </ac:spMkLst>
        </pc:spChg>
      </pc:sldChg>
      <pc:sldChg chg="modSp add del mod">
        <pc:chgData name="Damian Gordon" userId="796278f3-970d-4a3b-8137-dc597a054133" providerId="ADAL" clId="{91098114-DB80-49B4-90E0-86E578A1CDF1}" dt="2024-10-31T00:44:32.435" v="4606" actId="47"/>
        <pc:sldMkLst>
          <pc:docMk/>
          <pc:sldMk cId="3013569237" sldId="494"/>
        </pc:sldMkLst>
        <pc:spChg chg="mod">
          <ac:chgData name="Damian Gordon" userId="796278f3-970d-4a3b-8137-dc597a054133" providerId="ADAL" clId="{91098114-DB80-49B4-90E0-86E578A1CDF1}" dt="2024-10-29T12:05:20.412" v="1305"/>
          <ac:spMkLst>
            <pc:docMk/>
            <pc:sldMk cId="3013569237" sldId="494"/>
            <ac:spMk id="2" creationId="{2056AC5A-A420-53B3-5ABB-786AD7D29E8B}"/>
          </ac:spMkLst>
        </pc:spChg>
      </pc:sldChg>
      <pc:sldChg chg="del">
        <pc:chgData name="Damian Gordon" userId="796278f3-970d-4a3b-8137-dc597a054133" providerId="ADAL" clId="{91098114-DB80-49B4-90E0-86E578A1CDF1}" dt="2024-10-31T01:09:55.306" v="5761" actId="47"/>
        <pc:sldMkLst>
          <pc:docMk/>
          <pc:sldMk cId="1721466139" sldId="508"/>
        </pc:sldMkLst>
      </pc:sldChg>
      <pc:sldChg chg="delSp modSp add mod">
        <pc:chgData name="Damian Gordon" userId="796278f3-970d-4a3b-8137-dc597a054133" providerId="ADAL" clId="{91098114-DB80-49B4-90E0-86E578A1CDF1}" dt="2024-10-29T16:10:30.143" v="1778" actId="20577"/>
        <pc:sldMkLst>
          <pc:docMk/>
          <pc:sldMk cId="2594675155" sldId="553"/>
        </pc:sldMkLst>
        <pc:spChg chg="mod">
          <ac:chgData name="Damian Gordon" userId="796278f3-970d-4a3b-8137-dc597a054133" providerId="ADAL" clId="{91098114-DB80-49B4-90E0-86E578A1CDF1}" dt="2024-10-29T16:08:06.825" v="1518" actId="20577"/>
          <ac:spMkLst>
            <pc:docMk/>
            <pc:sldMk cId="2594675155" sldId="553"/>
            <ac:spMk id="2" creationId="{2056AC5A-A420-53B3-5ABB-786AD7D29E8B}"/>
          </ac:spMkLst>
        </pc:spChg>
        <pc:spChg chg="mod">
          <ac:chgData name="Damian Gordon" userId="796278f3-970d-4a3b-8137-dc597a054133" providerId="ADAL" clId="{91098114-DB80-49B4-90E0-86E578A1CDF1}" dt="2024-10-29T16:10:30.143" v="1778" actId="20577"/>
          <ac:spMkLst>
            <pc:docMk/>
            <pc:sldMk cId="2594675155" sldId="553"/>
            <ac:spMk id="3" creationId="{4EF63B6F-2500-95FF-4D92-A2DE8F5B5B33}"/>
          </ac:spMkLst>
        </pc:spChg>
        <pc:picChg chg="del">
          <ac:chgData name="Damian Gordon" userId="796278f3-970d-4a3b-8137-dc597a054133" providerId="ADAL" clId="{91098114-DB80-49B4-90E0-86E578A1CDF1}" dt="2024-10-29T16:08:14.844" v="1520" actId="478"/>
          <ac:picMkLst>
            <pc:docMk/>
            <pc:sldMk cId="2594675155" sldId="553"/>
            <ac:picMk id="2050" creationId="{25B85773-5571-B27F-08C7-81E11BB8A384}"/>
          </ac:picMkLst>
        </pc:picChg>
        <pc:picChg chg="del">
          <ac:chgData name="Damian Gordon" userId="796278f3-970d-4a3b-8137-dc597a054133" providerId="ADAL" clId="{91098114-DB80-49B4-90E0-86E578A1CDF1}" dt="2024-10-29T16:08:16.076" v="1521" actId="478"/>
          <ac:picMkLst>
            <pc:docMk/>
            <pc:sldMk cId="2594675155" sldId="553"/>
            <ac:picMk id="2052" creationId="{187BA444-37FF-E72F-3B99-6702331E53C6}"/>
          </ac:picMkLst>
        </pc:picChg>
      </pc:sldChg>
      <pc:sldChg chg="del">
        <pc:chgData name="Damian Gordon" userId="796278f3-970d-4a3b-8137-dc597a054133" providerId="ADAL" clId="{91098114-DB80-49B4-90E0-86E578A1CDF1}" dt="2024-10-31T01:09:46.180" v="5760" actId="47"/>
        <pc:sldMkLst>
          <pc:docMk/>
          <pc:sldMk cId="526580696" sldId="557"/>
        </pc:sldMkLst>
      </pc:sldChg>
      <pc:sldChg chg="del">
        <pc:chgData name="Damian Gordon" userId="796278f3-970d-4a3b-8137-dc597a054133" providerId="ADAL" clId="{91098114-DB80-49B4-90E0-86E578A1CDF1}" dt="2024-10-31T01:09:46.180" v="5760" actId="47"/>
        <pc:sldMkLst>
          <pc:docMk/>
          <pc:sldMk cId="839626607" sldId="572"/>
        </pc:sldMkLst>
      </pc:sldChg>
      <pc:sldChg chg="del">
        <pc:chgData name="Damian Gordon" userId="796278f3-970d-4a3b-8137-dc597a054133" providerId="ADAL" clId="{91098114-DB80-49B4-90E0-86E578A1CDF1}" dt="2024-10-31T01:09:46.180" v="5760" actId="47"/>
        <pc:sldMkLst>
          <pc:docMk/>
          <pc:sldMk cId="1244504087" sldId="573"/>
        </pc:sldMkLst>
      </pc:sldChg>
      <pc:sldChg chg="del">
        <pc:chgData name="Damian Gordon" userId="796278f3-970d-4a3b-8137-dc597a054133" providerId="ADAL" clId="{91098114-DB80-49B4-90E0-86E578A1CDF1}" dt="2024-10-31T01:09:46.180" v="5760" actId="47"/>
        <pc:sldMkLst>
          <pc:docMk/>
          <pc:sldMk cId="773160902" sldId="574"/>
        </pc:sldMkLst>
      </pc:sldChg>
      <pc:sldChg chg="del">
        <pc:chgData name="Damian Gordon" userId="796278f3-970d-4a3b-8137-dc597a054133" providerId="ADAL" clId="{91098114-DB80-49B4-90E0-86E578A1CDF1}" dt="2024-10-31T01:09:46.180" v="5760" actId="47"/>
        <pc:sldMkLst>
          <pc:docMk/>
          <pc:sldMk cId="189954693" sldId="575"/>
        </pc:sldMkLst>
      </pc:sldChg>
      <pc:sldChg chg="del">
        <pc:chgData name="Damian Gordon" userId="796278f3-970d-4a3b-8137-dc597a054133" providerId="ADAL" clId="{91098114-DB80-49B4-90E0-86E578A1CDF1}" dt="2024-10-31T01:09:46.180" v="5760" actId="47"/>
        <pc:sldMkLst>
          <pc:docMk/>
          <pc:sldMk cId="2379781686" sldId="576"/>
        </pc:sldMkLst>
      </pc:sldChg>
      <pc:sldChg chg="del">
        <pc:chgData name="Damian Gordon" userId="796278f3-970d-4a3b-8137-dc597a054133" providerId="ADAL" clId="{91098114-DB80-49B4-90E0-86E578A1CDF1}" dt="2024-10-31T01:10:01.847" v="5762" actId="47"/>
        <pc:sldMkLst>
          <pc:docMk/>
          <pc:sldMk cId="77183214" sldId="577"/>
        </pc:sldMkLst>
      </pc:sldChg>
      <pc:sldChg chg="del">
        <pc:chgData name="Damian Gordon" userId="796278f3-970d-4a3b-8137-dc597a054133" providerId="ADAL" clId="{91098114-DB80-49B4-90E0-86E578A1CDF1}" dt="2024-10-31T01:09:46.180" v="5760" actId="47"/>
        <pc:sldMkLst>
          <pc:docMk/>
          <pc:sldMk cId="207925299" sldId="578"/>
        </pc:sldMkLst>
      </pc:sldChg>
      <pc:sldChg chg="del">
        <pc:chgData name="Damian Gordon" userId="796278f3-970d-4a3b-8137-dc597a054133" providerId="ADAL" clId="{91098114-DB80-49B4-90E0-86E578A1CDF1}" dt="2024-10-31T01:10:01.847" v="5762" actId="47"/>
        <pc:sldMkLst>
          <pc:docMk/>
          <pc:sldMk cId="1448981388" sldId="579"/>
        </pc:sldMkLst>
      </pc:sldChg>
      <pc:sldChg chg="del">
        <pc:chgData name="Damian Gordon" userId="796278f3-970d-4a3b-8137-dc597a054133" providerId="ADAL" clId="{91098114-DB80-49B4-90E0-86E578A1CDF1}" dt="2024-10-31T01:10:01.847" v="5762" actId="47"/>
        <pc:sldMkLst>
          <pc:docMk/>
          <pc:sldMk cId="3651613586" sldId="580"/>
        </pc:sldMkLst>
      </pc:sldChg>
      <pc:sldChg chg="del">
        <pc:chgData name="Damian Gordon" userId="796278f3-970d-4a3b-8137-dc597a054133" providerId="ADAL" clId="{91098114-DB80-49B4-90E0-86E578A1CDF1}" dt="2024-10-31T01:10:01.847" v="5762" actId="47"/>
        <pc:sldMkLst>
          <pc:docMk/>
          <pc:sldMk cId="1507638793" sldId="581"/>
        </pc:sldMkLst>
      </pc:sldChg>
      <pc:sldChg chg="del">
        <pc:chgData name="Damian Gordon" userId="796278f3-970d-4a3b-8137-dc597a054133" providerId="ADAL" clId="{91098114-DB80-49B4-90E0-86E578A1CDF1}" dt="2024-10-31T01:10:01.847" v="5762" actId="47"/>
        <pc:sldMkLst>
          <pc:docMk/>
          <pc:sldMk cId="631498680" sldId="582"/>
        </pc:sldMkLst>
      </pc:sldChg>
      <pc:sldChg chg="del">
        <pc:chgData name="Damian Gordon" userId="796278f3-970d-4a3b-8137-dc597a054133" providerId="ADAL" clId="{91098114-DB80-49B4-90E0-86E578A1CDF1}" dt="2024-10-31T01:10:01.847" v="5762" actId="47"/>
        <pc:sldMkLst>
          <pc:docMk/>
          <pc:sldMk cId="2788630526" sldId="583"/>
        </pc:sldMkLst>
      </pc:sldChg>
      <pc:sldChg chg="del">
        <pc:chgData name="Damian Gordon" userId="796278f3-970d-4a3b-8137-dc597a054133" providerId="ADAL" clId="{91098114-DB80-49B4-90E0-86E578A1CDF1}" dt="2024-10-31T01:10:01.847" v="5762" actId="47"/>
        <pc:sldMkLst>
          <pc:docMk/>
          <pc:sldMk cId="1771176557" sldId="584"/>
        </pc:sldMkLst>
      </pc:sldChg>
      <pc:sldChg chg="del">
        <pc:chgData name="Damian Gordon" userId="796278f3-970d-4a3b-8137-dc597a054133" providerId="ADAL" clId="{91098114-DB80-49B4-90E0-86E578A1CDF1}" dt="2024-10-31T01:10:01.847" v="5762" actId="47"/>
        <pc:sldMkLst>
          <pc:docMk/>
          <pc:sldMk cId="3113560448" sldId="585"/>
        </pc:sldMkLst>
      </pc:sldChg>
      <pc:sldChg chg="del">
        <pc:chgData name="Damian Gordon" userId="796278f3-970d-4a3b-8137-dc597a054133" providerId="ADAL" clId="{91098114-DB80-49B4-90E0-86E578A1CDF1}" dt="2024-10-31T01:10:01.847" v="5762" actId="47"/>
        <pc:sldMkLst>
          <pc:docMk/>
          <pc:sldMk cId="686308981" sldId="586"/>
        </pc:sldMkLst>
      </pc:sldChg>
      <pc:sldChg chg="del">
        <pc:chgData name="Damian Gordon" userId="796278f3-970d-4a3b-8137-dc597a054133" providerId="ADAL" clId="{91098114-DB80-49B4-90E0-86E578A1CDF1}" dt="2024-10-31T01:10:01.847" v="5762" actId="47"/>
        <pc:sldMkLst>
          <pc:docMk/>
          <pc:sldMk cId="2208023666" sldId="587"/>
        </pc:sldMkLst>
      </pc:sldChg>
      <pc:sldChg chg="del">
        <pc:chgData name="Damian Gordon" userId="796278f3-970d-4a3b-8137-dc597a054133" providerId="ADAL" clId="{91098114-DB80-49B4-90E0-86E578A1CDF1}" dt="2024-10-31T01:10:01.847" v="5762" actId="47"/>
        <pc:sldMkLst>
          <pc:docMk/>
          <pc:sldMk cId="838340077" sldId="588"/>
        </pc:sldMkLst>
      </pc:sldChg>
      <pc:sldChg chg="del">
        <pc:chgData name="Damian Gordon" userId="796278f3-970d-4a3b-8137-dc597a054133" providerId="ADAL" clId="{91098114-DB80-49B4-90E0-86E578A1CDF1}" dt="2024-10-31T01:10:01.847" v="5762" actId="47"/>
        <pc:sldMkLst>
          <pc:docMk/>
          <pc:sldMk cId="2051551516" sldId="589"/>
        </pc:sldMkLst>
      </pc:sldChg>
      <pc:sldChg chg="del">
        <pc:chgData name="Damian Gordon" userId="796278f3-970d-4a3b-8137-dc597a054133" providerId="ADAL" clId="{91098114-DB80-49B4-90E0-86E578A1CDF1}" dt="2024-10-31T01:10:01.847" v="5762" actId="47"/>
        <pc:sldMkLst>
          <pc:docMk/>
          <pc:sldMk cId="3302004955" sldId="590"/>
        </pc:sldMkLst>
      </pc:sldChg>
      <pc:sldChg chg="del">
        <pc:chgData name="Damian Gordon" userId="796278f3-970d-4a3b-8137-dc597a054133" providerId="ADAL" clId="{91098114-DB80-49B4-90E0-86E578A1CDF1}" dt="2024-10-31T01:10:01.847" v="5762" actId="47"/>
        <pc:sldMkLst>
          <pc:docMk/>
          <pc:sldMk cId="1014005578" sldId="591"/>
        </pc:sldMkLst>
      </pc:sldChg>
      <pc:sldChg chg="del">
        <pc:chgData name="Damian Gordon" userId="796278f3-970d-4a3b-8137-dc597a054133" providerId="ADAL" clId="{91098114-DB80-49B4-90E0-86E578A1CDF1}" dt="2024-10-31T01:10:01.847" v="5762" actId="47"/>
        <pc:sldMkLst>
          <pc:docMk/>
          <pc:sldMk cId="1086477066" sldId="592"/>
        </pc:sldMkLst>
      </pc:sldChg>
      <pc:sldChg chg="del">
        <pc:chgData name="Damian Gordon" userId="796278f3-970d-4a3b-8137-dc597a054133" providerId="ADAL" clId="{91098114-DB80-49B4-90E0-86E578A1CDF1}" dt="2024-10-31T01:10:01.847" v="5762" actId="47"/>
        <pc:sldMkLst>
          <pc:docMk/>
          <pc:sldMk cId="1005801034" sldId="593"/>
        </pc:sldMkLst>
      </pc:sldChg>
      <pc:sldChg chg="del">
        <pc:chgData name="Damian Gordon" userId="796278f3-970d-4a3b-8137-dc597a054133" providerId="ADAL" clId="{91098114-DB80-49B4-90E0-86E578A1CDF1}" dt="2024-10-31T01:10:01.847" v="5762" actId="47"/>
        <pc:sldMkLst>
          <pc:docMk/>
          <pc:sldMk cId="602244202" sldId="594"/>
        </pc:sldMkLst>
      </pc:sldChg>
      <pc:sldChg chg="del">
        <pc:chgData name="Damian Gordon" userId="796278f3-970d-4a3b-8137-dc597a054133" providerId="ADAL" clId="{91098114-DB80-49B4-90E0-86E578A1CDF1}" dt="2024-10-31T01:10:01.847" v="5762" actId="47"/>
        <pc:sldMkLst>
          <pc:docMk/>
          <pc:sldMk cId="2506778634" sldId="595"/>
        </pc:sldMkLst>
      </pc:sldChg>
      <pc:sldChg chg="del">
        <pc:chgData name="Damian Gordon" userId="796278f3-970d-4a3b-8137-dc597a054133" providerId="ADAL" clId="{91098114-DB80-49B4-90E0-86E578A1CDF1}" dt="2024-10-31T01:10:01.847" v="5762" actId="47"/>
        <pc:sldMkLst>
          <pc:docMk/>
          <pc:sldMk cId="2558681166" sldId="596"/>
        </pc:sldMkLst>
      </pc:sldChg>
      <pc:sldChg chg="del">
        <pc:chgData name="Damian Gordon" userId="796278f3-970d-4a3b-8137-dc597a054133" providerId="ADAL" clId="{91098114-DB80-49B4-90E0-86E578A1CDF1}" dt="2024-10-31T01:09:55.306" v="5761" actId="47"/>
        <pc:sldMkLst>
          <pc:docMk/>
          <pc:sldMk cId="2060835520" sldId="597"/>
        </pc:sldMkLst>
      </pc:sldChg>
      <pc:sldChg chg="del">
        <pc:chgData name="Damian Gordon" userId="796278f3-970d-4a3b-8137-dc597a054133" providerId="ADAL" clId="{91098114-DB80-49B4-90E0-86E578A1CDF1}" dt="2024-10-31T01:09:55.306" v="5761" actId="47"/>
        <pc:sldMkLst>
          <pc:docMk/>
          <pc:sldMk cId="2032699942" sldId="598"/>
        </pc:sldMkLst>
      </pc:sldChg>
      <pc:sldChg chg="del">
        <pc:chgData name="Damian Gordon" userId="796278f3-970d-4a3b-8137-dc597a054133" providerId="ADAL" clId="{91098114-DB80-49B4-90E0-86E578A1CDF1}" dt="2024-10-31T01:09:55.306" v="5761" actId="47"/>
        <pc:sldMkLst>
          <pc:docMk/>
          <pc:sldMk cId="2830020101" sldId="599"/>
        </pc:sldMkLst>
      </pc:sldChg>
      <pc:sldChg chg="del">
        <pc:chgData name="Damian Gordon" userId="796278f3-970d-4a3b-8137-dc597a054133" providerId="ADAL" clId="{91098114-DB80-49B4-90E0-86E578A1CDF1}" dt="2024-10-31T01:09:55.306" v="5761" actId="47"/>
        <pc:sldMkLst>
          <pc:docMk/>
          <pc:sldMk cId="3651133721" sldId="600"/>
        </pc:sldMkLst>
      </pc:sldChg>
      <pc:sldChg chg="del">
        <pc:chgData name="Damian Gordon" userId="796278f3-970d-4a3b-8137-dc597a054133" providerId="ADAL" clId="{91098114-DB80-49B4-90E0-86E578A1CDF1}" dt="2024-10-31T01:10:01.847" v="5762" actId="47"/>
        <pc:sldMkLst>
          <pc:docMk/>
          <pc:sldMk cId="1466856899" sldId="602"/>
        </pc:sldMkLst>
      </pc:sldChg>
      <pc:sldChg chg="del">
        <pc:chgData name="Damian Gordon" userId="796278f3-970d-4a3b-8137-dc597a054133" providerId="ADAL" clId="{91098114-DB80-49B4-90E0-86E578A1CDF1}" dt="2024-10-31T01:10:01.847" v="5762" actId="47"/>
        <pc:sldMkLst>
          <pc:docMk/>
          <pc:sldMk cId="964808733" sldId="603"/>
        </pc:sldMkLst>
      </pc:sldChg>
      <pc:sldChg chg="del">
        <pc:chgData name="Damian Gordon" userId="796278f3-970d-4a3b-8137-dc597a054133" providerId="ADAL" clId="{91098114-DB80-49B4-90E0-86E578A1CDF1}" dt="2024-10-31T01:10:01.847" v="5762" actId="47"/>
        <pc:sldMkLst>
          <pc:docMk/>
          <pc:sldMk cId="3479636883" sldId="608"/>
        </pc:sldMkLst>
      </pc:sldChg>
      <pc:sldChg chg="del">
        <pc:chgData name="Damian Gordon" userId="796278f3-970d-4a3b-8137-dc597a054133" providerId="ADAL" clId="{91098114-DB80-49B4-90E0-86E578A1CDF1}" dt="2024-10-31T01:10:01.847" v="5762" actId="47"/>
        <pc:sldMkLst>
          <pc:docMk/>
          <pc:sldMk cId="2379643666" sldId="611"/>
        </pc:sldMkLst>
      </pc:sldChg>
      <pc:sldChg chg="del">
        <pc:chgData name="Damian Gordon" userId="796278f3-970d-4a3b-8137-dc597a054133" providerId="ADAL" clId="{91098114-DB80-49B4-90E0-86E578A1CDF1}" dt="2024-10-31T01:10:01.847" v="5762" actId="47"/>
        <pc:sldMkLst>
          <pc:docMk/>
          <pc:sldMk cId="525618946" sldId="612"/>
        </pc:sldMkLst>
      </pc:sldChg>
      <pc:sldChg chg="del">
        <pc:chgData name="Damian Gordon" userId="796278f3-970d-4a3b-8137-dc597a054133" providerId="ADAL" clId="{91098114-DB80-49B4-90E0-86E578A1CDF1}" dt="2024-10-31T01:10:01.847" v="5762" actId="47"/>
        <pc:sldMkLst>
          <pc:docMk/>
          <pc:sldMk cId="3550473597" sldId="613"/>
        </pc:sldMkLst>
      </pc:sldChg>
      <pc:sldChg chg="del">
        <pc:chgData name="Damian Gordon" userId="796278f3-970d-4a3b-8137-dc597a054133" providerId="ADAL" clId="{91098114-DB80-49B4-90E0-86E578A1CDF1}" dt="2024-10-31T01:10:01.847" v="5762" actId="47"/>
        <pc:sldMkLst>
          <pc:docMk/>
          <pc:sldMk cId="296221565" sldId="614"/>
        </pc:sldMkLst>
      </pc:sldChg>
      <pc:sldChg chg="del">
        <pc:chgData name="Damian Gordon" userId="796278f3-970d-4a3b-8137-dc597a054133" providerId="ADAL" clId="{91098114-DB80-49B4-90E0-86E578A1CDF1}" dt="2024-10-31T01:10:01.847" v="5762" actId="47"/>
        <pc:sldMkLst>
          <pc:docMk/>
          <pc:sldMk cId="2454462450" sldId="615"/>
        </pc:sldMkLst>
      </pc:sldChg>
      <pc:sldChg chg="del">
        <pc:chgData name="Damian Gordon" userId="796278f3-970d-4a3b-8137-dc597a054133" providerId="ADAL" clId="{91098114-DB80-49B4-90E0-86E578A1CDF1}" dt="2024-10-31T01:10:01.847" v="5762" actId="47"/>
        <pc:sldMkLst>
          <pc:docMk/>
          <pc:sldMk cId="10177195" sldId="616"/>
        </pc:sldMkLst>
      </pc:sldChg>
      <pc:sldChg chg="del">
        <pc:chgData name="Damian Gordon" userId="796278f3-970d-4a3b-8137-dc597a054133" providerId="ADAL" clId="{91098114-DB80-49B4-90E0-86E578A1CDF1}" dt="2024-10-31T01:10:01.847" v="5762" actId="47"/>
        <pc:sldMkLst>
          <pc:docMk/>
          <pc:sldMk cId="1398808854" sldId="618"/>
        </pc:sldMkLst>
      </pc:sldChg>
      <pc:sldChg chg="del">
        <pc:chgData name="Damian Gordon" userId="796278f3-970d-4a3b-8137-dc597a054133" providerId="ADAL" clId="{91098114-DB80-49B4-90E0-86E578A1CDF1}" dt="2024-10-31T01:10:01.847" v="5762" actId="47"/>
        <pc:sldMkLst>
          <pc:docMk/>
          <pc:sldMk cId="1847146402" sldId="619"/>
        </pc:sldMkLst>
      </pc:sldChg>
      <pc:sldChg chg="del">
        <pc:chgData name="Damian Gordon" userId="796278f3-970d-4a3b-8137-dc597a054133" providerId="ADAL" clId="{91098114-DB80-49B4-90E0-86E578A1CDF1}" dt="2024-10-31T01:09:55.306" v="5761" actId="47"/>
        <pc:sldMkLst>
          <pc:docMk/>
          <pc:sldMk cId="1555778426" sldId="620"/>
        </pc:sldMkLst>
      </pc:sldChg>
      <pc:sldChg chg="del">
        <pc:chgData name="Damian Gordon" userId="796278f3-970d-4a3b-8137-dc597a054133" providerId="ADAL" clId="{91098114-DB80-49B4-90E0-86E578A1CDF1}" dt="2024-10-31T01:09:55.306" v="5761" actId="47"/>
        <pc:sldMkLst>
          <pc:docMk/>
          <pc:sldMk cId="1798420885" sldId="621"/>
        </pc:sldMkLst>
      </pc:sldChg>
      <pc:sldChg chg="del">
        <pc:chgData name="Damian Gordon" userId="796278f3-970d-4a3b-8137-dc597a054133" providerId="ADAL" clId="{91098114-DB80-49B4-90E0-86E578A1CDF1}" dt="2024-10-31T01:09:55.306" v="5761" actId="47"/>
        <pc:sldMkLst>
          <pc:docMk/>
          <pc:sldMk cId="2172184244" sldId="622"/>
        </pc:sldMkLst>
      </pc:sldChg>
      <pc:sldChg chg="del">
        <pc:chgData name="Damian Gordon" userId="796278f3-970d-4a3b-8137-dc597a054133" providerId="ADAL" clId="{91098114-DB80-49B4-90E0-86E578A1CDF1}" dt="2024-10-31T01:09:46.180" v="5760" actId="47"/>
        <pc:sldMkLst>
          <pc:docMk/>
          <pc:sldMk cId="4005533376" sldId="623"/>
        </pc:sldMkLst>
      </pc:sldChg>
      <pc:sldChg chg="del">
        <pc:chgData name="Damian Gordon" userId="796278f3-970d-4a3b-8137-dc597a054133" providerId="ADAL" clId="{91098114-DB80-49B4-90E0-86E578A1CDF1}" dt="2024-10-28T13:20:27.779" v="650" actId="47"/>
        <pc:sldMkLst>
          <pc:docMk/>
          <pc:sldMk cId="1136363882" sldId="624"/>
        </pc:sldMkLst>
      </pc:sldChg>
      <pc:sldChg chg="del">
        <pc:chgData name="Damian Gordon" userId="796278f3-970d-4a3b-8137-dc597a054133" providerId="ADAL" clId="{91098114-DB80-49B4-90E0-86E578A1CDF1}" dt="2024-10-28T12:52:29.790" v="418" actId="47"/>
        <pc:sldMkLst>
          <pc:docMk/>
          <pc:sldMk cId="2092574790" sldId="625"/>
        </pc:sldMkLst>
      </pc:sldChg>
      <pc:sldChg chg="del">
        <pc:chgData name="Damian Gordon" userId="796278f3-970d-4a3b-8137-dc597a054133" providerId="ADAL" clId="{91098114-DB80-49B4-90E0-86E578A1CDF1}" dt="2024-10-31T01:09:46.180" v="5760" actId="47"/>
        <pc:sldMkLst>
          <pc:docMk/>
          <pc:sldMk cId="3610060152" sldId="626"/>
        </pc:sldMkLst>
      </pc:sldChg>
      <pc:sldChg chg="del">
        <pc:chgData name="Damian Gordon" userId="796278f3-970d-4a3b-8137-dc597a054133" providerId="ADAL" clId="{91098114-DB80-49B4-90E0-86E578A1CDF1}" dt="2024-10-31T01:10:01.847" v="5762" actId="47"/>
        <pc:sldMkLst>
          <pc:docMk/>
          <pc:sldMk cId="2213776326" sldId="627"/>
        </pc:sldMkLst>
      </pc:sldChg>
      <pc:sldChg chg="del">
        <pc:chgData name="Damian Gordon" userId="796278f3-970d-4a3b-8137-dc597a054133" providerId="ADAL" clId="{91098114-DB80-49B4-90E0-86E578A1CDF1}" dt="2024-10-31T01:10:01.847" v="5762" actId="47"/>
        <pc:sldMkLst>
          <pc:docMk/>
          <pc:sldMk cId="2235542526" sldId="628"/>
        </pc:sldMkLst>
      </pc:sldChg>
      <pc:sldChg chg="del">
        <pc:chgData name="Damian Gordon" userId="796278f3-970d-4a3b-8137-dc597a054133" providerId="ADAL" clId="{91098114-DB80-49B4-90E0-86E578A1CDF1}" dt="2024-10-31T01:10:01.847" v="5762" actId="47"/>
        <pc:sldMkLst>
          <pc:docMk/>
          <pc:sldMk cId="2447249763" sldId="629"/>
        </pc:sldMkLst>
      </pc:sldChg>
      <pc:sldChg chg="del">
        <pc:chgData name="Damian Gordon" userId="796278f3-970d-4a3b-8137-dc597a054133" providerId="ADAL" clId="{91098114-DB80-49B4-90E0-86E578A1CDF1}" dt="2024-10-31T01:10:01.847" v="5762" actId="47"/>
        <pc:sldMkLst>
          <pc:docMk/>
          <pc:sldMk cId="2276236680" sldId="630"/>
        </pc:sldMkLst>
      </pc:sldChg>
      <pc:sldChg chg="del">
        <pc:chgData name="Damian Gordon" userId="796278f3-970d-4a3b-8137-dc597a054133" providerId="ADAL" clId="{91098114-DB80-49B4-90E0-86E578A1CDF1}" dt="2024-10-31T01:10:01.847" v="5762" actId="47"/>
        <pc:sldMkLst>
          <pc:docMk/>
          <pc:sldMk cId="199292488" sldId="631"/>
        </pc:sldMkLst>
      </pc:sldChg>
      <pc:sldChg chg="del">
        <pc:chgData name="Damian Gordon" userId="796278f3-970d-4a3b-8137-dc597a054133" providerId="ADAL" clId="{91098114-DB80-49B4-90E0-86E578A1CDF1}" dt="2024-10-31T01:09:55.306" v="5761" actId="47"/>
        <pc:sldMkLst>
          <pc:docMk/>
          <pc:sldMk cId="3223314941" sldId="632"/>
        </pc:sldMkLst>
      </pc:sldChg>
      <pc:sldChg chg="del">
        <pc:chgData name="Damian Gordon" userId="796278f3-970d-4a3b-8137-dc597a054133" providerId="ADAL" clId="{91098114-DB80-49B4-90E0-86E578A1CDF1}" dt="2024-10-31T01:09:46.180" v="5760" actId="47"/>
        <pc:sldMkLst>
          <pc:docMk/>
          <pc:sldMk cId="230874202" sldId="633"/>
        </pc:sldMkLst>
      </pc:sldChg>
      <pc:sldChg chg="del">
        <pc:chgData name="Damian Gordon" userId="796278f3-970d-4a3b-8137-dc597a054133" providerId="ADAL" clId="{91098114-DB80-49B4-90E0-86E578A1CDF1}" dt="2024-10-31T01:09:46.180" v="5760" actId="47"/>
        <pc:sldMkLst>
          <pc:docMk/>
          <pc:sldMk cId="1545177730" sldId="634"/>
        </pc:sldMkLst>
      </pc:sldChg>
      <pc:sldChg chg="del">
        <pc:chgData name="Damian Gordon" userId="796278f3-970d-4a3b-8137-dc597a054133" providerId="ADAL" clId="{91098114-DB80-49B4-90E0-86E578A1CDF1}" dt="2024-10-28T12:52:28.331" v="417" actId="47"/>
        <pc:sldMkLst>
          <pc:docMk/>
          <pc:sldMk cId="446257756" sldId="635"/>
        </pc:sldMkLst>
      </pc:sldChg>
      <pc:sldChg chg="del">
        <pc:chgData name="Damian Gordon" userId="796278f3-970d-4a3b-8137-dc597a054133" providerId="ADAL" clId="{91098114-DB80-49B4-90E0-86E578A1CDF1}" dt="2024-10-31T01:09:55.306" v="5761" actId="47"/>
        <pc:sldMkLst>
          <pc:docMk/>
          <pc:sldMk cId="4189862130" sldId="636"/>
        </pc:sldMkLst>
      </pc:sldChg>
      <pc:sldChg chg="del">
        <pc:chgData name="Damian Gordon" userId="796278f3-970d-4a3b-8137-dc597a054133" providerId="ADAL" clId="{91098114-DB80-49B4-90E0-86E578A1CDF1}" dt="2024-10-31T01:09:55.306" v="5761" actId="47"/>
        <pc:sldMkLst>
          <pc:docMk/>
          <pc:sldMk cId="3537209873" sldId="637"/>
        </pc:sldMkLst>
      </pc:sldChg>
      <pc:sldChg chg="del">
        <pc:chgData name="Damian Gordon" userId="796278f3-970d-4a3b-8137-dc597a054133" providerId="ADAL" clId="{91098114-DB80-49B4-90E0-86E578A1CDF1}" dt="2024-10-31T01:09:46.180" v="5760" actId="47"/>
        <pc:sldMkLst>
          <pc:docMk/>
          <pc:sldMk cId="4031339277" sldId="638"/>
        </pc:sldMkLst>
      </pc:sldChg>
      <pc:sldChg chg="del">
        <pc:chgData name="Damian Gordon" userId="796278f3-970d-4a3b-8137-dc597a054133" providerId="ADAL" clId="{91098114-DB80-49B4-90E0-86E578A1CDF1}" dt="2024-10-31T01:09:55.306" v="5761" actId="47"/>
        <pc:sldMkLst>
          <pc:docMk/>
          <pc:sldMk cId="2242840994" sldId="639"/>
        </pc:sldMkLst>
      </pc:sldChg>
      <pc:sldChg chg="modSp add mod">
        <pc:chgData name="Damian Gordon" userId="796278f3-970d-4a3b-8137-dc597a054133" providerId="ADAL" clId="{91098114-DB80-49B4-90E0-86E578A1CDF1}" dt="2024-10-28T12:53:04.917" v="422" actId="20577"/>
        <pc:sldMkLst>
          <pc:docMk/>
          <pc:sldMk cId="500370295" sldId="640"/>
        </pc:sldMkLst>
        <pc:spChg chg="mod">
          <ac:chgData name="Damian Gordon" userId="796278f3-970d-4a3b-8137-dc597a054133" providerId="ADAL" clId="{91098114-DB80-49B4-90E0-86E578A1CDF1}" dt="2024-10-28T12:53:04.917" v="422" actId="20577"/>
          <ac:spMkLst>
            <pc:docMk/>
            <pc:sldMk cId="500370295" sldId="640"/>
            <ac:spMk id="3" creationId="{EF8F29DB-AF83-54AF-31D7-1F0839DBF6AD}"/>
          </ac:spMkLst>
        </pc:spChg>
      </pc:sldChg>
      <pc:sldChg chg="modSp add mod">
        <pc:chgData name="Damian Gordon" userId="796278f3-970d-4a3b-8137-dc597a054133" providerId="ADAL" clId="{91098114-DB80-49B4-90E0-86E578A1CDF1}" dt="2024-11-05T09:56:54.196" v="8351" actId="20577"/>
        <pc:sldMkLst>
          <pc:docMk/>
          <pc:sldMk cId="2739927211" sldId="641"/>
        </pc:sldMkLst>
        <pc:spChg chg="mod">
          <ac:chgData name="Damian Gordon" userId="796278f3-970d-4a3b-8137-dc597a054133" providerId="ADAL" clId="{91098114-DB80-49B4-90E0-86E578A1CDF1}" dt="2024-11-05T09:56:54.196" v="8351" actId="20577"/>
          <ac:spMkLst>
            <pc:docMk/>
            <pc:sldMk cId="2739927211" sldId="641"/>
            <ac:spMk id="3" creationId="{A92178D2-D695-A6C2-DCCB-21FCA7A565FC}"/>
          </ac:spMkLst>
        </pc:spChg>
      </pc:sldChg>
      <pc:sldChg chg="modSp add mod">
        <pc:chgData name="Damian Gordon" userId="796278f3-970d-4a3b-8137-dc597a054133" providerId="ADAL" clId="{91098114-DB80-49B4-90E0-86E578A1CDF1}" dt="2024-10-28T12:51:06.651" v="379" actId="20577"/>
        <pc:sldMkLst>
          <pc:docMk/>
          <pc:sldMk cId="2814604538" sldId="642"/>
        </pc:sldMkLst>
        <pc:spChg chg="mod">
          <ac:chgData name="Damian Gordon" userId="796278f3-970d-4a3b-8137-dc597a054133" providerId="ADAL" clId="{91098114-DB80-49B4-90E0-86E578A1CDF1}" dt="2024-10-28T12:51:06.651" v="379" actId="20577"/>
          <ac:spMkLst>
            <pc:docMk/>
            <pc:sldMk cId="2814604538" sldId="642"/>
            <ac:spMk id="3" creationId="{121B0462-9F77-AA70-94E0-CC4F3E142578}"/>
          </ac:spMkLst>
        </pc:spChg>
      </pc:sldChg>
      <pc:sldChg chg="modSp add mod">
        <pc:chgData name="Damian Gordon" userId="796278f3-970d-4a3b-8137-dc597a054133" providerId="ADAL" clId="{91098114-DB80-49B4-90E0-86E578A1CDF1}" dt="2024-10-28T12:13:43.308" v="222" actId="20577"/>
        <pc:sldMkLst>
          <pc:docMk/>
          <pc:sldMk cId="3587822540" sldId="643"/>
        </pc:sldMkLst>
        <pc:spChg chg="mod">
          <ac:chgData name="Damian Gordon" userId="796278f3-970d-4a3b-8137-dc597a054133" providerId="ADAL" clId="{91098114-DB80-49B4-90E0-86E578A1CDF1}" dt="2024-10-28T12:13:43.308" v="222" actId="20577"/>
          <ac:spMkLst>
            <pc:docMk/>
            <pc:sldMk cId="3587822540" sldId="643"/>
            <ac:spMk id="3" creationId="{E980708E-6EE5-D38A-B0A5-F68388A449A6}"/>
          </ac:spMkLst>
        </pc:spChg>
      </pc:sldChg>
      <pc:sldChg chg="modSp add mod">
        <pc:chgData name="Damian Gordon" userId="796278f3-970d-4a3b-8137-dc597a054133" providerId="ADAL" clId="{91098114-DB80-49B4-90E0-86E578A1CDF1}" dt="2024-10-28T12:14:14.208" v="227" actId="20577"/>
        <pc:sldMkLst>
          <pc:docMk/>
          <pc:sldMk cId="3167794066" sldId="644"/>
        </pc:sldMkLst>
        <pc:spChg chg="mod">
          <ac:chgData name="Damian Gordon" userId="796278f3-970d-4a3b-8137-dc597a054133" providerId="ADAL" clId="{91098114-DB80-49B4-90E0-86E578A1CDF1}" dt="2024-10-28T12:14:14.208" v="227" actId="20577"/>
          <ac:spMkLst>
            <pc:docMk/>
            <pc:sldMk cId="3167794066" sldId="644"/>
            <ac:spMk id="3" creationId="{4C8CBAA1-3B6D-C212-7EC6-6509ABDAB560}"/>
          </ac:spMkLst>
        </pc:spChg>
      </pc:sldChg>
      <pc:sldChg chg="add">
        <pc:chgData name="Damian Gordon" userId="796278f3-970d-4a3b-8137-dc597a054133" providerId="ADAL" clId="{91098114-DB80-49B4-90E0-86E578A1CDF1}" dt="2024-10-28T12:38:21.552" v="228"/>
        <pc:sldMkLst>
          <pc:docMk/>
          <pc:sldMk cId="2304768768" sldId="645"/>
        </pc:sldMkLst>
      </pc:sldChg>
      <pc:sldChg chg="modSp add mod">
        <pc:chgData name="Damian Gordon" userId="796278f3-970d-4a3b-8137-dc597a054133" providerId="ADAL" clId="{91098114-DB80-49B4-90E0-86E578A1CDF1}" dt="2024-10-28T12:50:54.370" v="378" actId="20577"/>
        <pc:sldMkLst>
          <pc:docMk/>
          <pc:sldMk cId="2941779782" sldId="646"/>
        </pc:sldMkLst>
        <pc:spChg chg="mod">
          <ac:chgData name="Damian Gordon" userId="796278f3-970d-4a3b-8137-dc597a054133" providerId="ADAL" clId="{91098114-DB80-49B4-90E0-86E578A1CDF1}" dt="2024-10-28T12:50:54.370" v="378" actId="20577"/>
          <ac:spMkLst>
            <pc:docMk/>
            <pc:sldMk cId="2941779782" sldId="646"/>
            <ac:spMk id="3" creationId="{916E6D89-BA76-E025-0310-E5565F088093}"/>
          </ac:spMkLst>
        </pc:spChg>
      </pc:sldChg>
      <pc:sldChg chg="modSp add mod">
        <pc:chgData name="Damian Gordon" userId="796278f3-970d-4a3b-8137-dc597a054133" providerId="ADAL" clId="{91098114-DB80-49B4-90E0-86E578A1CDF1}" dt="2024-10-28T12:52:08.557" v="416" actId="20577"/>
        <pc:sldMkLst>
          <pc:docMk/>
          <pc:sldMk cId="157803537" sldId="647"/>
        </pc:sldMkLst>
        <pc:spChg chg="mod">
          <ac:chgData name="Damian Gordon" userId="796278f3-970d-4a3b-8137-dc597a054133" providerId="ADAL" clId="{91098114-DB80-49B4-90E0-86E578A1CDF1}" dt="2024-10-28T12:52:08.557" v="416" actId="20577"/>
          <ac:spMkLst>
            <pc:docMk/>
            <pc:sldMk cId="157803537" sldId="647"/>
            <ac:spMk id="3" creationId="{FA2A5392-2C12-C636-2872-7BBEDBBBDEB3}"/>
          </ac:spMkLst>
        </pc:spChg>
      </pc:sldChg>
      <pc:sldChg chg="modSp add mod">
        <pc:chgData name="Damian Gordon" userId="796278f3-970d-4a3b-8137-dc597a054133" providerId="ADAL" clId="{91098114-DB80-49B4-90E0-86E578A1CDF1}" dt="2024-10-28T12:54:39.243" v="463" actId="20577"/>
        <pc:sldMkLst>
          <pc:docMk/>
          <pc:sldMk cId="1645815381" sldId="648"/>
        </pc:sldMkLst>
        <pc:spChg chg="mod">
          <ac:chgData name="Damian Gordon" userId="796278f3-970d-4a3b-8137-dc597a054133" providerId="ADAL" clId="{91098114-DB80-49B4-90E0-86E578A1CDF1}" dt="2024-10-28T12:54:39.243" v="463" actId="20577"/>
          <ac:spMkLst>
            <pc:docMk/>
            <pc:sldMk cId="1645815381" sldId="648"/>
            <ac:spMk id="3" creationId="{1A1F77CF-22CA-1ECC-CFAE-94A9E29362F3}"/>
          </ac:spMkLst>
        </pc:spChg>
      </pc:sldChg>
      <pc:sldChg chg="modSp add mod">
        <pc:chgData name="Damian Gordon" userId="796278f3-970d-4a3b-8137-dc597a054133" providerId="ADAL" clId="{91098114-DB80-49B4-90E0-86E578A1CDF1}" dt="2024-10-28T12:56:08.485" v="515" actId="20577"/>
        <pc:sldMkLst>
          <pc:docMk/>
          <pc:sldMk cId="2553764562" sldId="649"/>
        </pc:sldMkLst>
        <pc:spChg chg="mod">
          <ac:chgData name="Damian Gordon" userId="796278f3-970d-4a3b-8137-dc597a054133" providerId="ADAL" clId="{91098114-DB80-49B4-90E0-86E578A1CDF1}" dt="2024-10-28T12:56:08.485" v="515" actId="20577"/>
          <ac:spMkLst>
            <pc:docMk/>
            <pc:sldMk cId="2553764562" sldId="649"/>
            <ac:spMk id="3" creationId="{CB37AB9C-C2CD-EBE1-E874-7BEC23625CE4}"/>
          </ac:spMkLst>
        </pc:spChg>
      </pc:sldChg>
      <pc:sldChg chg="modSp add mod">
        <pc:chgData name="Damian Gordon" userId="796278f3-970d-4a3b-8137-dc597a054133" providerId="ADAL" clId="{91098114-DB80-49B4-90E0-86E578A1CDF1}" dt="2024-10-28T12:57:32.263" v="563" actId="403"/>
        <pc:sldMkLst>
          <pc:docMk/>
          <pc:sldMk cId="81605662" sldId="650"/>
        </pc:sldMkLst>
        <pc:spChg chg="mod">
          <ac:chgData name="Damian Gordon" userId="796278f3-970d-4a3b-8137-dc597a054133" providerId="ADAL" clId="{91098114-DB80-49B4-90E0-86E578A1CDF1}" dt="2024-10-28T12:57:32.263" v="563" actId="403"/>
          <ac:spMkLst>
            <pc:docMk/>
            <pc:sldMk cId="81605662" sldId="650"/>
            <ac:spMk id="3" creationId="{F986767A-B7E4-B19A-213D-6C129C6140D9}"/>
          </ac:spMkLst>
        </pc:spChg>
      </pc:sldChg>
      <pc:sldChg chg="modSp add mod">
        <pc:chgData name="Damian Gordon" userId="796278f3-970d-4a3b-8137-dc597a054133" providerId="ADAL" clId="{91098114-DB80-49B4-90E0-86E578A1CDF1}" dt="2024-11-05T09:57:16.236" v="8372" actId="20577"/>
        <pc:sldMkLst>
          <pc:docMk/>
          <pc:sldMk cId="3479307202" sldId="651"/>
        </pc:sldMkLst>
        <pc:spChg chg="mod">
          <ac:chgData name="Damian Gordon" userId="796278f3-970d-4a3b-8137-dc597a054133" providerId="ADAL" clId="{91098114-DB80-49B4-90E0-86E578A1CDF1}" dt="2024-11-05T09:57:16.236" v="8372" actId="20577"/>
          <ac:spMkLst>
            <pc:docMk/>
            <pc:sldMk cId="3479307202" sldId="651"/>
            <ac:spMk id="3" creationId="{C00935E7-E3A1-74EA-2F68-8FF20D9DCD33}"/>
          </ac:spMkLst>
        </pc:spChg>
      </pc:sldChg>
      <pc:sldChg chg="addSp delSp modSp add mod">
        <pc:chgData name="Damian Gordon" userId="796278f3-970d-4a3b-8137-dc597a054133" providerId="ADAL" clId="{91098114-DB80-49B4-90E0-86E578A1CDF1}" dt="2024-10-29T11:30:42.942" v="1303" actId="14734"/>
        <pc:sldMkLst>
          <pc:docMk/>
          <pc:sldMk cId="548446927" sldId="652"/>
        </pc:sldMkLst>
        <pc:spChg chg="del">
          <ac:chgData name="Damian Gordon" userId="796278f3-970d-4a3b-8137-dc597a054133" providerId="ADAL" clId="{91098114-DB80-49B4-90E0-86E578A1CDF1}" dt="2024-10-29T11:15:17.951" v="858" actId="478"/>
          <ac:spMkLst>
            <pc:docMk/>
            <pc:sldMk cId="548446927" sldId="652"/>
            <ac:spMk id="2" creationId="{56D7C9C1-B794-F953-34EA-DA3C8266C78E}"/>
          </ac:spMkLst>
        </pc:spChg>
        <pc:spChg chg="add del mod">
          <ac:chgData name="Damian Gordon" userId="796278f3-970d-4a3b-8137-dc597a054133" providerId="ADAL" clId="{91098114-DB80-49B4-90E0-86E578A1CDF1}" dt="2024-10-29T11:15:24.372" v="861" actId="478"/>
          <ac:spMkLst>
            <pc:docMk/>
            <pc:sldMk cId="548446927" sldId="652"/>
            <ac:spMk id="4" creationId="{7559D4CD-C23A-C737-935B-7652D98EAF41}"/>
          </ac:spMkLst>
        </pc:spChg>
        <pc:spChg chg="del mod">
          <ac:chgData name="Damian Gordon" userId="796278f3-970d-4a3b-8137-dc597a054133" providerId="ADAL" clId="{91098114-DB80-49B4-90E0-86E578A1CDF1}" dt="2024-10-29T11:15:21.504" v="859" actId="478"/>
          <ac:spMkLst>
            <pc:docMk/>
            <pc:sldMk cId="548446927" sldId="652"/>
            <ac:spMk id="6" creationId="{BB87D1C0-A7E8-E4A1-D1B2-386D5F63E0AC}"/>
          </ac:spMkLst>
        </pc:spChg>
        <pc:spChg chg="add del mod">
          <ac:chgData name="Damian Gordon" userId="796278f3-970d-4a3b-8137-dc597a054133" providerId="ADAL" clId="{91098114-DB80-49B4-90E0-86E578A1CDF1}" dt="2024-10-29T11:15:22.398" v="860" actId="478"/>
          <ac:spMkLst>
            <pc:docMk/>
            <pc:sldMk cId="548446927" sldId="652"/>
            <ac:spMk id="8" creationId="{BC05A06A-E85D-BE78-1061-DED19202A87A}"/>
          </ac:spMkLst>
        </pc:spChg>
        <pc:graphicFrameChg chg="add mod modGraphic">
          <ac:chgData name="Damian Gordon" userId="796278f3-970d-4a3b-8137-dc597a054133" providerId="ADAL" clId="{91098114-DB80-49B4-90E0-86E578A1CDF1}" dt="2024-10-29T11:30:42.942" v="1303" actId="14734"/>
          <ac:graphicFrameMkLst>
            <pc:docMk/>
            <pc:sldMk cId="548446927" sldId="652"/>
            <ac:graphicFrameMk id="3" creationId="{9FF812B6-E575-7EB4-8B8F-D60428A3D44C}"/>
          </ac:graphicFrameMkLst>
        </pc:graphicFrameChg>
        <pc:picChg chg="del">
          <ac:chgData name="Damian Gordon" userId="796278f3-970d-4a3b-8137-dc597a054133" providerId="ADAL" clId="{91098114-DB80-49B4-90E0-86E578A1CDF1}" dt="2024-10-29T11:15:17.951" v="858" actId="478"/>
          <ac:picMkLst>
            <pc:docMk/>
            <pc:sldMk cId="548446927" sldId="652"/>
            <ac:picMk id="7" creationId="{30E66C4D-C121-0F74-4530-34118DB5D9B9}"/>
          </ac:picMkLst>
        </pc:picChg>
        <pc:picChg chg="del">
          <ac:chgData name="Damian Gordon" userId="796278f3-970d-4a3b-8137-dc597a054133" providerId="ADAL" clId="{91098114-DB80-49B4-90E0-86E578A1CDF1}" dt="2024-10-29T11:09:51.012" v="656" actId="478"/>
          <ac:picMkLst>
            <pc:docMk/>
            <pc:sldMk cId="548446927" sldId="652"/>
            <ac:picMk id="1026" creationId="{9C120B42-BDCB-30DF-4C30-AA586610CD22}"/>
          </ac:picMkLst>
        </pc:picChg>
      </pc:sldChg>
      <pc:sldChg chg="modSp add del mod">
        <pc:chgData name="Damian Gordon" userId="796278f3-970d-4a3b-8137-dc597a054133" providerId="ADAL" clId="{91098114-DB80-49B4-90E0-86E578A1CDF1}" dt="2024-10-28T12:59:03.962" v="589" actId="47"/>
        <pc:sldMkLst>
          <pc:docMk/>
          <pc:sldMk cId="4152181963" sldId="652"/>
        </pc:sldMkLst>
        <pc:spChg chg="mod">
          <ac:chgData name="Damian Gordon" userId="796278f3-970d-4a3b-8137-dc597a054133" providerId="ADAL" clId="{91098114-DB80-49B4-90E0-86E578A1CDF1}" dt="2024-10-28T12:59:01.791" v="588" actId="20577"/>
          <ac:spMkLst>
            <pc:docMk/>
            <pc:sldMk cId="4152181963" sldId="652"/>
            <ac:spMk id="3" creationId="{37035A81-7F73-AAFE-763F-48446D90AFED}"/>
          </ac:spMkLst>
        </pc:spChg>
      </pc:sldChg>
      <pc:sldChg chg="delSp modSp add mod">
        <pc:chgData name="Damian Gordon" userId="796278f3-970d-4a3b-8137-dc597a054133" providerId="ADAL" clId="{91098114-DB80-49B4-90E0-86E578A1CDF1}" dt="2024-10-29T11:24:03.561" v="1240" actId="114"/>
        <pc:sldMkLst>
          <pc:docMk/>
          <pc:sldMk cId="3226883154" sldId="653"/>
        </pc:sldMkLst>
        <pc:spChg chg="mod">
          <ac:chgData name="Damian Gordon" userId="796278f3-970d-4a3b-8137-dc597a054133" providerId="ADAL" clId="{91098114-DB80-49B4-90E0-86E578A1CDF1}" dt="2024-10-29T11:24:03.561" v="1240" actId="114"/>
          <ac:spMkLst>
            <pc:docMk/>
            <pc:sldMk cId="3226883154" sldId="653"/>
            <ac:spMk id="6" creationId="{C81A8DEC-218F-AF10-C64E-56D73F87FEA2}"/>
          </ac:spMkLst>
        </pc:spChg>
        <pc:picChg chg="del">
          <ac:chgData name="Damian Gordon" userId="796278f3-970d-4a3b-8137-dc597a054133" providerId="ADAL" clId="{91098114-DB80-49B4-90E0-86E578A1CDF1}" dt="2024-10-29T11:17:57.465" v="892" actId="478"/>
          <ac:picMkLst>
            <pc:docMk/>
            <pc:sldMk cId="3226883154" sldId="653"/>
            <ac:picMk id="1026" creationId="{486E6021-D0D4-2D8E-ECE1-3D32F8878E76}"/>
          </ac:picMkLst>
        </pc:picChg>
      </pc:sldChg>
      <pc:sldChg chg="addSp delSp modSp add mod ord">
        <pc:chgData name="Damian Gordon" userId="796278f3-970d-4a3b-8137-dc597a054133" providerId="ADAL" clId="{91098114-DB80-49B4-90E0-86E578A1CDF1}" dt="2024-10-31T01:44:58.139" v="6373" actId="478"/>
        <pc:sldMkLst>
          <pc:docMk/>
          <pc:sldMk cId="478379076" sldId="654"/>
        </pc:sldMkLst>
        <pc:spChg chg="add del mod">
          <ac:chgData name="Damian Gordon" userId="796278f3-970d-4a3b-8137-dc597a054133" providerId="ADAL" clId="{91098114-DB80-49B4-90E0-86E578A1CDF1}" dt="2024-10-31T01:32:03.516" v="6116" actId="478"/>
          <ac:spMkLst>
            <pc:docMk/>
            <pc:sldMk cId="478379076" sldId="654"/>
            <ac:spMk id="4" creationId="{A1A004CA-A706-E8B0-6C8A-4323250C9972}"/>
          </ac:spMkLst>
        </pc:spChg>
        <pc:spChg chg="add mod">
          <ac:chgData name="Damian Gordon" userId="796278f3-970d-4a3b-8137-dc597a054133" providerId="ADAL" clId="{91098114-DB80-49B4-90E0-86E578A1CDF1}" dt="2024-10-31T01:33:45.687" v="6160" actId="14100"/>
          <ac:spMkLst>
            <pc:docMk/>
            <pc:sldMk cId="478379076" sldId="654"/>
            <ac:spMk id="5" creationId="{BC4974CC-AB5A-F77B-76D2-6FE2FFE4720F}"/>
          </ac:spMkLst>
        </pc:spChg>
        <pc:spChg chg="del mod">
          <ac:chgData name="Damian Gordon" userId="796278f3-970d-4a3b-8137-dc597a054133" providerId="ADAL" clId="{91098114-DB80-49B4-90E0-86E578A1CDF1}" dt="2024-10-31T01:32:01.322" v="6114" actId="478"/>
          <ac:spMkLst>
            <pc:docMk/>
            <pc:sldMk cId="478379076" sldId="654"/>
            <ac:spMk id="6" creationId="{AAA1E808-72CA-B1AB-FFDF-D118D9FB894C}"/>
          </ac:spMkLst>
        </pc:spChg>
        <pc:spChg chg="add mod">
          <ac:chgData name="Damian Gordon" userId="796278f3-970d-4a3b-8137-dc597a054133" providerId="ADAL" clId="{91098114-DB80-49B4-90E0-86E578A1CDF1}" dt="2024-10-31T01:35:48.133" v="6251" actId="20577"/>
          <ac:spMkLst>
            <pc:docMk/>
            <pc:sldMk cId="478379076" sldId="654"/>
            <ac:spMk id="8" creationId="{1A981ED3-0EEE-3F13-BC6A-4A044E12CE7B}"/>
          </ac:spMkLst>
        </pc:spChg>
        <pc:spChg chg="add mod">
          <ac:chgData name="Damian Gordon" userId="796278f3-970d-4a3b-8137-dc597a054133" providerId="ADAL" clId="{91098114-DB80-49B4-90E0-86E578A1CDF1}" dt="2024-10-31T01:36:00.790" v="6253" actId="113"/>
          <ac:spMkLst>
            <pc:docMk/>
            <pc:sldMk cId="478379076" sldId="654"/>
            <ac:spMk id="9" creationId="{E670FBBA-2488-BE59-CD01-BFE546F3241C}"/>
          </ac:spMkLst>
        </pc:spChg>
        <pc:spChg chg="add mod">
          <ac:chgData name="Damian Gordon" userId="796278f3-970d-4a3b-8137-dc597a054133" providerId="ADAL" clId="{91098114-DB80-49B4-90E0-86E578A1CDF1}" dt="2024-10-31T01:36:05.262" v="6256" actId="20577"/>
          <ac:spMkLst>
            <pc:docMk/>
            <pc:sldMk cId="478379076" sldId="654"/>
            <ac:spMk id="10" creationId="{76E70EF3-7F36-381B-1B1C-5BD795F71F14}"/>
          </ac:spMkLst>
        </pc:spChg>
        <pc:spChg chg="add mod">
          <ac:chgData name="Damian Gordon" userId="796278f3-970d-4a3b-8137-dc597a054133" providerId="ADAL" clId="{91098114-DB80-49B4-90E0-86E578A1CDF1}" dt="2024-10-31T01:40:02.992" v="6305" actId="14100"/>
          <ac:spMkLst>
            <pc:docMk/>
            <pc:sldMk cId="478379076" sldId="654"/>
            <ac:spMk id="11" creationId="{D7F39D4C-F94E-4E69-E70A-C904B8EA646A}"/>
          </ac:spMkLst>
        </pc:spChg>
        <pc:spChg chg="add mod">
          <ac:chgData name="Damian Gordon" userId="796278f3-970d-4a3b-8137-dc597a054133" providerId="ADAL" clId="{91098114-DB80-49B4-90E0-86E578A1CDF1}" dt="2024-10-31T01:40:07.256" v="6306" actId="14100"/>
          <ac:spMkLst>
            <pc:docMk/>
            <pc:sldMk cId="478379076" sldId="654"/>
            <ac:spMk id="12" creationId="{550405C1-DAD0-37BF-DF5F-A8139066917E}"/>
          </ac:spMkLst>
        </pc:spChg>
        <pc:spChg chg="add mod">
          <ac:chgData name="Damian Gordon" userId="796278f3-970d-4a3b-8137-dc597a054133" providerId="ADAL" clId="{91098114-DB80-49B4-90E0-86E578A1CDF1}" dt="2024-10-31T01:40:14.837" v="6308" actId="404"/>
          <ac:spMkLst>
            <pc:docMk/>
            <pc:sldMk cId="478379076" sldId="654"/>
            <ac:spMk id="13" creationId="{FB9F714D-E5FF-5526-138C-472702907127}"/>
          </ac:spMkLst>
        </pc:spChg>
        <pc:spChg chg="add mod">
          <ac:chgData name="Damian Gordon" userId="796278f3-970d-4a3b-8137-dc597a054133" providerId="ADAL" clId="{91098114-DB80-49B4-90E0-86E578A1CDF1}" dt="2024-10-31T01:40:49.672" v="6317" actId="14100"/>
          <ac:spMkLst>
            <pc:docMk/>
            <pc:sldMk cId="478379076" sldId="654"/>
            <ac:spMk id="14" creationId="{1A2074BE-E1FE-31F2-EB58-F937FF8840F1}"/>
          </ac:spMkLst>
        </pc:spChg>
        <pc:spChg chg="add del mod">
          <ac:chgData name="Damian Gordon" userId="796278f3-970d-4a3b-8137-dc597a054133" providerId="ADAL" clId="{91098114-DB80-49B4-90E0-86E578A1CDF1}" dt="2024-10-31T01:35:20.662" v="6246" actId="478"/>
          <ac:spMkLst>
            <pc:docMk/>
            <pc:sldMk cId="478379076" sldId="654"/>
            <ac:spMk id="15" creationId="{ACFEDAFD-AD5C-C4D5-1493-8D35C29A9F67}"/>
          </ac:spMkLst>
        </pc:spChg>
        <pc:spChg chg="add del mod">
          <ac:chgData name="Damian Gordon" userId="796278f3-970d-4a3b-8137-dc597a054133" providerId="ADAL" clId="{91098114-DB80-49B4-90E0-86E578A1CDF1}" dt="2024-10-31T01:35:20.662" v="6246" actId="478"/>
          <ac:spMkLst>
            <pc:docMk/>
            <pc:sldMk cId="478379076" sldId="654"/>
            <ac:spMk id="16" creationId="{7419882B-32F4-BEC6-3973-8C74C7E77D7D}"/>
          </ac:spMkLst>
        </pc:spChg>
        <pc:spChg chg="add del mod">
          <ac:chgData name="Damian Gordon" userId="796278f3-970d-4a3b-8137-dc597a054133" providerId="ADAL" clId="{91098114-DB80-49B4-90E0-86E578A1CDF1}" dt="2024-10-31T01:35:20.662" v="6246" actId="478"/>
          <ac:spMkLst>
            <pc:docMk/>
            <pc:sldMk cId="478379076" sldId="654"/>
            <ac:spMk id="17" creationId="{0D578BAF-23A3-7640-C787-4373CE22F792}"/>
          </ac:spMkLst>
        </pc:spChg>
        <pc:spChg chg="add del mod">
          <ac:chgData name="Damian Gordon" userId="796278f3-970d-4a3b-8137-dc597a054133" providerId="ADAL" clId="{91098114-DB80-49B4-90E0-86E578A1CDF1}" dt="2024-10-31T01:35:20.662" v="6246" actId="478"/>
          <ac:spMkLst>
            <pc:docMk/>
            <pc:sldMk cId="478379076" sldId="654"/>
            <ac:spMk id="18" creationId="{C89B4B31-D1FA-08F4-FDAC-B75BB1FA786F}"/>
          </ac:spMkLst>
        </pc:spChg>
        <pc:spChg chg="add mod">
          <ac:chgData name="Damian Gordon" userId="796278f3-970d-4a3b-8137-dc597a054133" providerId="ADAL" clId="{91098114-DB80-49B4-90E0-86E578A1CDF1}" dt="2024-10-31T01:40:45.618" v="6316" actId="14100"/>
          <ac:spMkLst>
            <pc:docMk/>
            <pc:sldMk cId="478379076" sldId="654"/>
            <ac:spMk id="19" creationId="{1680F78A-ED1A-E191-D866-8F618E343430}"/>
          </ac:spMkLst>
        </pc:spChg>
        <pc:spChg chg="add mod">
          <ac:chgData name="Damian Gordon" userId="796278f3-970d-4a3b-8137-dc597a054133" providerId="ADAL" clId="{91098114-DB80-49B4-90E0-86E578A1CDF1}" dt="2024-10-31T01:41:21.785" v="6322" actId="14100"/>
          <ac:spMkLst>
            <pc:docMk/>
            <pc:sldMk cId="478379076" sldId="654"/>
            <ac:spMk id="20" creationId="{26A2184F-992A-9821-D5AE-EB15BB70FAD4}"/>
          </ac:spMkLst>
        </pc:spChg>
        <pc:spChg chg="add mod">
          <ac:chgData name="Damian Gordon" userId="796278f3-970d-4a3b-8137-dc597a054133" providerId="ADAL" clId="{91098114-DB80-49B4-90E0-86E578A1CDF1}" dt="2024-10-31T01:41:29.027" v="6324" actId="14100"/>
          <ac:spMkLst>
            <pc:docMk/>
            <pc:sldMk cId="478379076" sldId="654"/>
            <ac:spMk id="21" creationId="{0DD31A94-2B4C-90A6-AEF0-0D91235C2679}"/>
          </ac:spMkLst>
        </pc:spChg>
        <pc:spChg chg="add mod">
          <ac:chgData name="Damian Gordon" userId="796278f3-970d-4a3b-8137-dc597a054133" providerId="ADAL" clId="{91098114-DB80-49B4-90E0-86E578A1CDF1}" dt="2024-10-31T01:41:55.158" v="6327" actId="14100"/>
          <ac:spMkLst>
            <pc:docMk/>
            <pc:sldMk cId="478379076" sldId="654"/>
            <ac:spMk id="22" creationId="{9B631073-6D8D-544C-665E-F06AC45FED25}"/>
          </ac:spMkLst>
        </pc:spChg>
        <pc:cxnChg chg="add mod">
          <ac:chgData name="Damian Gordon" userId="796278f3-970d-4a3b-8137-dc597a054133" providerId="ADAL" clId="{91098114-DB80-49B4-90E0-86E578A1CDF1}" dt="2024-10-31T01:36:22.850" v="6258" actId="1582"/>
          <ac:cxnSpMkLst>
            <pc:docMk/>
            <pc:sldMk cId="478379076" sldId="654"/>
            <ac:cxnSpMk id="24" creationId="{5105F4DE-3530-A0FF-A95A-3368B25B3E7E}"/>
          </ac:cxnSpMkLst>
        </pc:cxnChg>
        <pc:cxnChg chg="add mod">
          <ac:chgData name="Damian Gordon" userId="796278f3-970d-4a3b-8137-dc597a054133" providerId="ADAL" clId="{91098114-DB80-49B4-90E0-86E578A1CDF1}" dt="2024-10-31T01:36:31.330" v="6261" actId="14100"/>
          <ac:cxnSpMkLst>
            <pc:docMk/>
            <pc:sldMk cId="478379076" sldId="654"/>
            <ac:cxnSpMk id="25" creationId="{5331449D-96DB-1262-4B3D-0D2B49DA1318}"/>
          </ac:cxnSpMkLst>
        </pc:cxnChg>
        <pc:cxnChg chg="add mod">
          <ac:chgData name="Damian Gordon" userId="796278f3-970d-4a3b-8137-dc597a054133" providerId="ADAL" clId="{91098114-DB80-49B4-90E0-86E578A1CDF1}" dt="2024-10-31T01:36:38.869" v="6264" actId="14100"/>
          <ac:cxnSpMkLst>
            <pc:docMk/>
            <pc:sldMk cId="478379076" sldId="654"/>
            <ac:cxnSpMk id="28" creationId="{72BFCD23-B480-A12E-EF9F-6EFDBDE5FBCE}"/>
          </ac:cxnSpMkLst>
        </pc:cxnChg>
        <pc:cxnChg chg="add mod">
          <ac:chgData name="Damian Gordon" userId="796278f3-970d-4a3b-8137-dc597a054133" providerId="ADAL" clId="{91098114-DB80-49B4-90E0-86E578A1CDF1}" dt="2024-10-31T01:37:44.200" v="6268" actId="208"/>
          <ac:cxnSpMkLst>
            <pc:docMk/>
            <pc:sldMk cId="478379076" sldId="654"/>
            <ac:cxnSpMk id="31" creationId="{75C39007-AC78-5DFA-D5A7-BAF6547031C0}"/>
          </ac:cxnSpMkLst>
        </pc:cxnChg>
        <pc:cxnChg chg="add mod">
          <ac:chgData name="Damian Gordon" userId="796278f3-970d-4a3b-8137-dc597a054133" providerId="ADAL" clId="{91098114-DB80-49B4-90E0-86E578A1CDF1}" dt="2024-10-31T01:37:58.210" v="6271" actId="14100"/>
          <ac:cxnSpMkLst>
            <pc:docMk/>
            <pc:sldMk cId="478379076" sldId="654"/>
            <ac:cxnSpMk id="34" creationId="{B333C8FA-B014-3519-6D98-190C948537EC}"/>
          </ac:cxnSpMkLst>
        </pc:cxnChg>
        <pc:cxnChg chg="add mod">
          <ac:chgData name="Damian Gordon" userId="796278f3-970d-4a3b-8137-dc597a054133" providerId="ADAL" clId="{91098114-DB80-49B4-90E0-86E578A1CDF1}" dt="2024-10-31T01:38:06.853" v="6274" actId="14100"/>
          <ac:cxnSpMkLst>
            <pc:docMk/>
            <pc:sldMk cId="478379076" sldId="654"/>
            <ac:cxnSpMk id="37" creationId="{2A67E1C2-3843-D578-05B6-AE30839E8CFF}"/>
          </ac:cxnSpMkLst>
        </pc:cxnChg>
        <pc:cxnChg chg="add mod">
          <ac:chgData name="Damian Gordon" userId="796278f3-970d-4a3b-8137-dc597a054133" providerId="ADAL" clId="{91098114-DB80-49B4-90E0-86E578A1CDF1}" dt="2024-10-31T01:38:16.541" v="6277" actId="14100"/>
          <ac:cxnSpMkLst>
            <pc:docMk/>
            <pc:sldMk cId="478379076" sldId="654"/>
            <ac:cxnSpMk id="40" creationId="{5D1F6FF3-5FA6-324A-0A56-7BB7AC97C715}"/>
          </ac:cxnSpMkLst>
        </pc:cxnChg>
        <pc:cxnChg chg="add del mod">
          <ac:chgData name="Damian Gordon" userId="796278f3-970d-4a3b-8137-dc597a054133" providerId="ADAL" clId="{91098114-DB80-49B4-90E0-86E578A1CDF1}" dt="2024-10-31T01:44:54.463" v="6370" actId="478"/>
          <ac:cxnSpMkLst>
            <pc:docMk/>
            <pc:sldMk cId="478379076" sldId="654"/>
            <ac:cxnSpMk id="43" creationId="{F0D766D7-626B-6C5B-6422-428A2A09B5B3}"/>
          </ac:cxnSpMkLst>
        </pc:cxnChg>
        <pc:cxnChg chg="add del mod">
          <ac:chgData name="Damian Gordon" userId="796278f3-970d-4a3b-8137-dc597a054133" providerId="ADAL" clId="{91098114-DB80-49B4-90E0-86E578A1CDF1}" dt="2024-10-31T01:44:58.139" v="6373" actId="478"/>
          <ac:cxnSpMkLst>
            <pc:docMk/>
            <pc:sldMk cId="478379076" sldId="654"/>
            <ac:cxnSpMk id="46" creationId="{F82F1202-97CF-8A44-AE48-6C76764C0F81}"/>
          </ac:cxnSpMkLst>
        </pc:cxnChg>
        <pc:cxnChg chg="add del mod">
          <ac:chgData name="Damian Gordon" userId="796278f3-970d-4a3b-8137-dc597a054133" providerId="ADAL" clId="{91098114-DB80-49B4-90E0-86E578A1CDF1}" dt="2024-10-31T01:44:55.446" v="6371" actId="478"/>
          <ac:cxnSpMkLst>
            <pc:docMk/>
            <pc:sldMk cId="478379076" sldId="654"/>
            <ac:cxnSpMk id="49" creationId="{1F806A8D-0BAE-713C-D5B2-4C5CE8A47F21}"/>
          </ac:cxnSpMkLst>
        </pc:cxnChg>
        <pc:cxnChg chg="add del mod">
          <ac:chgData name="Damian Gordon" userId="796278f3-970d-4a3b-8137-dc597a054133" providerId="ADAL" clId="{91098114-DB80-49B4-90E0-86E578A1CDF1}" dt="2024-10-31T01:44:56.841" v="6372" actId="478"/>
          <ac:cxnSpMkLst>
            <pc:docMk/>
            <pc:sldMk cId="478379076" sldId="654"/>
            <ac:cxnSpMk id="52" creationId="{D89873F5-87E8-75EA-A58B-B9AFF95C2AB3}"/>
          </ac:cxnSpMkLst>
        </pc:cxnChg>
      </pc:sldChg>
      <pc:sldChg chg="addSp delSp modSp add del mod">
        <pc:chgData name="Damian Gordon" userId="796278f3-970d-4a3b-8137-dc597a054133" providerId="ADAL" clId="{91098114-DB80-49B4-90E0-86E578A1CDF1}" dt="2024-10-29T11:27:39.055" v="1279" actId="47"/>
        <pc:sldMkLst>
          <pc:docMk/>
          <pc:sldMk cId="2226598302" sldId="655"/>
        </pc:sldMkLst>
        <pc:graphicFrameChg chg="add del modGraphic">
          <ac:chgData name="Damian Gordon" userId="796278f3-970d-4a3b-8137-dc597a054133" providerId="ADAL" clId="{91098114-DB80-49B4-90E0-86E578A1CDF1}" dt="2024-10-29T11:27:17.978" v="1276" actId="478"/>
          <ac:graphicFrameMkLst>
            <pc:docMk/>
            <pc:sldMk cId="2226598302" sldId="655"/>
            <ac:graphicFrameMk id="2" creationId="{5F8E9EA4-E6C8-8B91-6C96-254C8F4AFCA2}"/>
          </ac:graphicFrameMkLst>
        </pc:graphicFrameChg>
        <pc:graphicFrameChg chg="del">
          <ac:chgData name="Damian Gordon" userId="796278f3-970d-4a3b-8137-dc597a054133" providerId="ADAL" clId="{91098114-DB80-49B4-90E0-86E578A1CDF1}" dt="2024-10-29T11:26:18.691" v="1267" actId="478"/>
          <ac:graphicFrameMkLst>
            <pc:docMk/>
            <pc:sldMk cId="2226598302" sldId="655"/>
            <ac:graphicFrameMk id="3" creationId="{54063D36-CAB6-4880-AF58-79EFCCED9C12}"/>
          </ac:graphicFrameMkLst>
        </pc:graphicFrameChg>
        <pc:graphicFrameChg chg="add del mod">
          <ac:chgData name="Damian Gordon" userId="796278f3-970d-4a3b-8137-dc597a054133" providerId="ADAL" clId="{91098114-DB80-49B4-90E0-86E578A1CDF1}" dt="2024-10-29T11:27:37.069" v="1278" actId="478"/>
          <ac:graphicFrameMkLst>
            <pc:docMk/>
            <pc:sldMk cId="2226598302" sldId="655"/>
            <ac:graphicFrameMk id="4" creationId="{44186907-F5D6-0B48-A148-8E0363B5F808}"/>
          </ac:graphicFrameMkLst>
        </pc:graphicFrameChg>
      </pc:sldChg>
      <pc:sldChg chg="addSp delSp modSp add mod">
        <pc:chgData name="Damian Gordon" userId="796278f3-970d-4a3b-8137-dc597a054133" providerId="ADAL" clId="{91098114-DB80-49B4-90E0-86E578A1CDF1}" dt="2024-10-30T23:33:10.666" v="4056" actId="1076"/>
        <pc:sldMkLst>
          <pc:docMk/>
          <pc:sldMk cId="3284633779" sldId="655"/>
        </pc:sldMkLst>
        <pc:spChg chg="mod">
          <ac:chgData name="Damian Gordon" userId="796278f3-970d-4a3b-8137-dc597a054133" providerId="ADAL" clId="{91098114-DB80-49B4-90E0-86E578A1CDF1}" dt="2024-10-30T23:32:10.350" v="4051" actId="20577"/>
          <ac:spMkLst>
            <pc:docMk/>
            <pc:sldMk cId="3284633779" sldId="655"/>
            <ac:spMk id="6" creationId="{7E448C02-DF6F-6BB5-80DF-83863BFCED8D}"/>
          </ac:spMkLst>
        </pc:spChg>
        <pc:picChg chg="add mod">
          <ac:chgData name="Damian Gordon" userId="796278f3-970d-4a3b-8137-dc597a054133" providerId="ADAL" clId="{91098114-DB80-49B4-90E0-86E578A1CDF1}" dt="2024-10-30T23:33:10.666" v="4056" actId="1076"/>
          <ac:picMkLst>
            <pc:docMk/>
            <pc:sldMk cId="3284633779" sldId="655"/>
            <ac:picMk id="1026" creationId="{F01F5ACF-6093-FE79-96FF-281F3BD78093}"/>
          </ac:picMkLst>
        </pc:picChg>
        <pc:picChg chg="del">
          <ac:chgData name="Damian Gordon" userId="796278f3-970d-4a3b-8137-dc597a054133" providerId="ADAL" clId="{91098114-DB80-49B4-90E0-86E578A1CDF1}" dt="2024-10-29T12:21:16.504" v="1348" actId="478"/>
          <ac:picMkLst>
            <pc:docMk/>
            <pc:sldMk cId="3284633779" sldId="655"/>
            <ac:picMk id="4098" creationId="{B0804B87-350F-553D-6E49-34DACC6F20D2}"/>
          </ac:picMkLst>
        </pc:picChg>
      </pc:sldChg>
      <pc:sldChg chg="addSp delSp modSp add mod ord">
        <pc:chgData name="Damian Gordon" userId="796278f3-970d-4a3b-8137-dc597a054133" providerId="ADAL" clId="{91098114-DB80-49B4-90E0-86E578A1CDF1}" dt="2024-10-31T01:01:26.772" v="5209"/>
        <pc:sldMkLst>
          <pc:docMk/>
          <pc:sldMk cId="2585751148" sldId="656"/>
        </pc:sldMkLst>
        <pc:spChg chg="add del mod">
          <ac:chgData name="Damian Gordon" userId="796278f3-970d-4a3b-8137-dc597a054133" providerId="ADAL" clId="{91098114-DB80-49B4-90E0-86E578A1CDF1}" dt="2024-10-29T12:22:48.034" v="1351" actId="478"/>
          <ac:spMkLst>
            <pc:docMk/>
            <pc:sldMk cId="2585751148" sldId="656"/>
            <ac:spMk id="4" creationId="{D5AFEE36-445B-EF8C-9894-12B7A8ECD21D}"/>
          </ac:spMkLst>
        </pc:spChg>
        <pc:spChg chg="del">
          <ac:chgData name="Damian Gordon" userId="796278f3-970d-4a3b-8137-dc597a054133" providerId="ADAL" clId="{91098114-DB80-49B4-90E0-86E578A1CDF1}" dt="2024-10-29T12:22:46.032" v="1350" actId="478"/>
          <ac:spMkLst>
            <pc:docMk/>
            <pc:sldMk cId="2585751148" sldId="656"/>
            <ac:spMk id="6" creationId="{44A1FE14-1B8F-52DD-3EEF-E2A6183010C3}"/>
          </ac:spMkLst>
        </pc:spChg>
        <pc:picChg chg="add del">
          <ac:chgData name="Damian Gordon" userId="796278f3-970d-4a3b-8137-dc597a054133" providerId="ADAL" clId="{91098114-DB80-49B4-90E0-86E578A1CDF1}" dt="2024-10-29T12:28:33.519" v="1373" actId="478"/>
          <ac:picMkLst>
            <pc:docMk/>
            <pc:sldMk cId="2585751148" sldId="656"/>
            <ac:picMk id="3" creationId="{E93044EC-B584-F8E1-F3EF-AA79659CC519}"/>
          </ac:picMkLst>
        </pc:picChg>
        <pc:picChg chg="add del">
          <ac:chgData name="Damian Gordon" userId="796278f3-970d-4a3b-8137-dc597a054133" providerId="ADAL" clId="{91098114-DB80-49B4-90E0-86E578A1CDF1}" dt="2024-10-29T12:25:11.430" v="1361" actId="478"/>
          <ac:picMkLst>
            <pc:docMk/>
            <pc:sldMk cId="2585751148" sldId="656"/>
            <ac:picMk id="8" creationId="{A1C2A845-981F-3FD2-E1A7-D75D027B6CC5}"/>
          </ac:picMkLst>
        </pc:picChg>
        <pc:picChg chg="add mod">
          <ac:chgData name="Damian Gordon" userId="796278f3-970d-4a3b-8137-dc597a054133" providerId="ADAL" clId="{91098114-DB80-49B4-90E0-86E578A1CDF1}" dt="2024-10-29T12:23:24.395" v="1355" actId="1076"/>
          <ac:picMkLst>
            <pc:docMk/>
            <pc:sldMk cId="2585751148" sldId="656"/>
            <ac:picMk id="1026" creationId="{648D9734-97C9-4F43-99DB-89BC0953D540}"/>
          </ac:picMkLst>
        </pc:picChg>
        <pc:picChg chg="add del mod">
          <ac:chgData name="Damian Gordon" userId="796278f3-970d-4a3b-8137-dc597a054133" providerId="ADAL" clId="{91098114-DB80-49B4-90E0-86E578A1CDF1}" dt="2024-10-29T12:24:00.500" v="1358" actId="478"/>
          <ac:picMkLst>
            <pc:docMk/>
            <pc:sldMk cId="2585751148" sldId="656"/>
            <ac:picMk id="1028" creationId="{EA081049-E076-60DB-79A8-A34F4DE98464}"/>
          </ac:picMkLst>
        </pc:picChg>
      </pc:sldChg>
      <pc:sldChg chg="addSp delSp modSp add mod ord">
        <pc:chgData name="Damian Gordon" userId="796278f3-970d-4a3b-8137-dc597a054133" providerId="ADAL" clId="{91098114-DB80-49B4-90E0-86E578A1CDF1}" dt="2024-10-29T15:24:10.579" v="1386"/>
        <pc:sldMkLst>
          <pc:docMk/>
          <pc:sldMk cId="2723572040" sldId="657"/>
        </pc:sldMkLst>
        <pc:picChg chg="del mod">
          <ac:chgData name="Damian Gordon" userId="796278f3-970d-4a3b-8137-dc597a054133" providerId="ADAL" clId="{91098114-DB80-49B4-90E0-86E578A1CDF1}" dt="2024-10-29T12:26:07.347" v="1367" actId="478"/>
          <ac:picMkLst>
            <pc:docMk/>
            <pc:sldMk cId="2723572040" sldId="657"/>
            <ac:picMk id="8" creationId="{70C7A15C-3523-020E-B650-BA910A21088D}"/>
          </ac:picMkLst>
        </pc:picChg>
        <pc:picChg chg="del">
          <ac:chgData name="Damian Gordon" userId="796278f3-970d-4a3b-8137-dc597a054133" providerId="ADAL" clId="{91098114-DB80-49B4-90E0-86E578A1CDF1}" dt="2024-10-29T12:25:20.757" v="1362" actId="478"/>
          <ac:picMkLst>
            <pc:docMk/>
            <pc:sldMk cId="2723572040" sldId="657"/>
            <ac:picMk id="1026" creationId="{7E9B2BCB-9779-17DC-FA6F-F8A3DE22876E}"/>
          </ac:picMkLst>
        </pc:picChg>
        <pc:picChg chg="add mod">
          <ac:chgData name="Damian Gordon" userId="796278f3-970d-4a3b-8137-dc597a054133" providerId="ADAL" clId="{91098114-DB80-49B4-90E0-86E578A1CDF1}" dt="2024-10-29T12:26:24.278" v="1370" actId="1076"/>
          <ac:picMkLst>
            <pc:docMk/>
            <pc:sldMk cId="2723572040" sldId="657"/>
            <ac:picMk id="3074" creationId="{AF81617E-CBB3-3239-EC0F-E12D2E22A6BA}"/>
          </ac:picMkLst>
        </pc:picChg>
      </pc:sldChg>
      <pc:sldChg chg="addSp delSp modSp add mod ord">
        <pc:chgData name="Damian Gordon" userId="796278f3-970d-4a3b-8137-dc597a054133" providerId="ADAL" clId="{91098114-DB80-49B4-90E0-86E578A1CDF1}" dt="2024-10-31T01:30:07.683" v="6112" actId="14100"/>
        <pc:sldMkLst>
          <pc:docMk/>
          <pc:sldMk cId="3893562540" sldId="658"/>
        </pc:sldMkLst>
        <pc:spChg chg="del">
          <ac:chgData name="Damian Gordon" userId="796278f3-970d-4a3b-8137-dc597a054133" providerId="ADAL" clId="{91098114-DB80-49B4-90E0-86E578A1CDF1}" dt="2024-10-31T01:29:30.883" v="6103" actId="478"/>
          <ac:spMkLst>
            <pc:docMk/>
            <pc:sldMk cId="3893562540" sldId="658"/>
            <ac:spMk id="2" creationId="{7FAFE255-B746-7950-D024-7D084E929099}"/>
          </ac:spMkLst>
        </pc:spChg>
        <pc:spChg chg="add del mod">
          <ac:chgData name="Damian Gordon" userId="796278f3-970d-4a3b-8137-dc597a054133" providerId="ADAL" clId="{91098114-DB80-49B4-90E0-86E578A1CDF1}" dt="2024-10-31T01:29:33.173" v="6104" actId="478"/>
          <ac:spMkLst>
            <pc:docMk/>
            <pc:sldMk cId="3893562540" sldId="658"/>
            <ac:spMk id="3" creationId="{918AC67C-D56B-86EB-C5D8-9FA6212A9E63}"/>
          </ac:spMkLst>
        </pc:spChg>
        <pc:picChg chg="del">
          <ac:chgData name="Damian Gordon" userId="796278f3-970d-4a3b-8137-dc597a054133" providerId="ADAL" clId="{91098114-DB80-49B4-90E0-86E578A1CDF1}" dt="2024-10-31T01:29:30.883" v="6103" actId="478"/>
          <ac:picMkLst>
            <pc:docMk/>
            <pc:sldMk cId="3893562540" sldId="658"/>
            <ac:picMk id="7" creationId="{DDA6B0DC-EEF4-987F-5251-2BD71C9FEA5B}"/>
          </ac:picMkLst>
        </pc:picChg>
        <pc:picChg chg="mod">
          <ac:chgData name="Damian Gordon" userId="796278f3-970d-4a3b-8137-dc597a054133" providerId="ADAL" clId="{91098114-DB80-49B4-90E0-86E578A1CDF1}" dt="2024-10-31T01:30:07.683" v="6112" actId="14100"/>
          <ac:picMkLst>
            <pc:docMk/>
            <pc:sldMk cId="3893562540" sldId="658"/>
            <ac:picMk id="8" creationId="{3C1A7AF8-0B81-D54E-3304-5C7311009116}"/>
          </ac:picMkLst>
        </pc:picChg>
        <pc:picChg chg="add del">
          <ac:chgData name="Damian Gordon" userId="796278f3-970d-4a3b-8137-dc597a054133" providerId="ADAL" clId="{91098114-DB80-49B4-90E0-86E578A1CDF1}" dt="2024-10-31T00:53:10.893" v="4885" actId="478"/>
          <ac:picMkLst>
            <pc:docMk/>
            <pc:sldMk cId="3893562540" sldId="658"/>
            <ac:picMk id="10242" creationId="{A877ACBF-5DF9-EB10-FC74-4717A7E4DDD0}"/>
          </ac:picMkLst>
        </pc:picChg>
      </pc:sldChg>
      <pc:sldChg chg="delSp add del">
        <pc:chgData name="Damian Gordon" userId="796278f3-970d-4a3b-8137-dc597a054133" providerId="ADAL" clId="{91098114-DB80-49B4-90E0-86E578A1CDF1}" dt="2024-10-29T12:29:27.290" v="1379" actId="47"/>
        <pc:sldMkLst>
          <pc:docMk/>
          <pc:sldMk cId="1371397691" sldId="659"/>
        </pc:sldMkLst>
        <pc:picChg chg="del">
          <ac:chgData name="Damian Gordon" userId="796278f3-970d-4a3b-8137-dc597a054133" providerId="ADAL" clId="{91098114-DB80-49B4-90E0-86E578A1CDF1}" dt="2024-10-29T12:29:10.612" v="1375" actId="21"/>
          <ac:picMkLst>
            <pc:docMk/>
            <pc:sldMk cId="1371397691" sldId="659"/>
            <ac:picMk id="3" creationId="{CFAAD6F3-44EC-4C5F-74DE-F80572E6D1AC}"/>
          </ac:picMkLst>
        </pc:picChg>
      </pc:sldChg>
      <pc:sldChg chg="addSp delSp modSp new mod setBg">
        <pc:chgData name="Damian Gordon" userId="796278f3-970d-4a3b-8137-dc597a054133" providerId="ADAL" clId="{91098114-DB80-49B4-90E0-86E578A1CDF1}" dt="2024-10-29T12:29:18.648" v="1378" actId="26606"/>
        <pc:sldMkLst>
          <pc:docMk/>
          <pc:sldMk cId="4290007679" sldId="660"/>
        </pc:sldMkLst>
        <pc:spChg chg="add del">
          <ac:chgData name="Damian Gordon" userId="796278f3-970d-4a3b-8137-dc597a054133" providerId="ADAL" clId="{91098114-DB80-49B4-90E0-86E578A1CDF1}" dt="2024-10-29T12:29:18.648" v="1378" actId="26606"/>
          <ac:spMkLst>
            <pc:docMk/>
            <pc:sldMk cId="4290007679" sldId="660"/>
            <ac:spMk id="8" creationId="{42A4FC2C-047E-45A5-965D-8E1E3BF09BC6}"/>
          </ac:spMkLst>
        </pc:spChg>
        <pc:picChg chg="add mod">
          <ac:chgData name="Damian Gordon" userId="796278f3-970d-4a3b-8137-dc597a054133" providerId="ADAL" clId="{91098114-DB80-49B4-90E0-86E578A1CDF1}" dt="2024-10-29T12:29:18.648" v="1378" actId="26606"/>
          <ac:picMkLst>
            <pc:docMk/>
            <pc:sldMk cId="4290007679" sldId="660"/>
            <ac:picMk id="3" creationId="{CFAAD6F3-44EC-4C5F-74DE-F80572E6D1AC}"/>
          </ac:picMkLst>
        </pc:picChg>
      </pc:sldChg>
      <pc:sldChg chg="addSp delSp modSp add ord">
        <pc:chgData name="Damian Gordon" userId="796278f3-970d-4a3b-8137-dc597a054133" providerId="ADAL" clId="{91098114-DB80-49B4-90E0-86E578A1CDF1}" dt="2024-10-31T00:50:28.027" v="4855"/>
        <pc:sldMkLst>
          <pc:docMk/>
          <pc:sldMk cId="2015398259" sldId="661"/>
        </pc:sldMkLst>
        <pc:picChg chg="add mod">
          <ac:chgData name="Damian Gordon" userId="796278f3-970d-4a3b-8137-dc597a054133" providerId="ADAL" clId="{91098114-DB80-49B4-90E0-86E578A1CDF1}" dt="2024-10-29T15:24:39.233" v="1392" actId="1076"/>
          <ac:picMkLst>
            <pc:docMk/>
            <pc:sldMk cId="2015398259" sldId="661"/>
            <ac:picMk id="1026" creationId="{A5607D79-3B54-B189-4685-CF6B50F3856B}"/>
          </ac:picMkLst>
        </pc:picChg>
        <pc:picChg chg="add mod">
          <ac:chgData name="Damian Gordon" userId="796278f3-970d-4a3b-8137-dc597a054133" providerId="ADAL" clId="{91098114-DB80-49B4-90E0-86E578A1CDF1}" dt="2024-10-29T15:24:59.122" v="1397" actId="14100"/>
          <ac:picMkLst>
            <pc:docMk/>
            <pc:sldMk cId="2015398259" sldId="661"/>
            <ac:picMk id="1028" creationId="{548C97A3-8D5D-E374-C6AC-EE1CB7219DBA}"/>
          </ac:picMkLst>
        </pc:picChg>
        <pc:picChg chg="del">
          <ac:chgData name="Damian Gordon" userId="796278f3-970d-4a3b-8137-dc597a054133" providerId="ADAL" clId="{91098114-DB80-49B4-90E0-86E578A1CDF1}" dt="2024-10-29T15:24:00.117" v="1381" actId="478"/>
          <ac:picMkLst>
            <pc:docMk/>
            <pc:sldMk cId="2015398259" sldId="661"/>
            <ac:picMk id="3074" creationId="{74356A1B-82A2-148A-69C4-A807524389C0}"/>
          </ac:picMkLst>
        </pc:picChg>
      </pc:sldChg>
      <pc:sldChg chg="addSp delSp modSp new del mod setBg addAnim">
        <pc:chgData name="Damian Gordon" userId="796278f3-970d-4a3b-8137-dc597a054133" providerId="ADAL" clId="{91098114-DB80-49B4-90E0-86E578A1CDF1}" dt="2024-10-31T00:44:21.029" v="4604" actId="47"/>
        <pc:sldMkLst>
          <pc:docMk/>
          <pc:sldMk cId="1468576175" sldId="662"/>
        </pc:sldMkLst>
        <pc:spChg chg="mod">
          <ac:chgData name="Damian Gordon" userId="796278f3-970d-4a3b-8137-dc597a054133" providerId="ADAL" clId="{91098114-DB80-49B4-90E0-86E578A1CDF1}" dt="2024-10-29T15:30:07.647" v="1502" actId="20577"/>
          <ac:spMkLst>
            <pc:docMk/>
            <pc:sldMk cId="1468576175" sldId="662"/>
            <ac:spMk id="2" creationId="{D950CBCF-2A4C-DDFC-5335-03C80DB597DF}"/>
          </ac:spMkLst>
        </pc:spChg>
        <pc:spChg chg="del">
          <ac:chgData name="Damian Gordon" userId="796278f3-970d-4a3b-8137-dc597a054133" providerId="ADAL" clId="{91098114-DB80-49B4-90E0-86E578A1CDF1}" dt="2024-10-29T15:27:02.897" v="1423" actId="478"/>
          <ac:spMkLst>
            <pc:docMk/>
            <pc:sldMk cId="1468576175" sldId="662"/>
            <ac:spMk id="3" creationId="{C6B64695-BD23-D400-BEAB-D5BF3E4CF8F0}"/>
          </ac:spMkLst>
        </pc:spChg>
        <pc:spChg chg="add">
          <ac:chgData name="Damian Gordon" userId="796278f3-970d-4a3b-8137-dc597a054133" providerId="ADAL" clId="{91098114-DB80-49B4-90E0-86E578A1CDF1}" dt="2024-10-29T15:29:35.067" v="1472" actId="26606"/>
          <ac:spMkLst>
            <pc:docMk/>
            <pc:sldMk cId="1468576175" sldId="662"/>
            <ac:spMk id="8" creationId="{C8320351-9FA2-4A26-885B-BB8F3E4902D2}"/>
          </ac:spMkLst>
        </pc:spChg>
        <pc:spChg chg="add">
          <ac:chgData name="Damian Gordon" userId="796278f3-970d-4a3b-8137-dc597a054133" providerId="ADAL" clId="{91098114-DB80-49B4-90E0-86E578A1CDF1}" dt="2024-10-29T15:29:35.067" v="1472" actId="26606"/>
          <ac:spMkLst>
            <pc:docMk/>
            <pc:sldMk cId="1468576175" sldId="662"/>
            <ac:spMk id="10" creationId="{68CD2EFB-78C2-4C6E-A6B9-4ED12FAD5B99}"/>
          </ac:spMkLst>
        </pc:spChg>
        <pc:picChg chg="add">
          <ac:chgData name="Damian Gordon" userId="796278f3-970d-4a3b-8137-dc597a054133" providerId="ADAL" clId="{91098114-DB80-49B4-90E0-86E578A1CDF1}" dt="2024-10-29T15:29:35.067" v="1472" actId="26606"/>
          <ac:picMkLst>
            <pc:docMk/>
            <pc:sldMk cId="1468576175" sldId="662"/>
            <ac:picMk id="4" creationId="{159AA64F-C501-DC69-D237-7DD4571CCAB2}"/>
          </ac:picMkLst>
        </pc:picChg>
      </pc:sldChg>
      <pc:sldChg chg="addSp delSp modSp add mod ord">
        <pc:chgData name="Damian Gordon" userId="796278f3-970d-4a3b-8137-dc597a054133" providerId="ADAL" clId="{91098114-DB80-49B4-90E0-86E578A1CDF1}" dt="2024-11-01T19:52:55.385" v="8343"/>
        <pc:sldMkLst>
          <pc:docMk/>
          <pc:sldMk cId="260823557" sldId="663"/>
        </pc:sldMkLst>
        <pc:spChg chg="mod">
          <ac:chgData name="Damian Gordon" userId="796278f3-970d-4a3b-8137-dc597a054133" providerId="ADAL" clId="{91098114-DB80-49B4-90E0-86E578A1CDF1}" dt="2024-11-01T19:17:03.377" v="7953" actId="113"/>
          <ac:spMkLst>
            <pc:docMk/>
            <pc:sldMk cId="260823557" sldId="663"/>
            <ac:spMk id="3" creationId="{82E4AADC-FD9F-F76A-4132-DFBE1ECBCFC2}"/>
          </ac:spMkLst>
        </pc:spChg>
        <pc:picChg chg="add del mod">
          <ac:chgData name="Damian Gordon" userId="796278f3-970d-4a3b-8137-dc597a054133" providerId="ADAL" clId="{91098114-DB80-49B4-90E0-86E578A1CDF1}" dt="2024-10-31T11:10:10.019" v="7219" actId="478"/>
          <ac:picMkLst>
            <pc:docMk/>
            <pc:sldMk cId="260823557" sldId="663"/>
            <ac:picMk id="5" creationId="{6DE048BF-EDB4-CEFF-BA77-FB568C064694}"/>
          </ac:picMkLst>
        </pc:picChg>
        <pc:picChg chg="add del mod">
          <ac:chgData name="Damian Gordon" userId="796278f3-970d-4a3b-8137-dc597a054133" providerId="ADAL" clId="{91098114-DB80-49B4-90E0-86E578A1CDF1}" dt="2024-10-31T11:10:10.988" v="7220" actId="478"/>
          <ac:picMkLst>
            <pc:docMk/>
            <pc:sldMk cId="260823557" sldId="663"/>
            <ac:picMk id="8" creationId="{BA99D171-7205-E640-66DD-34E06E89B27B}"/>
          </ac:picMkLst>
        </pc:picChg>
        <pc:picChg chg="add mod">
          <ac:chgData name="Damian Gordon" userId="796278f3-970d-4a3b-8137-dc597a054133" providerId="ADAL" clId="{91098114-DB80-49B4-90E0-86E578A1CDF1}" dt="2024-11-01T19:17:11.872" v="7955" actId="1076"/>
          <ac:picMkLst>
            <pc:docMk/>
            <pc:sldMk cId="260823557" sldId="663"/>
            <ac:picMk id="1026" creationId="{9BB299D4-FE59-55FD-D7C1-D5D17199472E}"/>
          </ac:picMkLst>
        </pc:picChg>
        <pc:picChg chg="add del">
          <ac:chgData name="Damian Gordon" userId="796278f3-970d-4a3b-8137-dc597a054133" providerId="ADAL" clId="{91098114-DB80-49B4-90E0-86E578A1CDF1}" dt="2024-10-31T11:06:57.826" v="7164" actId="478"/>
          <ac:picMkLst>
            <pc:docMk/>
            <pc:sldMk cId="260823557" sldId="663"/>
            <ac:picMk id="2050" creationId="{CC424AF4-61C7-69F3-12F8-02289310C89A}"/>
          </ac:picMkLst>
        </pc:picChg>
      </pc:sldChg>
      <pc:sldChg chg="add ord">
        <pc:chgData name="Damian Gordon" userId="796278f3-970d-4a3b-8137-dc597a054133" providerId="ADAL" clId="{91098114-DB80-49B4-90E0-86E578A1CDF1}" dt="2024-10-29T16:10:41.325" v="1781"/>
        <pc:sldMkLst>
          <pc:docMk/>
          <pc:sldMk cId="2221610386" sldId="664"/>
        </pc:sldMkLst>
      </pc:sldChg>
      <pc:sldChg chg="add del">
        <pc:chgData name="Damian Gordon" userId="796278f3-970d-4a3b-8137-dc597a054133" providerId="ADAL" clId="{91098114-DB80-49B4-90E0-86E578A1CDF1}" dt="2024-11-01T18:37:10.118" v="7865" actId="47"/>
        <pc:sldMkLst>
          <pc:docMk/>
          <pc:sldMk cId="3508959107" sldId="665"/>
        </pc:sldMkLst>
      </pc:sldChg>
      <pc:sldChg chg="addSp delSp modSp add mod modNotesTx">
        <pc:chgData name="Damian Gordon" userId="796278f3-970d-4a3b-8137-dc597a054133" providerId="ADAL" clId="{91098114-DB80-49B4-90E0-86E578A1CDF1}" dt="2024-10-29T16:55:11.547" v="2313" actId="1038"/>
        <pc:sldMkLst>
          <pc:docMk/>
          <pc:sldMk cId="1307098878" sldId="666"/>
        </pc:sldMkLst>
        <pc:spChg chg="del">
          <ac:chgData name="Damian Gordon" userId="796278f3-970d-4a3b-8137-dc597a054133" providerId="ADAL" clId="{91098114-DB80-49B4-90E0-86E578A1CDF1}" dt="2024-10-29T16:39:05.904" v="1830" actId="478"/>
          <ac:spMkLst>
            <pc:docMk/>
            <pc:sldMk cId="1307098878" sldId="666"/>
            <ac:spMk id="3" creationId="{DD315A2A-8E35-C86C-DB2A-5993F104449D}"/>
          </ac:spMkLst>
        </pc:spChg>
        <pc:spChg chg="add del mod">
          <ac:chgData name="Damian Gordon" userId="796278f3-970d-4a3b-8137-dc597a054133" providerId="ADAL" clId="{91098114-DB80-49B4-90E0-86E578A1CDF1}" dt="2024-10-29T16:39:18.034" v="1831" actId="478"/>
          <ac:spMkLst>
            <pc:docMk/>
            <pc:sldMk cId="1307098878" sldId="666"/>
            <ac:spMk id="5" creationId="{C81FA64E-9627-FF48-F354-0D2E26CA106C}"/>
          </ac:spMkLst>
        </pc:spChg>
        <pc:spChg chg="add mod">
          <ac:chgData name="Damian Gordon" userId="796278f3-970d-4a3b-8137-dc597a054133" providerId="ADAL" clId="{91098114-DB80-49B4-90E0-86E578A1CDF1}" dt="2024-10-29T16:43:34.189" v="1873" actId="14100"/>
          <ac:spMkLst>
            <pc:docMk/>
            <pc:sldMk cId="1307098878" sldId="666"/>
            <ac:spMk id="6" creationId="{F106AF28-E98F-3729-5CCC-BEE1105BC878}"/>
          </ac:spMkLst>
        </pc:spChg>
        <pc:spChg chg="add del mod">
          <ac:chgData name="Damian Gordon" userId="796278f3-970d-4a3b-8137-dc597a054133" providerId="ADAL" clId="{91098114-DB80-49B4-90E0-86E578A1CDF1}" dt="2024-10-29T16:45:28.816" v="1906" actId="478"/>
          <ac:spMkLst>
            <pc:docMk/>
            <pc:sldMk cId="1307098878" sldId="666"/>
            <ac:spMk id="8" creationId="{63FA6813-668D-6372-4473-C2A6F4E9055B}"/>
          </ac:spMkLst>
        </pc:spChg>
        <pc:spChg chg="add del">
          <ac:chgData name="Damian Gordon" userId="796278f3-970d-4a3b-8137-dc597a054133" providerId="ADAL" clId="{91098114-DB80-49B4-90E0-86E578A1CDF1}" dt="2024-10-29T16:45:46.353" v="1908" actId="478"/>
          <ac:spMkLst>
            <pc:docMk/>
            <pc:sldMk cId="1307098878" sldId="666"/>
            <ac:spMk id="9" creationId="{3309FE03-74EF-3B4F-B078-E6D980625961}"/>
          </ac:spMkLst>
        </pc:spChg>
        <pc:spChg chg="add del mod">
          <ac:chgData name="Damian Gordon" userId="796278f3-970d-4a3b-8137-dc597a054133" providerId="ADAL" clId="{91098114-DB80-49B4-90E0-86E578A1CDF1}" dt="2024-10-29T16:46:06.290" v="1912" actId="478"/>
          <ac:spMkLst>
            <pc:docMk/>
            <pc:sldMk cId="1307098878" sldId="666"/>
            <ac:spMk id="10" creationId="{B437F2F5-483F-C38A-6A72-623544581441}"/>
          </ac:spMkLst>
        </pc:spChg>
        <pc:spChg chg="add mod">
          <ac:chgData name="Damian Gordon" userId="796278f3-970d-4a3b-8137-dc597a054133" providerId="ADAL" clId="{91098114-DB80-49B4-90E0-86E578A1CDF1}" dt="2024-10-29T16:50:21.514" v="2007" actId="1037"/>
          <ac:spMkLst>
            <pc:docMk/>
            <pc:sldMk cId="1307098878" sldId="666"/>
            <ac:spMk id="11" creationId="{03D699F3-568A-A33F-8E73-4EBA90EB06D8}"/>
          </ac:spMkLst>
        </pc:spChg>
        <pc:spChg chg="add del mod">
          <ac:chgData name="Damian Gordon" userId="796278f3-970d-4a3b-8137-dc597a054133" providerId="ADAL" clId="{91098114-DB80-49B4-90E0-86E578A1CDF1}" dt="2024-10-29T16:54:35.694" v="2233" actId="478"/>
          <ac:spMkLst>
            <pc:docMk/>
            <pc:sldMk cId="1307098878" sldId="666"/>
            <ac:spMk id="12" creationId="{28B232A7-3E92-E128-5E88-C7D575360F79}"/>
          </ac:spMkLst>
        </pc:spChg>
        <pc:spChg chg="add del mod">
          <ac:chgData name="Damian Gordon" userId="796278f3-970d-4a3b-8137-dc597a054133" providerId="ADAL" clId="{91098114-DB80-49B4-90E0-86E578A1CDF1}" dt="2024-10-29T16:54:35.694" v="2233" actId="478"/>
          <ac:spMkLst>
            <pc:docMk/>
            <pc:sldMk cId="1307098878" sldId="666"/>
            <ac:spMk id="13" creationId="{EDB429DC-88E1-394D-D8F0-CCC9FA387B86}"/>
          </ac:spMkLst>
        </pc:spChg>
        <pc:spChg chg="add del mod">
          <ac:chgData name="Damian Gordon" userId="796278f3-970d-4a3b-8137-dc597a054133" providerId="ADAL" clId="{91098114-DB80-49B4-90E0-86E578A1CDF1}" dt="2024-10-29T16:50:25.307" v="2008" actId="478"/>
          <ac:spMkLst>
            <pc:docMk/>
            <pc:sldMk cId="1307098878" sldId="666"/>
            <ac:spMk id="14" creationId="{75830BD0-336C-AB4A-F8A4-6F5AA2739994}"/>
          </ac:spMkLst>
        </pc:spChg>
        <pc:spChg chg="add mod">
          <ac:chgData name="Damian Gordon" userId="796278f3-970d-4a3b-8137-dc597a054133" providerId="ADAL" clId="{91098114-DB80-49B4-90E0-86E578A1CDF1}" dt="2024-10-29T16:53:03.809" v="2135" actId="207"/>
          <ac:spMkLst>
            <pc:docMk/>
            <pc:sldMk cId="1307098878" sldId="666"/>
            <ac:spMk id="15" creationId="{CBD4C8E5-1C92-FC4C-4ED8-833F2A496DA4}"/>
          </ac:spMkLst>
        </pc:spChg>
        <pc:spChg chg="add del mod">
          <ac:chgData name="Damian Gordon" userId="796278f3-970d-4a3b-8137-dc597a054133" providerId="ADAL" clId="{91098114-DB80-49B4-90E0-86E578A1CDF1}" dt="2024-10-29T16:54:58.275" v="2236" actId="478"/>
          <ac:spMkLst>
            <pc:docMk/>
            <pc:sldMk cId="1307098878" sldId="666"/>
            <ac:spMk id="16" creationId="{4D0D7027-9827-6114-CC42-0300CAEB5ED0}"/>
          </ac:spMkLst>
        </pc:spChg>
        <pc:spChg chg="add del mod">
          <ac:chgData name="Damian Gordon" userId="796278f3-970d-4a3b-8137-dc597a054133" providerId="ADAL" clId="{91098114-DB80-49B4-90E0-86E578A1CDF1}" dt="2024-10-29T16:54:59.693" v="2237" actId="478"/>
          <ac:spMkLst>
            <pc:docMk/>
            <pc:sldMk cId="1307098878" sldId="666"/>
            <ac:spMk id="17" creationId="{F344F658-4DB3-2B42-817C-BDDFE00C895C}"/>
          </ac:spMkLst>
        </pc:spChg>
        <pc:spChg chg="add mod">
          <ac:chgData name="Damian Gordon" userId="796278f3-970d-4a3b-8137-dc597a054133" providerId="ADAL" clId="{91098114-DB80-49B4-90E0-86E578A1CDF1}" dt="2024-10-29T16:54:36.104" v="2234"/>
          <ac:spMkLst>
            <pc:docMk/>
            <pc:sldMk cId="1307098878" sldId="666"/>
            <ac:spMk id="18" creationId="{D5609680-8317-B40E-109C-A867482A5726}"/>
          </ac:spMkLst>
        </pc:spChg>
        <pc:spChg chg="add mod">
          <ac:chgData name="Damian Gordon" userId="796278f3-970d-4a3b-8137-dc597a054133" providerId="ADAL" clId="{91098114-DB80-49B4-90E0-86E578A1CDF1}" dt="2024-10-29T16:54:36.104" v="2234"/>
          <ac:spMkLst>
            <pc:docMk/>
            <pc:sldMk cId="1307098878" sldId="666"/>
            <ac:spMk id="19" creationId="{C4779087-4439-01FA-2E24-080293DA0DA5}"/>
          </ac:spMkLst>
        </pc:spChg>
        <pc:spChg chg="add mod">
          <ac:chgData name="Damian Gordon" userId="796278f3-970d-4a3b-8137-dc597a054133" providerId="ADAL" clId="{91098114-DB80-49B4-90E0-86E578A1CDF1}" dt="2024-10-29T16:55:11.547" v="2313" actId="1038"/>
          <ac:spMkLst>
            <pc:docMk/>
            <pc:sldMk cId="1307098878" sldId="666"/>
            <ac:spMk id="20" creationId="{A768BFE2-F343-8876-19D1-AEEC44CF6257}"/>
          </ac:spMkLst>
        </pc:spChg>
        <pc:spChg chg="add mod">
          <ac:chgData name="Damian Gordon" userId="796278f3-970d-4a3b-8137-dc597a054133" providerId="ADAL" clId="{91098114-DB80-49B4-90E0-86E578A1CDF1}" dt="2024-10-29T16:55:11.547" v="2313" actId="1038"/>
          <ac:spMkLst>
            <pc:docMk/>
            <pc:sldMk cId="1307098878" sldId="666"/>
            <ac:spMk id="21" creationId="{F2A2D07E-FB8A-BEEA-F2A4-357700703916}"/>
          </ac:spMkLst>
        </pc:spChg>
        <pc:picChg chg="add del mod">
          <ac:chgData name="Damian Gordon" userId="796278f3-970d-4a3b-8137-dc597a054133" providerId="ADAL" clId="{91098114-DB80-49B4-90E0-86E578A1CDF1}" dt="2024-10-29T16:42:21.048" v="1835" actId="478"/>
          <ac:picMkLst>
            <pc:docMk/>
            <pc:sldMk cId="1307098878" sldId="666"/>
            <ac:picMk id="1026" creationId="{C885D3B9-AA59-63B4-DF6E-2D9A5AB1E5CA}"/>
          </ac:picMkLst>
        </pc:picChg>
        <pc:picChg chg="add mod">
          <ac:chgData name="Damian Gordon" userId="796278f3-970d-4a3b-8137-dc597a054133" providerId="ADAL" clId="{91098114-DB80-49B4-90E0-86E578A1CDF1}" dt="2024-10-29T16:42:46.186" v="1838" actId="1076"/>
          <ac:picMkLst>
            <pc:docMk/>
            <pc:sldMk cId="1307098878" sldId="666"/>
            <ac:picMk id="1028" creationId="{F8499FFF-C9B3-C2A3-4311-EBE135713738}"/>
          </ac:picMkLst>
        </pc:picChg>
      </pc:sldChg>
      <pc:sldChg chg="addSp delSp modSp add mod">
        <pc:chgData name="Damian Gordon" userId="796278f3-970d-4a3b-8137-dc597a054133" providerId="ADAL" clId="{91098114-DB80-49B4-90E0-86E578A1CDF1}" dt="2024-10-29T16:58:55.910" v="2579" actId="207"/>
        <pc:sldMkLst>
          <pc:docMk/>
          <pc:sldMk cId="1574798373" sldId="667"/>
        </pc:sldMkLst>
        <pc:spChg chg="add mod">
          <ac:chgData name="Damian Gordon" userId="796278f3-970d-4a3b-8137-dc597a054133" providerId="ADAL" clId="{91098114-DB80-49B4-90E0-86E578A1CDF1}" dt="2024-10-29T16:58:55.910" v="2579" actId="207"/>
          <ac:spMkLst>
            <pc:docMk/>
            <pc:sldMk cId="1574798373" sldId="667"/>
            <ac:spMk id="3" creationId="{59E09329-A27D-15D4-6336-3D169B0F3D19}"/>
          </ac:spMkLst>
        </pc:spChg>
        <pc:spChg chg="add mod">
          <ac:chgData name="Damian Gordon" userId="796278f3-970d-4a3b-8137-dc597a054133" providerId="ADAL" clId="{91098114-DB80-49B4-90E0-86E578A1CDF1}" dt="2024-10-29T16:54:26.278" v="2232" actId="1038"/>
          <ac:spMkLst>
            <pc:docMk/>
            <pc:sldMk cId="1574798373" sldId="667"/>
            <ac:spMk id="4" creationId="{75E4FB8D-105F-D2DC-BECE-D74947BEAC8E}"/>
          </ac:spMkLst>
        </pc:spChg>
        <pc:spChg chg="add mod">
          <ac:chgData name="Damian Gordon" userId="796278f3-970d-4a3b-8137-dc597a054133" providerId="ADAL" clId="{91098114-DB80-49B4-90E0-86E578A1CDF1}" dt="2024-10-29T16:55:36.575" v="2428" actId="1038"/>
          <ac:spMkLst>
            <pc:docMk/>
            <pc:sldMk cId="1574798373" sldId="667"/>
            <ac:spMk id="5" creationId="{CD86103F-4BAC-85D6-FCF2-E2E2DB8E7C27}"/>
          </ac:spMkLst>
        </pc:spChg>
        <pc:spChg chg="add mod">
          <ac:chgData name="Damian Gordon" userId="796278f3-970d-4a3b-8137-dc597a054133" providerId="ADAL" clId="{91098114-DB80-49B4-90E0-86E578A1CDF1}" dt="2024-10-29T16:55:36.575" v="2428" actId="1038"/>
          <ac:spMkLst>
            <pc:docMk/>
            <pc:sldMk cId="1574798373" sldId="667"/>
            <ac:spMk id="8" creationId="{9B717032-BAA9-B7AD-5EAB-E0B055BBAE82}"/>
          </ac:spMkLst>
        </pc:spChg>
        <pc:spChg chg="add mod">
          <ac:chgData name="Damian Gordon" userId="796278f3-970d-4a3b-8137-dc597a054133" providerId="ADAL" clId="{91098114-DB80-49B4-90E0-86E578A1CDF1}" dt="2024-10-29T16:55:50.006" v="2430" actId="1076"/>
          <ac:spMkLst>
            <pc:docMk/>
            <pc:sldMk cId="1574798373" sldId="667"/>
            <ac:spMk id="9" creationId="{CBA9C104-D4DF-91E9-DC8A-74363EC75223}"/>
          </ac:spMkLst>
        </pc:spChg>
        <pc:spChg chg="mod">
          <ac:chgData name="Damian Gordon" userId="796278f3-970d-4a3b-8137-dc597a054133" providerId="ADAL" clId="{91098114-DB80-49B4-90E0-86E578A1CDF1}" dt="2024-10-29T16:54:07.531" v="2185" actId="1076"/>
          <ac:spMkLst>
            <pc:docMk/>
            <pc:sldMk cId="1574798373" sldId="667"/>
            <ac:spMk id="12" creationId="{5E1892A4-95E9-52CB-DC5B-3FE631E8D22C}"/>
          </ac:spMkLst>
        </pc:spChg>
        <pc:spChg chg="del">
          <ac:chgData name="Damian Gordon" userId="796278f3-970d-4a3b-8137-dc597a054133" providerId="ADAL" clId="{91098114-DB80-49B4-90E0-86E578A1CDF1}" dt="2024-10-29T16:54:09.124" v="2186" actId="478"/>
          <ac:spMkLst>
            <pc:docMk/>
            <pc:sldMk cId="1574798373" sldId="667"/>
            <ac:spMk id="13" creationId="{51583513-8876-2D05-5ACB-C7175DB04D22}"/>
          </ac:spMkLst>
        </pc:spChg>
        <pc:spChg chg="mod">
          <ac:chgData name="Damian Gordon" userId="796278f3-970d-4a3b-8137-dc597a054133" providerId="ADAL" clId="{91098114-DB80-49B4-90E0-86E578A1CDF1}" dt="2024-10-29T16:54:52.143" v="2235" actId="1076"/>
          <ac:spMkLst>
            <pc:docMk/>
            <pc:sldMk cId="1574798373" sldId="667"/>
            <ac:spMk id="15" creationId="{8B3ABE69-D0CD-C65C-51D0-2E983C3C1DD3}"/>
          </ac:spMkLst>
        </pc:spChg>
        <pc:spChg chg="del mod">
          <ac:chgData name="Damian Gordon" userId="796278f3-970d-4a3b-8137-dc597a054133" providerId="ADAL" clId="{91098114-DB80-49B4-90E0-86E578A1CDF1}" dt="2024-10-29T16:54:12.094" v="2187" actId="478"/>
          <ac:spMkLst>
            <pc:docMk/>
            <pc:sldMk cId="1574798373" sldId="667"/>
            <ac:spMk id="16" creationId="{B2CFAB3B-8F89-F87A-619F-2FE766C026BC}"/>
          </ac:spMkLst>
        </pc:spChg>
        <pc:spChg chg="del mod">
          <ac:chgData name="Damian Gordon" userId="796278f3-970d-4a3b-8137-dc597a054133" providerId="ADAL" clId="{91098114-DB80-49B4-90E0-86E578A1CDF1}" dt="2024-10-29T16:54:13.665" v="2188" actId="478"/>
          <ac:spMkLst>
            <pc:docMk/>
            <pc:sldMk cId="1574798373" sldId="667"/>
            <ac:spMk id="17" creationId="{14F6985F-1621-E776-D70D-50079F843BA5}"/>
          </ac:spMkLst>
        </pc:spChg>
      </pc:sldChg>
      <pc:sldChg chg="modSp add mod modNotesTx">
        <pc:chgData name="Damian Gordon" userId="796278f3-970d-4a3b-8137-dc597a054133" providerId="ADAL" clId="{91098114-DB80-49B4-90E0-86E578A1CDF1}" dt="2024-10-30T23:16:41.344" v="3045" actId="20577"/>
        <pc:sldMkLst>
          <pc:docMk/>
          <pc:sldMk cId="4241132793" sldId="668"/>
        </pc:sldMkLst>
        <pc:spChg chg="mod">
          <ac:chgData name="Damian Gordon" userId="796278f3-970d-4a3b-8137-dc597a054133" providerId="ADAL" clId="{91098114-DB80-49B4-90E0-86E578A1CDF1}" dt="2024-10-30T23:16:41.344" v="3045" actId="20577"/>
          <ac:spMkLst>
            <pc:docMk/>
            <pc:sldMk cId="4241132793" sldId="668"/>
            <ac:spMk id="3" creationId="{5FA8D75F-9E29-3F1E-BE60-C228E583CABF}"/>
          </ac:spMkLst>
        </pc:spChg>
      </pc:sldChg>
      <pc:sldChg chg="modSp add mod ord">
        <pc:chgData name="Damian Gordon" userId="796278f3-970d-4a3b-8137-dc597a054133" providerId="ADAL" clId="{91098114-DB80-49B4-90E0-86E578A1CDF1}" dt="2024-10-29T16:59:39.351" v="2586" actId="20577"/>
        <pc:sldMkLst>
          <pc:docMk/>
          <pc:sldMk cId="3892139638" sldId="669"/>
        </pc:sldMkLst>
        <pc:spChg chg="mod">
          <ac:chgData name="Damian Gordon" userId="796278f3-970d-4a3b-8137-dc597a054133" providerId="ADAL" clId="{91098114-DB80-49B4-90E0-86E578A1CDF1}" dt="2024-10-29T16:59:39.351" v="2586" actId="20577"/>
          <ac:spMkLst>
            <pc:docMk/>
            <pc:sldMk cId="3892139638" sldId="669"/>
            <ac:spMk id="3" creationId="{9E93BF79-E2D9-035A-7E26-9FE8A046BE78}"/>
          </ac:spMkLst>
        </pc:spChg>
      </pc:sldChg>
      <pc:sldChg chg="addSp delSp modSp add mod">
        <pc:chgData name="Damian Gordon" userId="796278f3-970d-4a3b-8137-dc597a054133" providerId="ADAL" clId="{91098114-DB80-49B4-90E0-86E578A1CDF1}" dt="2024-10-29T17:59:01.982" v="2697" actId="20577"/>
        <pc:sldMkLst>
          <pc:docMk/>
          <pc:sldMk cId="2557096355" sldId="670"/>
        </pc:sldMkLst>
        <pc:spChg chg="mod">
          <ac:chgData name="Damian Gordon" userId="796278f3-970d-4a3b-8137-dc597a054133" providerId="ADAL" clId="{91098114-DB80-49B4-90E0-86E578A1CDF1}" dt="2024-10-29T17:57:06.081" v="2646" actId="1037"/>
          <ac:spMkLst>
            <pc:docMk/>
            <pc:sldMk cId="2557096355" sldId="670"/>
            <ac:spMk id="3" creationId="{E2DEC616-7F03-B304-A516-DB47FBEEC0A1}"/>
          </ac:spMkLst>
        </pc:spChg>
        <pc:spChg chg="add del">
          <ac:chgData name="Damian Gordon" userId="796278f3-970d-4a3b-8137-dc597a054133" providerId="ADAL" clId="{91098114-DB80-49B4-90E0-86E578A1CDF1}" dt="2024-10-29T17:56:56.496" v="2593" actId="478"/>
          <ac:spMkLst>
            <pc:docMk/>
            <pc:sldMk cId="2557096355" sldId="670"/>
            <ac:spMk id="4" creationId="{7CA8ED1A-CE77-E88B-E1BE-005F4D5DA679}"/>
          </ac:spMkLst>
        </pc:spChg>
        <pc:spChg chg="mod">
          <ac:chgData name="Damian Gordon" userId="796278f3-970d-4a3b-8137-dc597a054133" providerId="ADAL" clId="{91098114-DB80-49B4-90E0-86E578A1CDF1}" dt="2024-10-29T17:57:06.081" v="2646" actId="1037"/>
          <ac:spMkLst>
            <pc:docMk/>
            <pc:sldMk cId="2557096355" sldId="670"/>
            <ac:spMk id="5" creationId="{4D9606DF-EF36-5C34-94F5-A0542E255EF1}"/>
          </ac:spMkLst>
        </pc:spChg>
        <pc:spChg chg="mod">
          <ac:chgData name="Damian Gordon" userId="796278f3-970d-4a3b-8137-dc597a054133" providerId="ADAL" clId="{91098114-DB80-49B4-90E0-86E578A1CDF1}" dt="2024-10-29T17:57:06.081" v="2646" actId="1037"/>
          <ac:spMkLst>
            <pc:docMk/>
            <pc:sldMk cId="2557096355" sldId="670"/>
            <ac:spMk id="6" creationId="{E651BADA-A6FD-4B65-5239-0A05C929E7D4}"/>
          </ac:spMkLst>
        </pc:spChg>
        <pc:spChg chg="mod">
          <ac:chgData name="Damian Gordon" userId="796278f3-970d-4a3b-8137-dc597a054133" providerId="ADAL" clId="{91098114-DB80-49B4-90E0-86E578A1CDF1}" dt="2024-10-29T17:57:06.081" v="2646" actId="1037"/>
          <ac:spMkLst>
            <pc:docMk/>
            <pc:sldMk cId="2557096355" sldId="670"/>
            <ac:spMk id="8" creationId="{C47B9A47-6F76-AF9A-B480-90D831963D2F}"/>
          </ac:spMkLst>
        </pc:spChg>
        <pc:spChg chg="mod">
          <ac:chgData name="Damian Gordon" userId="796278f3-970d-4a3b-8137-dc597a054133" providerId="ADAL" clId="{91098114-DB80-49B4-90E0-86E578A1CDF1}" dt="2024-10-29T17:57:06.081" v="2646" actId="1037"/>
          <ac:spMkLst>
            <pc:docMk/>
            <pc:sldMk cId="2557096355" sldId="670"/>
            <ac:spMk id="9" creationId="{217F2CF2-7D7E-CA4C-8ECC-9D7E68543421}"/>
          </ac:spMkLst>
        </pc:spChg>
        <pc:spChg chg="mod">
          <ac:chgData name="Damian Gordon" userId="796278f3-970d-4a3b-8137-dc597a054133" providerId="ADAL" clId="{91098114-DB80-49B4-90E0-86E578A1CDF1}" dt="2024-10-29T17:57:06.081" v="2646" actId="1037"/>
          <ac:spMkLst>
            <pc:docMk/>
            <pc:sldMk cId="2557096355" sldId="670"/>
            <ac:spMk id="11" creationId="{F36A86A6-33C9-F674-CB02-53E9DF96BC71}"/>
          </ac:spMkLst>
        </pc:spChg>
        <pc:spChg chg="add del">
          <ac:chgData name="Damian Gordon" userId="796278f3-970d-4a3b-8137-dc597a054133" providerId="ADAL" clId="{91098114-DB80-49B4-90E0-86E578A1CDF1}" dt="2024-10-29T17:56:56.496" v="2593" actId="478"/>
          <ac:spMkLst>
            <pc:docMk/>
            <pc:sldMk cId="2557096355" sldId="670"/>
            <ac:spMk id="12" creationId="{C58493FF-58CC-FA37-0002-DC32DCDBF28F}"/>
          </ac:spMkLst>
        </pc:spChg>
        <pc:spChg chg="add mod">
          <ac:chgData name="Damian Gordon" userId="796278f3-970d-4a3b-8137-dc597a054133" providerId="ADAL" clId="{91098114-DB80-49B4-90E0-86E578A1CDF1}" dt="2024-10-29T17:58:05.117" v="2658" actId="1076"/>
          <ac:spMkLst>
            <pc:docMk/>
            <pc:sldMk cId="2557096355" sldId="670"/>
            <ac:spMk id="13" creationId="{B86A6480-44FA-079C-5F90-78C6DF2103B6}"/>
          </ac:spMkLst>
        </pc:spChg>
        <pc:spChg chg="add mod">
          <ac:chgData name="Damian Gordon" userId="796278f3-970d-4a3b-8137-dc597a054133" providerId="ADAL" clId="{91098114-DB80-49B4-90E0-86E578A1CDF1}" dt="2024-10-29T17:58:09.381" v="2659" actId="1076"/>
          <ac:spMkLst>
            <pc:docMk/>
            <pc:sldMk cId="2557096355" sldId="670"/>
            <ac:spMk id="14" creationId="{F748485B-2412-971A-7720-8379F1AB645B}"/>
          </ac:spMkLst>
        </pc:spChg>
        <pc:spChg chg="mod">
          <ac:chgData name="Damian Gordon" userId="796278f3-970d-4a3b-8137-dc597a054133" providerId="ADAL" clId="{91098114-DB80-49B4-90E0-86E578A1CDF1}" dt="2024-10-29T17:57:06.081" v="2646" actId="1037"/>
          <ac:spMkLst>
            <pc:docMk/>
            <pc:sldMk cId="2557096355" sldId="670"/>
            <ac:spMk id="15" creationId="{2DB41A8D-97BD-5758-3F9B-B1FFD0AC4FCB}"/>
          </ac:spMkLst>
        </pc:spChg>
        <pc:spChg chg="add mod">
          <ac:chgData name="Damian Gordon" userId="796278f3-970d-4a3b-8137-dc597a054133" providerId="ADAL" clId="{91098114-DB80-49B4-90E0-86E578A1CDF1}" dt="2024-10-29T17:58:51.122" v="2682" actId="1076"/>
          <ac:spMkLst>
            <pc:docMk/>
            <pc:sldMk cId="2557096355" sldId="670"/>
            <ac:spMk id="16" creationId="{B44CF379-1C93-E74C-742E-4566B5D539D4}"/>
          </ac:spMkLst>
        </pc:spChg>
        <pc:spChg chg="add mod">
          <ac:chgData name="Damian Gordon" userId="796278f3-970d-4a3b-8137-dc597a054133" providerId="ADAL" clId="{91098114-DB80-49B4-90E0-86E578A1CDF1}" dt="2024-10-29T17:59:01.982" v="2697" actId="20577"/>
          <ac:spMkLst>
            <pc:docMk/>
            <pc:sldMk cId="2557096355" sldId="670"/>
            <ac:spMk id="17" creationId="{597E3182-CB87-1740-11B5-E10AE1CDCF4C}"/>
          </ac:spMkLst>
        </pc:spChg>
        <pc:picChg chg="add mod">
          <ac:chgData name="Damian Gordon" userId="796278f3-970d-4a3b-8137-dc597a054133" providerId="ADAL" clId="{91098114-DB80-49B4-90E0-86E578A1CDF1}" dt="2024-10-29T17:57:25.607" v="2652" actId="1076"/>
          <ac:picMkLst>
            <pc:docMk/>
            <pc:sldMk cId="2557096355" sldId="670"/>
            <ac:picMk id="10" creationId="{CD934259-E05D-D5CD-6DE3-37E9038957A2}"/>
          </ac:picMkLst>
        </pc:picChg>
        <pc:picChg chg="add del mod">
          <ac:chgData name="Damian Gordon" userId="796278f3-970d-4a3b-8137-dc597a054133" providerId="ADAL" clId="{91098114-DB80-49B4-90E0-86E578A1CDF1}" dt="2024-10-29T17:57:17.638" v="2650" actId="1076"/>
          <ac:picMkLst>
            <pc:docMk/>
            <pc:sldMk cId="2557096355" sldId="670"/>
            <ac:picMk id="1028" creationId="{1B840BDB-D5D2-8280-C911-6C93B363E1EA}"/>
          </ac:picMkLst>
        </pc:picChg>
      </pc:sldChg>
      <pc:sldChg chg="modSp add mod ord">
        <pc:chgData name="Damian Gordon" userId="796278f3-970d-4a3b-8137-dc597a054133" providerId="ADAL" clId="{91098114-DB80-49B4-90E0-86E578A1CDF1}" dt="2024-10-29T18:02:20.657" v="3043" actId="20577"/>
        <pc:sldMkLst>
          <pc:docMk/>
          <pc:sldMk cId="2420368151" sldId="671"/>
        </pc:sldMkLst>
        <pc:spChg chg="mod">
          <ac:chgData name="Damian Gordon" userId="796278f3-970d-4a3b-8137-dc597a054133" providerId="ADAL" clId="{91098114-DB80-49B4-90E0-86E578A1CDF1}" dt="2024-10-29T18:02:20.657" v="3043" actId="20577"/>
          <ac:spMkLst>
            <pc:docMk/>
            <pc:sldMk cId="2420368151" sldId="671"/>
            <ac:spMk id="3" creationId="{EA4D01A0-507A-B518-4415-2DE2F1A4DE62}"/>
          </ac:spMkLst>
        </pc:spChg>
      </pc:sldChg>
      <pc:sldChg chg="addSp delSp modSp new mod setBg">
        <pc:chgData name="Damian Gordon" userId="796278f3-970d-4a3b-8137-dc597a054133" providerId="ADAL" clId="{91098114-DB80-49B4-90E0-86E578A1CDF1}" dt="2024-10-30T23:18:44.610" v="3103" actId="1076"/>
        <pc:sldMkLst>
          <pc:docMk/>
          <pc:sldMk cId="1814876306" sldId="672"/>
        </pc:sldMkLst>
        <pc:spChg chg="mod">
          <ac:chgData name="Damian Gordon" userId="796278f3-970d-4a3b-8137-dc597a054133" providerId="ADAL" clId="{91098114-DB80-49B4-90E0-86E578A1CDF1}" dt="2024-10-30T23:18:44.610" v="3103" actId="1076"/>
          <ac:spMkLst>
            <pc:docMk/>
            <pc:sldMk cId="1814876306" sldId="672"/>
            <ac:spMk id="2" creationId="{8FE056DA-5D2F-7F3D-C27F-DA19F576C0F7}"/>
          </ac:spMkLst>
        </pc:spChg>
        <pc:spChg chg="del">
          <ac:chgData name="Damian Gordon" userId="796278f3-970d-4a3b-8137-dc597a054133" providerId="ADAL" clId="{91098114-DB80-49B4-90E0-86E578A1CDF1}" dt="2024-10-30T23:17:11.090" v="3062" actId="478"/>
          <ac:spMkLst>
            <pc:docMk/>
            <pc:sldMk cId="1814876306" sldId="672"/>
            <ac:spMk id="3" creationId="{1D19A122-A97F-897C-4E8E-3FCE487FB33B}"/>
          </ac:spMkLst>
        </pc:spChg>
        <pc:spChg chg="add">
          <ac:chgData name="Damian Gordon" userId="796278f3-970d-4a3b-8137-dc597a054133" providerId="ADAL" clId="{91098114-DB80-49B4-90E0-86E578A1CDF1}" dt="2024-10-30T23:17:27.137" v="3063" actId="26606"/>
          <ac:spMkLst>
            <pc:docMk/>
            <pc:sldMk cId="1814876306" sldId="672"/>
            <ac:spMk id="7" creationId="{0E30439A-8A5B-46EC-8283-9B6B031D40D0}"/>
          </ac:spMkLst>
        </pc:spChg>
        <pc:spChg chg="add">
          <ac:chgData name="Damian Gordon" userId="796278f3-970d-4a3b-8137-dc597a054133" providerId="ADAL" clId="{91098114-DB80-49B4-90E0-86E578A1CDF1}" dt="2024-10-30T23:17:27.137" v="3063" actId="26606"/>
          <ac:spMkLst>
            <pc:docMk/>
            <pc:sldMk cId="1814876306" sldId="672"/>
            <ac:spMk id="9" creationId="{5CEAD642-85CF-4750-8432-7C80C901F001}"/>
          </ac:spMkLst>
        </pc:spChg>
        <pc:spChg chg="add">
          <ac:chgData name="Damian Gordon" userId="796278f3-970d-4a3b-8137-dc597a054133" providerId="ADAL" clId="{91098114-DB80-49B4-90E0-86E578A1CDF1}" dt="2024-10-30T23:17:27.137" v="3063" actId="26606"/>
          <ac:spMkLst>
            <pc:docMk/>
            <pc:sldMk cId="1814876306" sldId="672"/>
            <ac:spMk id="11" creationId="{FA33EEAE-15D5-4119-8C1E-89D943F911EF}"/>
          </ac:spMkLst>
        </pc:spChg>
        <pc:spChg chg="add">
          <ac:chgData name="Damian Gordon" userId="796278f3-970d-4a3b-8137-dc597a054133" providerId="ADAL" clId="{91098114-DB80-49B4-90E0-86E578A1CDF1}" dt="2024-10-30T23:17:27.137" v="3063" actId="26606"/>
          <ac:spMkLst>
            <pc:docMk/>
            <pc:sldMk cId="1814876306" sldId="672"/>
            <ac:spMk id="13" creationId="{730D8B3B-9B80-4025-B934-26DC7D7CD231}"/>
          </ac:spMkLst>
        </pc:spChg>
        <pc:spChg chg="add">
          <ac:chgData name="Damian Gordon" userId="796278f3-970d-4a3b-8137-dc597a054133" providerId="ADAL" clId="{91098114-DB80-49B4-90E0-86E578A1CDF1}" dt="2024-10-30T23:17:27.137" v="3063" actId="26606"/>
          <ac:spMkLst>
            <pc:docMk/>
            <pc:sldMk cId="1814876306" sldId="672"/>
            <ac:spMk id="15" creationId="{B5A1B09C-1565-46F8-B70F-621C5EB48A09}"/>
          </ac:spMkLst>
        </pc:spChg>
        <pc:spChg chg="add">
          <ac:chgData name="Damian Gordon" userId="796278f3-970d-4a3b-8137-dc597a054133" providerId="ADAL" clId="{91098114-DB80-49B4-90E0-86E578A1CDF1}" dt="2024-10-30T23:17:27.137" v="3063" actId="26606"/>
          <ac:spMkLst>
            <pc:docMk/>
            <pc:sldMk cId="1814876306" sldId="672"/>
            <ac:spMk id="17" creationId="{8C516CC8-80AC-446C-A56E-9F54B7210402}"/>
          </ac:spMkLst>
        </pc:spChg>
        <pc:spChg chg="add">
          <ac:chgData name="Damian Gordon" userId="796278f3-970d-4a3b-8137-dc597a054133" providerId="ADAL" clId="{91098114-DB80-49B4-90E0-86E578A1CDF1}" dt="2024-10-30T23:17:27.137" v="3063" actId="26606"/>
          <ac:spMkLst>
            <pc:docMk/>
            <pc:sldMk cId="1814876306" sldId="672"/>
            <ac:spMk id="19" creationId="{53947E58-F088-49F1-A3D1-DEA690192E84}"/>
          </ac:spMkLst>
        </pc:spChg>
      </pc:sldChg>
      <pc:sldChg chg="addSp delSp modSp new mod setBg addAnim setClrOvrMap">
        <pc:chgData name="Damian Gordon" userId="796278f3-970d-4a3b-8137-dc597a054133" providerId="ADAL" clId="{91098114-DB80-49B4-90E0-86E578A1CDF1}" dt="2024-10-30T23:20:20.968" v="3130" actId="404"/>
        <pc:sldMkLst>
          <pc:docMk/>
          <pc:sldMk cId="1505531879" sldId="673"/>
        </pc:sldMkLst>
        <pc:spChg chg="mod">
          <ac:chgData name="Damian Gordon" userId="796278f3-970d-4a3b-8137-dc597a054133" providerId="ADAL" clId="{91098114-DB80-49B4-90E0-86E578A1CDF1}" dt="2024-10-30T23:20:20.968" v="3130" actId="404"/>
          <ac:spMkLst>
            <pc:docMk/>
            <pc:sldMk cId="1505531879" sldId="673"/>
            <ac:spMk id="2" creationId="{26D7CB9F-9238-B4B6-1310-DFF9FEC37598}"/>
          </ac:spMkLst>
        </pc:spChg>
        <pc:spChg chg="del">
          <ac:chgData name="Damian Gordon" userId="796278f3-970d-4a3b-8137-dc597a054133" providerId="ADAL" clId="{91098114-DB80-49B4-90E0-86E578A1CDF1}" dt="2024-10-30T23:19:12.610" v="3105" actId="478"/>
          <ac:spMkLst>
            <pc:docMk/>
            <pc:sldMk cId="1505531879" sldId="673"/>
            <ac:spMk id="3" creationId="{96A160D3-F1C1-0BA4-4B41-6FFC3B7A2C4D}"/>
          </ac:spMkLst>
        </pc:spChg>
        <pc:spChg chg="add del">
          <ac:chgData name="Damian Gordon" userId="796278f3-970d-4a3b-8137-dc597a054133" providerId="ADAL" clId="{91098114-DB80-49B4-90E0-86E578A1CDF1}" dt="2024-10-30T23:19:52.330" v="3119" actId="26606"/>
          <ac:spMkLst>
            <pc:docMk/>
            <pc:sldMk cId="1505531879" sldId="673"/>
            <ac:spMk id="12" creationId="{053FB2EE-284F-4C87-AB3D-BBF87A9FAB97}"/>
          </ac:spMkLst>
        </pc:spChg>
        <pc:spChg chg="add del">
          <ac:chgData name="Damian Gordon" userId="796278f3-970d-4a3b-8137-dc597a054133" providerId="ADAL" clId="{91098114-DB80-49B4-90E0-86E578A1CDF1}" dt="2024-10-30T23:20:00.481" v="3123" actId="26606"/>
          <ac:spMkLst>
            <pc:docMk/>
            <pc:sldMk cId="1505531879" sldId="673"/>
            <ac:spMk id="18" creationId="{8870DEF6-46A2-D4F8-8BE6-91165D93ECC4}"/>
          </ac:spMkLst>
        </pc:spChg>
        <pc:grpChg chg="add del">
          <ac:chgData name="Damian Gordon" userId="796278f3-970d-4a3b-8137-dc597a054133" providerId="ADAL" clId="{91098114-DB80-49B4-90E0-86E578A1CDF1}" dt="2024-10-30T23:19:52.330" v="3119" actId="26606"/>
          <ac:grpSpMkLst>
            <pc:docMk/>
            <pc:sldMk cId="1505531879" sldId="673"/>
            <ac:grpSpMk id="7" creationId="{D2C4BFA1-2075-4901-9E24-E41D1FDD51FD}"/>
          </ac:grpSpMkLst>
        </pc:grpChg>
        <pc:grpChg chg="add del">
          <ac:chgData name="Damian Gordon" userId="796278f3-970d-4a3b-8137-dc597a054133" providerId="ADAL" clId="{91098114-DB80-49B4-90E0-86E578A1CDF1}" dt="2024-10-30T23:19:41.926" v="3117" actId="26606"/>
          <ac:grpSpMkLst>
            <pc:docMk/>
            <pc:sldMk cId="1505531879" sldId="673"/>
            <ac:grpSpMk id="8" creationId="{F2C2385A-6F3A-07EF-D18E-AA9E680CE4BC}"/>
          </ac:grpSpMkLst>
        </pc:grpChg>
        <pc:picChg chg="add del">
          <ac:chgData name="Damian Gordon" userId="796278f3-970d-4a3b-8137-dc597a054133" providerId="ADAL" clId="{91098114-DB80-49B4-90E0-86E578A1CDF1}" dt="2024-10-30T23:19:41.926" v="3117" actId="26606"/>
          <ac:picMkLst>
            <pc:docMk/>
            <pc:sldMk cId="1505531879" sldId="673"/>
            <ac:picMk id="4" creationId="{5ADA9CB1-E17A-648D-961E-B4BFDDC7B022}"/>
          </ac:picMkLst>
        </pc:picChg>
        <pc:picChg chg="add del mod">
          <ac:chgData name="Damian Gordon" userId="796278f3-970d-4a3b-8137-dc597a054133" providerId="ADAL" clId="{91098114-DB80-49B4-90E0-86E578A1CDF1}" dt="2024-10-30T23:20:08.493" v="3126" actId="27614"/>
          <ac:picMkLst>
            <pc:docMk/>
            <pc:sldMk cId="1505531879" sldId="673"/>
            <ac:picMk id="17" creationId="{B3326045-8F6E-0567-3EE7-7B0564AC0651}"/>
          </ac:picMkLst>
        </pc:picChg>
        <pc:cxnChg chg="add del">
          <ac:chgData name="Damian Gordon" userId="796278f3-970d-4a3b-8137-dc597a054133" providerId="ADAL" clId="{91098114-DB80-49B4-90E0-86E578A1CDF1}" dt="2024-10-30T23:20:00.481" v="3123" actId="26606"/>
          <ac:cxnSpMkLst>
            <pc:docMk/>
            <pc:sldMk cId="1505531879" sldId="673"/>
            <ac:cxnSpMk id="10" creationId="{522632D6-DED9-FDEC-FD9F-09FF0A4544CC}"/>
          </ac:cxnSpMkLst>
        </pc:cxnChg>
      </pc:sldChg>
      <pc:sldChg chg="add">
        <pc:chgData name="Damian Gordon" userId="796278f3-970d-4a3b-8137-dc597a054133" providerId="ADAL" clId="{91098114-DB80-49B4-90E0-86E578A1CDF1}" dt="2024-10-30T23:21:00.889" v="3131"/>
        <pc:sldMkLst>
          <pc:docMk/>
          <pc:sldMk cId="4181301380" sldId="674"/>
        </pc:sldMkLst>
      </pc:sldChg>
      <pc:sldChg chg="addSp delSp modSp add mod">
        <pc:chgData name="Damian Gordon" userId="796278f3-970d-4a3b-8137-dc597a054133" providerId="ADAL" clId="{91098114-DB80-49B4-90E0-86E578A1CDF1}" dt="2024-10-31T01:11:50.431" v="5796" actId="20577"/>
        <pc:sldMkLst>
          <pc:docMk/>
          <pc:sldMk cId="4001440301" sldId="675"/>
        </pc:sldMkLst>
        <pc:spChg chg="add del mod">
          <ac:chgData name="Damian Gordon" userId="796278f3-970d-4a3b-8137-dc597a054133" providerId="ADAL" clId="{91098114-DB80-49B4-90E0-86E578A1CDF1}" dt="2024-10-30T23:21:52.636" v="3219" actId="478"/>
          <ac:spMkLst>
            <pc:docMk/>
            <pc:sldMk cId="4001440301" sldId="675"/>
            <ac:spMk id="4" creationId="{A6CC1E07-E7DF-9F88-A95B-046E6A4163EB}"/>
          </ac:spMkLst>
        </pc:spChg>
        <pc:spChg chg="del">
          <ac:chgData name="Damian Gordon" userId="796278f3-970d-4a3b-8137-dc597a054133" providerId="ADAL" clId="{91098114-DB80-49B4-90E0-86E578A1CDF1}" dt="2024-10-30T23:21:51.181" v="3218" actId="478"/>
          <ac:spMkLst>
            <pc:docMk/>
            <pc:sldMk cId="4001440301" sldId="675"/>
            <ac:spMk id="6" creationId="{E17DA302-D1A9-DFF7-BA8A-2BFC5F4435A5}"/>
          </ac:spMkLst>
        </pc:spChg>
        <pc:spChg chg="add mod">
          <ac:chgData name="Damian Gordon" userId="796278f3-970d-4a3b-8137-dc597a054133" providerId="ADAL" clId="{91098114-DB80-49B4-90E0-86E578A1CDF1}" dt="2024-10-30T23:25:51.090" v="3538" actId="1036"/>
          <ac:spMkLst>
            <pc:docMk/>
            <pc:sldMk cId="4001440301" sldId="675"/>
            <ac:spMk id="8" creationId="{1A85EA7C-0B3E-8456-07C1-727A2532A6C4}"/>
          </ac:spMkLst>
        </pc:spChg>
        <pc:spChg chg="add mod">
          <ac:chgData name="Damian Gordon" userId="796278f3-970d-4a3b-8137-dc597a054133" providerId="ADAL" clId="{91098114-DB80-49B4-90E0-86E578A1CDF1}" dt="2024-10-31T01:11:50.431" v="5796" actId="20577"/>
          <ac:spMkLst>
            <pc:docMk/>
            <pc:sldMk cId="4001440301" sldId="675"/>
            <ac:spMk id="9" creationId="{3BEA8938-A82F-2C6D-26DA-93E54740AFF0}"/>
          </ac:spMkLst>
        </pc:spChg>
        <pc:spChg chg="add mod">
          <ac:chgData name="Damian Gordon" userId="796278f3-970d-4a3b-8137-dc597a054133" providerId="ADAL" clId="{91098114-DB80-49B4-90E0-86E578A1CDF1}" dt="2024-10-30T23:25:51.090" v="3538" actId="1036"/>
          <ac:spMkLst>
            <pc:docMk/>
            <pc:sldMk cId="4001440301" sldId="675"/>
            <ac:spMk id="10" creationId="{1DC42FF2-68AC-4414-98A5-337EA56B9BBD}"/>
          </ac:spMkLst>
        </pc:spChg>
        <pc:spChg chg="add mod">
          <ac:chgData name="Damian Gordon" userId="796278f3-970d-4a3b-8137-dc597a054133" providerId="ADAL" clId="{91098114-DB80-49B4-90E0-86E578A1CDF1}" dt="2024-10-30T23:25:51.090" v="3538" actId="1036"/>
          <ac:spMkLst>
            <pc:docMk/>
            <pc:sldMk cId="4001440301" sldId="675"/>
            <ac:spMk id="11" creationId="{C331BAEC-CCB2-ED06-5C6C-E2A517BCB71B}"/>
          </ac:spMkLst>
        </pc:spChg>
        <pc:graphicFrameChg chg="add del mod modGraphic">
          <ac:chgData name="Damian Gordon" userId="796278f3-970d-4a3b-8137-dc597a054133" providerId="ADAL" clId="{91098114-DB80-49B4-90E0-86E578A1CDF1}" dt="2024-10-30T23:22:51.486" v="3231" actId="478"/>
          <ac:graphicFrameMkLst>
            <pc:docMk/>
            <pc:sldMk cId="4001440301" sldId="675"/>
            <ac:graphicFrameMk id="5" creationId="{892FE791-B528-4C6F-C9E8-BD474D1A6E6C}"/>
          </ac:graphicFrameMkLst>
        </pc:graphicFrameChg>
      </pc:sldChg>
      <pc:sldChg chg="modSp add mod">
        <pc:chgData name="Damian Gordon" userId="796278f3-970d-4a3b-8137-dc597a054133" providerId="ADAL" clId="{91098114-DB80-49B4-90E0-86E578A1CDF1}" dt="2024-10-30T23:29:03.668" v="3943" actId="20577"/>
        <pc:sldMkLst>
          <pc:docMk/>
          <pc:sldMk cId="1212316520" sldId="676"/>
        </pc:sldMkLst>
        <pc:spChg chg="mod">
          <ac:chgData name="Damian Gordon" userId="796278f3-970d-4a3b-8137-dc597a054133" providerId="ADAL" clId="{91098114-DB80-49B4-90E0-86E578A1CDF1}" dt="2024-10-30T23:29:03.668" v="3943" actId="20577"/>
          <ac:spMkLst>
            <pc:docMk/>
            <pc:sldMk cId="1212316520" sldId="676"/>
            <ac:spMk id="9" creationId="{E613BA42-981E-372E-470F-480BF566BCE4}"/>
          </ac:spMkLst>
        </pc:spChg>
      </pc:sldChg>
      <pc:sldChg chg="addSp delSp modSp add mod">
        <pc:chgData name="Damian Gordon" userId="796278f3-970d-4a3b-8137-dc597a054133" providerId="ADAL" clId="{91098114-DB80-49B4-90E0-86E578A1CDF1}" dt="2024-10-31T00:05:06.892" v="4110" actId="14100"/>
        <pc:sldMkLst>
          <pc:docMk/>
          <pc:sldMk cId="2642139919" sldId="677"/>
        </pc:sldMkLst>
        <pc:spChg chg="add mod">
          <ac:chgData name="Damian Gordon" userId="796278f3-970d-4a3b-8137-dc597a054133" providerId="ADAL" clId="{91098114-DB80-49B4-90E0-86E578A1CDF1}" dt="2024-10-30T23:33:33.611" v="4060" actId="1076"/>
          <ac:spMkLst>
            <pc:docMk/>
            <pc:sldMk cId="2642139919" sldId="677"/>
            <ac:spMk id="3" creationId="{71C02F3E-FEFD-B2D2-D2FD-7B1C1B3E2BD6}"/>
          </ac:spMkLst>
        </pc:spChg>
        <pc:spChg chg="add mod">
          <ac:chgData name="Damian Gordon" userId="796278f3-970d-4a3b-8137-dc597a054133" providerId="ADAL" clId="{91098114-DB80-49B4-90E0-86E578A1CDF1}" dt="2024-10-30T23:33:41.191" v="4062" actId="1076"/>
          <ac:spMkLst>
            <pc:docMk/>
            <pc:sldMk cId="2642139919" sldId="677"/>
            <ac:spMk id="4" creationId="{2AEBC431-2901-D72C-C70B-FFC5A1BB0ABA}"/>
          </ac:spMkLst>
        </pc:spChg>
        <pc:spChg chg="add mod">
          <ac:chgData name="Damian Gordon" userId="796278f3-970d-4a3b-8137-dc597a054133" providerId="ADAL" clId="{91098114-DB80-49B4-90E0-86E578A1CDF1}" dt="2024-10-30T23:33:47.377" v="4064" actId="1076"/>
          <ac:spMkLst>
            <pc:docMk/>
            <pc:sldMk cId="2642139919" sldId="677"/>
            <ac:spMk id="5" creationId="{B45182FB-BA98-667A-AAF5-79A3CF9372AE}"/>
          </ac:spMkLst>
        </pc:spChg>
        <pc:spChg chg="add mod">
          <ac:chgData name="Damian Gordon" userId="796278f3-970d-4a3b-8137-dc597a054133" providerId="ADAL" clId="{91098114-DB80-49B4-90E0-86E578A1CDF1}" dt="2024-10-30T23:33:54.735" v="4066" actId="1076"/>
          <ac:spMkLst>
            <pc:docMk/>
            <pc:sldMk cId="2642139919" sldId="677"/>
            <ac:spMk id="8" creationId="{71605A22-3BBA-25AD-1AF4-A3AEBCF3B751}"/>
          </ac:spMkLst>
        </pc:spChg>
        <pc:spChg chg="add mod">
          <ac:chgData name="Damian Gordon" userId="796278f3-970d-4a3b-8137-dc597a054133" providerId="ADAL" clId="{91098114-DB80-49B4-90E0-86E578A1CDF1}" dt="2024-10-30T23:33:59.302" v="4068" actId="1076"/>
          <ac:spMkLst>
            <pc:docMk/>
            <pc:sldMk cId="2642139919" sldId="677"/>
            <ac:spMk id="9" creationId="{44D0A8F5-F891-37FC-533B-7A1B1585336E}"/>
          </ac:spMkLst>
        </pc:spChg>
        <pc:spChg chg="add mod">
          <ac:chgData name="Damian Gordon" userId="796278f3-970d-4a3b-8137-dc597a054133" providerId="ADAL" clId="{91098114-DB80-49B4-90E0-86E578A1CDF1}" dt="2024-10-30T23:34:05.760" v="4070" actId="1076"/>
          <ac:spMkLst>
            <pc:docMk/>
            <pc:sldMk cId="2642139919" sldId="677"/>
            <ac:spMk id="10" creationId="{C81EECA5-C923-4872-6AB8-9DC20749A45C}"/>
          </ac:spMkLst>
        </pc:spChg>
        <pc:spChg chg="add mod">
          <ac:chgData name="Damian Gordon" userId="796278f3-970d-4a3b-8137-dc597a054133" providerId="ADAL" clId="{91098114-DB80-49B4-90E0-86E578A1CDF1}" dt="2024-10-30T23:34:10.642" v="4072" actId="1076"/>
          <ac:spMkLst>
            <pc:docMk/>
            <pc:sldMk cId="2642139919" sldId="677"/>
            <ac:spMk id="11" creationId="{31307205-D8B1-DBC8-6B4D-E4ACC153F8D1}"/>
          </ac:spMkLst>
        </pc:spChg>
        <pc:spChg chg="add mod">
          <ac:chgData name="Damian Gordon" userId="796278f3-970d-4a3b-8137-dc597a054133" providerId="ADAL" clId="{91098114-DB80-49B4-90E0-86E578A1CDF1}" dt="2024-10-30T23:34:16.208" v="4074" actId="1076"/>
          <ac:spMkLst>
            <pc:docMk/>
            <pc:sldMk cId="2642139919" sldId="677"/>
            <ac:spMk id="12" creationId="{B9A42B56-4A8B-7D8F-4E55-4F7BEA0E4351}"/>
          </ac:spMkLst>
        </pc:spChg>
        <pc:spChg chg="add mod">
          <ac:chgData name="Damian Gordon" userId="796278f3-970d-4a3b-8137-dc597a054133" providerId="ADAL" clId="{91098114-DB80-49B4-90E0-86E578A1CDF1}" dt="2024-10-30T23:34:24.857" v="4076" actId="1076"/>
          <ac:spMkLst>
            <pc:docMk/>
            <pc:sldMk cId="2642139919" sldId="677"/>
            <ac:spMk id="13" creationId="{ED7609CF-04AD-0A52-C06A-12F44D2FED7C}"/>
          </ac:spMkLst>
        </pc:spChg>
        <pc:spChg chg="add mod">
          <ac:chgData name="Damian Gordon" userId="796278f3-970d-4a3b-8137-dc597a054133" providerId="ADAL" clId="{91098114-DB80-49B4-90E0-86E578A1CDF1}" dt="2024-10-30T23:34:24.857" v="4076" actId="1076"/>
          <ac:spMkLst>
            <pc:docMk/>
            <pc:sldMk cId="2642139919" sldId="677"/>
            <ac:spMk id="14" creationId="{DB91B920-1B74-82C2-DC70-7242A53012C6}"/>
          </ac:spMkLst>
        </pc:spChg>
        <pc:cxnChg chg="add mod">
          <ac:chgData name="Damian Gordon" userId="796278f3-970d-4a3b-8137-dc597a054133" providerId="ADAL" clId="{91098114-DB80-49B4-90E0-86E578A1CDF1}" dt="2024-10-31T00:03:27.370" v="4080" actId="14100"/>
          <ac:cxnSpMkLst>
            <pc:docMk/>
            <pc:sldMk cId="2642139919" sldId="677"/>
            <ac:cxnSpMk id="16" creationId="{0D7CC9A2-F42F-D40F-D050-86A55FFDE081}"/>
          </ac:cxnSpMkLst>
        </pc:cxnChg>
        <pc:cxnChg chg="add mod">
          <ac:chgData name="Damian Gordon" userId="796278f3-970d-4a3b-8137-dc597a054133" providerId="ADAL" clId="{91098114-DB80-49B4-90E0-86E578A1CDF1}" dt="2024-10-31T00:03:36.335" v="4083" actId="14100"/>
          <ac:cxnSpMkLst>
            <pc:docMk/>
            <pc:sldMk cId="2642139919" sldId="677"/>
            <ac:cxnSpMk id="19" creationId="{2E4C6031-CD5B-6719-5D0E-FDF7B604F622}"/>
          </ac:cxnSpMkLst>
        </pc:cxnChg>
        <pc:cxnChg chg="add mod">
          <ac:chgData name="Damian Gordon" userId="796278f3-970d-4a3b-8137-dc597a054133" providerId="ADAL" clId="{91098114-DB80-49B4-90E0-86E578A1CDF1}" dt="2024-10-31T00:03:56.614" v="4087" actId="14100"/>
          <ac:cxnSpMkLst>
            <pc:docMk/>
            <pc:sldMk cId="2642139919" sldId="677"/>
            <ac:cxnSpMk id="22" creationId="{4FA086C9-EC35-73CA-F81F-1506B897661C}"/>
          </ac:cxnSpMkLst>
        </pc:cxnChg>
        <pc:cxnChg chg="add mod">
          <ac:chgData name="Damian Gordon" userId="796278f3-970d-4a3b-8137-dc597a054133" providerId="ADAL" clId="{91098114-DB80-49B4-90E0-86E578A1CDF1}" dt="2024-10-31T00:04:07.117" v="4090" actId="14100"/>
          <ac:cxnSpMkLst>
            <pc:docMk/>
            <pc:sldMk cId="2642139919" sldId="677"/>
            <ac:cxnSpMk id="25" creationId="{FA89E519-87BC-D547-F553-02BB25438EAB}"/>
          </ac:cxnSpMkLst>
        </pc:cxnChg>
        <pc:cxnChg chg="add mod">
          <ac:chgData name="Damian Gordon" userId="796278f3-970d-4a3b-8137-dc597a054133" providerId="ADAL" clId="{91098114-DB80-49B4-90E0-86E578A1CDF1}" dt="2024-10-31T00:04:17.045" v="4093" actId="14100"/>
          <ac:cxnSpMkLst>
            <pc:docMk/>
            <pc:sldMk cId="2642139919" sldId="677"/>
            <ac:cxnSpMk id="28" creationId="{80590D3C-F689-595B-C39C-01B33F3EC195}"/>
          </ac:cxnSpMkLst>
        </pc:cxnChg>
        <pc:cxnChg chg="add del mod">
          <ac:chgData name="Damian Gordon" userId="796278f3-970d-4a3b-8137-dc597a054133" providerId="ADAL" clId="{91098114-DB80-49B4-90E0-86E578A1CDF1}" dt="2024-10-31T00:04:35.136" v="4100" actId="478"/>
          <ac:cxnSpMkLst>
            <pc:docMk/>
            <pc:sldMk cId="2642139919" sldId="677"/>
            <ac:cxnSpMk id="31" creationId="{C3732747-4B85-5BD4-90F2-5FF495A36718}"/>
          </ac:cxnSpMkLst>
        </pc:cxnChg>
        <pc:cxnChg chg="add mod">
          <ac:chgData name="Damian Gordon" userId="796278f3-970d-4a3b-8137-dc597a054133" providerId="ADAL" clId="{91098114-DB80-49B4-90E0-86E578A1CDF1}" dt="2024-10-31T00:04:32.992" v="4099" actId="14100"/>
          <ac:cxnSpMkLst>
            <pc:docMk/>
            <pc:sldMk cId="2642139919" sldId="677"/>
            <ac:cxnSpMk id="34" creationId="{4FA45EA1-5B58-9D8F-81C1-604C140AF106}"/>
          </ac:cxnSpMkLst>
        </pc:cxnChg>
        <pc:cxnChg chg="add mod">
          <ac:chgData name="Damian Gordon" userId="796278f3-970d-4a3b-8137-dc597a054133" providerId="ADAL" clId="{91098114-DB80-49B4-90E0-86E578A1CDF1}" dt="2024-10-31T00:04:47.526" v="4103" actId="14100"/>
          <ac:cxnSpMkLst>
            <pc:docMk/>
            <pc:sldMk cId="2642139919" sldId="677"/>
            <ac:cxnSpMk id="37" creationId="{8B992F99-2FB8-54A5-C5AB-02EAFD7956CB}"/>
          </ac:cxnSpMkLst>
        </pc:cxnChg>
        <pc:cxnChg chg="add mod">
          <ac:chgData name="Damian Gordon" userId="796278f3-970d-4a3b-8137-dc597a054133" providerId="ADAL" clId="{91098114-DB80-49B4-90E0-86E578A1CDF1}" dt="2024-10-31T00:04:59.593" v="4107" actId="14100"/>
          <ac:cxnSpMkLst>
            <pc:docMk/>
            <pc:sldMk cId="2642139919" sldId="677"/>
            <ac:cxnSpMk id="40" creationId="{91C12BED-6878-DA6A-CE83-733E0A118BFC}"/>
          </ac:cxnSpMkLst>
        </pc:cxnChg>
        <pc:cxnChg chg="add mod">
          <ac:chgData name="Damian Gordon" userId="796278f3-970d-4a3b-8137-dc597a054133" providerId="ADAL" clId="{91098114-DB80-49B4-90E0-86E578A1CDF1}" dt="2024-10-31T00:05:06.892" v="4110" actId="14100"/>
          <ac:cxnSpMkLst>
            <pc:docMk/>
            <pc:sldMk cId="2642139919" sldId="677"/>
            <ac:cxnSpMk id="44" creationId="{ACAABB12-B74A-54F5-D881-286C6F38A4F7}"/>
          </ac:cxnSpMkLst>
        </pc:cxnChg>
      </pc:sldChg>
      <pc:sldChg chg="delSp modSp add mod">
        <pc:chgData name="Damian Gordon" userId="796278f3-970d-4a3b-8137-dc597a054133" providerId="ADAL" clId="{91098114-DB80-49B4-90E0-86E578A1CDF1}" dt="2024-10-31T00:32:25.651" v="4408" actId="14100"/>
        <pc:sldMkLst>
          <pc:docMk/>
          <pc:sldMk cId="2010074743" sldId="678"/>
        </pc:sldMkLst>
        <pc:picChg chg="del">
          <ac:chgData name="Damian Gordon" userId="796278f3-970d-4a3b-8137-dc597a054133" providerId="ADAL" clId="{91098114-DB80-49B4-90E0-86E578A1CDF1}" dt="2024-10-31T00:05:15.697" v="4112" actId="478"/>
          <ac:picMkLst>
            <pc:docMk/>
            <pc:sldMk cId="2010074743" sldId="678"/>
            <ac:picMk id="1026" creationId="{7444F798-291C-DA2F-985E-F457C956D12A}"/>
          </ac:picMkLst>
        </pc:picChg>
        <pc:cxnChg chg="mod">
          <ac:chgData name="Damian Gordon" userId="796278f3-970d-4a3b-8137-dc597a054133" providerId="ADAL" clId="{91098114-DB80-49B4-90E0-86E578A1CDF1}" dt="2024-10-31T00:32:25.651" v="4408" actId="14100"/>
          <ac:cxnSpMkLst>
            <pc:docMk/>
            <pc:sldMk cId="2010074743" sldId="678"/>
            <ac:cxnSpMk id="22" creationId="{1179D0C3-2972-F47C-FEAD-245D4BD79F54}"/>
          </ac:cxnSpMkLst>
        </pc:cxnChg>
      </pc:sldChg>
      <pc:sldChg chg="addSp delSp modSp add mod">
        <pc:chgData name="Damian Gordon" userId="796278f3-970d-4a3b-8137-dc597a054133" providerId="ADAL" clId="{91098114-DB80-49B4-90E0-86E578A1CDF1}" dt="2024-10-31T00:32:20.959" v="4407" actId="14100"/>
        <pc:sldMkLst>
          <pc:docMk/>
          <pc:sldMk cId="1257953897" sldId="679"/>
        </pc:sldMkLst>
        <pc:spChg chg="add mod">
          <ac:chgData name="Damian Gordon" userId="796278f3-970d-4a3b-8137-dc597a054133" providerId="ADAL" clId="{91098114-DB80-49B4-90E0-86E578A1CDF1}" dt="2024-10-31T00:17:56.575" v="4164" actId="1076"/>
          <ac:spMkLst>
            <pc:docMk/>
            <pc:sldMk cId="1257953897" sldId="679"/>
            <ac:spMk id="15" creationId="{F47B5056-DCD9-6AFC-547E-9B4BD75F0D1C}"/>
          </ac:spMkLst>
        </pc:spChg>
        <pc:spChg chg="add del mod">
          <ac:chgData name="Damian Gordon" userId="796278f3-970d-4a3b-8137-dc597a054133" providerId="ADAL" clId="{91098114-DB80-49B4-90E0-86E578A1CDF1}" dt="2024-10-31T00:17:51.205" v="4162" actId="478"/>
          <ac:spMkLst>
            <pc:docMk/>
            <pc:sldMk cId="1257953897" sldId="679"/>
            <ac:spMk id="17" creationId="{4932EC53-0EE2-12C4-3333-6ADC5AB6CA63}"/>
          </ac:spMkLst>
        </pc:spChg>
        <pc:cxnChg chg="mod">
          <ac:chgData name="Damian Gordon" userId="796278f3-970d-4a3b-8137-dc597a054133" providerId="ADAL" clId="{91098114-DB80-49B4-90E0-86E578A1CDF1}" dt="2024-10-31T00:32:20.959" v="4407" actId="14100"/>
          <ac:cxnSpMkLst>
            <pc:docMk/>
            <pc:sldMk cId="1257953897" sldId="679"/>
            <ac:cxnSpMk id="22" creationId="{83E986C4-6293-FDFC-BA72-147E05144237}"/>
          </ac:cxnSpMkLst>
        </pc:cxnChg>
      </pc:sldChg>
      <pc:sldChg chg="addSp delSp modSp add mod">
        <pc:chgData name="Damian Gordon" userId="796278f3-970d-4a3b-8137-dc597a054133" providerId="ADAL" clId="{91098114-DB80-49B4-90E0-86E578A1CDF1}" dt="2024-10-31T00:32:16.702" v="4406" actId="14100"/>
        <pc:sldMkLst>
          <pc:docMk/>
          <pc:sldMk cId="2078360145" sldId="680"/>
        </pc:sldMkLst>
        <pc:spChg chg="mod">
          <ac:chgData name="Damian Gordon" userId="796278f3-970d-4a3b-8137-dc597a054133" providerId="ADAL" clId="{91098114-DB80-49B4-90E0-86E578A1CDF1}" dt="2024-10-31T00:23:49.343" v="4265" actId="207"/>
          <ac:spMkLst>
            <pc:docMk/>
            <pc:sldMk cId="2078360145" sldId="680"/>
            <ac:spMk id="3" creationId="{3BE7BD25-9232-2B85-4D03-6DE4635189B2}"/>
          </ac:spMkLst>
        </pc:spChg>
        <pc:spChg chg="del mod ord">
          <ac:chgData name="Damian Gordon" userId="796278f3-970d-4a3b-8137-dc597a054133" providerId="ADAL" clId="{91098114-DB80-49B4-90E0-86E578A1CDF1}" dt="2024-10-31T00:18:52.601" v="4207" actId="21"/>
          <ac:spMkLst>
            <pc:docMk/>
            <pc:sldMk cId="2078360145" sldId="680"/>
            <ac:spMk id="15" creationId="{12927A2D-61F1-8A19-9661-CA9273EED21A}"/>
          </ac:spMkLst>
        </pc:spChg>
        <pc:spChg chg="add del mod">
          <ac:chgData name="Damian Gordon" userId="796278f3-970d-4a3b-8137-dc597a054133" providerId="ADAL" clId="{91098114-DB80-49B4-90E0-86E578A1CDF1}" dt="2024-10-31T00:18:58.970" v="4208" actId="478"/>
          <ac:spMkLst>
            <pc:docMk/>
            <pc:sldMk cId="2078360145" sldId="680"/>
            <ac:spMk id="17" creationId="{4D484EA4-8325-5C83-AA4A-36CFFA3FD352}"/>
          </ac:spMkLst>
        </pc:spChg>
        <pc:spChg chg="add mod">
          <ac:chgData name="Damian Gordon" userId="796278f3-970d-4a3b-8137-dc597a054133" providerId="ADAL" clId="{91098114-DB80-49B4-90E0-86E578A1CDF1}" dt="2024-10-31T00:18:59.480" v="4209"/>
          <ac:spMkLst>
            <pc:docMk/>
            <pc:sldMk cId="2078360145" sldId="680"/>
            <ac:spMk id="18" creationId="{12927A2D-61F1-8A19-9661-CA9273EED21A}"/>
          </ac:spMkLst>
        </pc:spChg>
        <pc:spChg chg="add mod">
          <ac:chgData name="Damian Gordon" userId="796278f3-970d-4a3b-8137-dc597a054133" providerId="ADAL" clId="{91098114-DB80-49B4-90E0-86E578A1CDF1}" dt="2024-10-31T00:23:58.039" v="4266" actId="14100"/>
          <ac:spMkLst>
            <pc:docMk/>
            <pc:sldMk cId="2078360145" sldId="680"/>
            <ac:spMk id="20" creationId="{15609D6E-E18F-97A5-AC4D-288BF46C041C}"/>
          </ac:spMkLst>
        </pc:spChg>
        <pc:cxnChg chg="mod">
          <ac:chgData name="Damian Gordon" userId="796278f3-970d-4a3b-8137-dc597a054133" providerId="ADAL" clId="{91098114-DB80-49B4-90E0-86E578A1CDF1}" dt="2024-10-31T00:32:16.702" v="4406" actId="14100"/>
          <ac:cxnSpMkLst>
            <pc:docMk/>
            <pc:sldMk cId="2078360145" sldId="680"/>
            <ac:cxnSpMk id="22" creationId="{519C1C95-E480-15C9-5DFB-8D4F0DBBEECC}"/>
          </ac:cxnSpMkLst>
        </pc:cxnChg>
      </pc:sldChg>
      <pc:sldChg chg="addSp delSp modSp add mod">
        <pc:chgData name="Damian Gordon" userId="796278f3-970d-4a3b-8137-dc597a054133" providerId="ADAL" clId="{91098114-DB80-49B4-90E0-86E578A1CDF1}" dt="2024-10-31T00:32:10.938" v="4405" actId="14100"/>
        <pc:sldMkLst>
          <pc:docMk/>
          <pc:sldMk cId="1415322877" sldId="681"/>
        </pc:sldMkLst>
        <pc:spChg chg="mod">
          <ac:chgData name="Damian Gordon" userId="796278f3-970d-4a3b-8137-dc597a054133" providerId="ADAL" clId="{91098114-DB80-49B4-90E0-86E578A1CDF1}" dt="2024-10-31T00:23:40.039" v="4264" actId="207"/>
          <ac:spMkLst>
            <pc:docMk/>
            <pc:sldMk cId="1415322877" sldId="681"/>
            <ac:spMk id="10" creationId="{4AF01263-EB43-ED04-E5DD-02BAD996504B}"/>
          </ac:spMkLst>
        </pc:spChg>
        <pc:spChg chg="mod">
          <ac:chgData name="Damian Gordon" userId="796278f3-970d-4a3b-8137-dc597a054133" providerId="ADAL" clId="{91098114-DB80-49B4-90E0-86E578A1CDF1}" dt="2024-10-31T00:24:16.101" v="4267" actId="207"/>
          <ac:spMkLst>
            <pc:docMk/>
            <pc:sldMk cId="1415322877" sldId="681"/>
            <ac:spMk id="11" creationId="{221443FF-EDEB-9320-4025-DEE2B46EA134}"/>
          </ac:spMkLst>
        </pc:spChg>
        <pc:spChg chg="mod">
          <ac:chgData name="Damian Gordon" userId="796278f3-970d-4a3b-8137-dc597a054133" providerId="ADAL" clId="{91098114-DB80-49B4-90E0-86E578A1CDF1}" dt="2024-10-31T00:24:16.101" v="4267" actId="207"/>
          <ac:spMkLst>
            <pc:docMk/>
            <pc:sldMk cId="1415322877" sldId="681"/>
            <ac:spMk id="12" creationId="{AECAE804-FFBD-98CC-C731-8AFE1BDF87C9}"/>
          </ac:spMkLst>
        </pc:spChg>
        <pc:spChg chg="mod">
          <ac:chgData name="Damian Gordon" userId="796278f3-970d-4a3b-8137-dc597a054133" providerId="ADAL" clId="{91098114-DB80-49B4-90E0-86E578A1CDF1}" dt="2024-10-31T00:24:16.101" v="4267" actId="207"/>
          <ac:spMkLst>
            <pc:docMk/>
            <pc:sldMk cId="1415322877" sldId="681"/>
            <ac:spMk id="13" creationId="{8AD0BEDD-7F03-5FD1-5C4C-ECB8327493D2}"/>
          </ac:spMkLst>
        </pc:spChg>
        <pc:spChg chg="mod">
          <ac:chgData name="Damian Gordon" userId="796278f3-970d-4a3b-8137-dc597a054133" providerId="ADAL" clId="{91098114-DB80-49B4-90E0-86E578A1CDF1}" dt="2024-10-31T00:24:16.101" v="4267" actId="207"/>
          <ac:spMkLst>
            <pc:docMk/>
            <pc:sldMk cId="1415322877" sldId="681"/>
            <ac:spMk id="14" creationId="{BE75575D-BA1A-4765-BC6E-84AF05479CB4}"/>
          </ac:spMkLst>
        </pc:spChg>
        <pc:spChg chg="add del mod">
          <ac:chgData name="Damian Gordon" userId="796278f3-970d-4a3b-8137-dc597a054133" providerId="ADAL" clId="{91098114-DB80-49B4-90E0-86E578A1CDF1}" dt="2024-10-31T00:24:32.674" v="4269" actId="478"/>
          <ac:spMkLst>
            <pc:docMk/>
            <pc:sldMk cId="1415322877" sldId="681"/>
            <ac:spMk id="15" creationId="{50BCA69D-2959-694C-95BE-F10E3311ABAD}"/>
          </ac:spMkLst>
        </pc:spChg>
        <pc:spChg chg="add del mod">
          <ac:chgData name="Damian Gordon" userId="796278f3-970d-4a3b-8137-dc597a054133" providerId="ADAL" clId="{91098114-DB80-49B4-90E0-86E578A1CDF1}" dt="2024-10-31T00:23:16.386" v="4262" actId="478"/>
          <ac:spMkLst>
            <pc:docMk/>
            <pc:sldMk cId="1415322877" sldId="681"/>
            <ac:spMk id="17" creationId="{295F9CE0-D30A-C92E-497D-5CDD12AACE6B}"/>
          </ac:spMkLst>
        </pc:spChg>
        <pc:spChg chg="mod">
          <ac:chgData name="Damian Gordon" userId="796278f3-970d-4a3b-8137-dc597a054133" providerId="ADAL" clId="{91098114-DB80-49B4-90E0-86E578A1CDF1}" dt="2024-10-31T00:24:28.841" v="4268" actId="1076"/>
          <ac:spMkLst>
            <pc:docMk/>
            <pc:sldMk cId="1415322877" sldId="681"/>
            <ac:spMk id="18" creationId="{E68D0415-BE30-E9CA-9187-F73245544608}"/>
          </ac:spMkLst>
        </pc:spChg>
        <pc:spChg chg="del mod">
          <ac:chgData name="Damian Gordon" userId="796278f3-970d-4a3b-8137-dc597a054133" providerId="ADAL" clId="{91098114-DB80-49B4-90E0-86E578A1CDF1}" dt="2024-10-31T00:20:55.668" v="4248" actId="478"/>
          <ac:spMkLst>
            <pc:docMk/>
            <pc:sldMk cId="1415322877" sldId="681"/>
            <ac:spMk id="20" creationId="{76F15876-C3F7-1619-812A-4A9BC40BF007}"/>
          </ac:spMkLst>
        </pc:spChg>
        <pc:cxnChg chg="mod">
          <ac:chgData name="Damian Gordon" userId="796278f3-970d-4a3b-8137-dc597a054133" providerId="ADAL" clId="{91098114-DB80-49B4-90E0-86E578A1CDF1}" dt="2024-10-31T00:32:10.938" v="4405" actId="14100"/>
          <ac:cxnSpMkLst>
            <pc:docMk/>
            <pc:sldMk cId="1415322877" sldId="681"/>
            <ac:cxnSpMk id="22" creationId="{BE8A83B8-558B-2E72-1A06-E6330615D306}"/>
          </ac:cxnSpMkLst>
        </pc:cxnChg>
        <pc:cxnChg chg="add mod">
          <ac:chgData name="Damian Gordon" userId="796278f3-970d-4a3b-8137-dc597a054133" providerId="ADAL" clId="{91098114-DB80-49B4-90E0-86E578A1CDF1}" dt="2024-10-31T00:27:57.955" v="4335" actId="14100"/>
          <ac:cxnSpMkLst>
            <pc:docMk/>
            <pc:sldMk cId="1415322877" sldId="681"/>
            <ac:cxnSpMk id="23" creationId="{5344D2E9-FF65-463B-E5EC-3E6F9EADBCAC}"/>
          </ac:cxnSpMkLst>
        </pc:cxnChg>
        <pc:cxnChg chg="add mod">
          <ac:chgData name="Damian Gordon" userId="796278f3-970d-4a3b-8137-dc597a054133" providerId="ADAL" clId="{91098114-DB80-49B4-90E0-86E578A1CDF1}" dt="2024-10-31T00:28:34.580" v="4341" actId="14100"/>
          <ac:cxnSpMkLst>
            <pc:docMk/>
            <pc:sldMk cId="1415322877" sldId="681"/>
            <ac:cxnSpMk id="24" creationId="{04550ACF-FEE0-63CA-CC84-EA6E60E066DD}"/>
          </ac:cxnSpMkLst>
        </pc:cxnChg>
        <pc:cxnChg chg="add mod">
          <ac:chgData name="Damian Gordon" userId="796278f3-970d-4a3b-8137-dc597a054133" providerId="ADAL" clId="{91098114-DB80-49B4-90E0-86E578A1CDF1}" dt="2024-10-31T00:27:15.488" v="4329" actId="14100"/>
          <ac:cxnSpMkLst>
            <pc:docMk/>
            <pc:sldMk cId="1415322877" sldId="681"/>
            <ac:cxnSpMk id="33" creationId="{6A62761A-C9E9-7344-BCB8-C0B7D0FD5CE7}"/>
          </ac:cxnSpMkLst>
        </pc:cxnChg>
        <pc:cxnChg chg="add mod">
          <ac:chgData name="Damian Gordon" userId="796278f3-970d-4a3b-8137-dc597a054133" providerId="ADAL" clId="{91098114-DB80-49B4-90E0-86E578A1CDF1}" dt="2024-10-31T00:27:39.882" v="4334" actId="14100"/>
          <ac:cxnSpMkLst>
            <pc:docMk/>
            <pc:sldMk cId="1415322877" sldId="681"/>
            <ac:cxnSpMk id="39" creationId="{D3389CD1-7BC8-38C5-7528-77470928E458}"/>
          </ac:cxnSpMkLst>
        </pc:cxnChg>
        <pc:cxnChg chg="add mod">
          <ac:chgData name="Damian Gordon" userId="796278f3-970d-4a3b-8137-dc597a054133" providerId="ADAL" clId="{91098114-DB80-49B4-90E0-86E578A1CDF1}" dt="2024-10-31T00:28:20.495" v="4340" actId="14100"/>
          <ac:cxnSpMkLst>
            <pc:docMk/>
            <pc:sldMk cId="1415322877" sldId="681"/>
            <ac:cxnSpMk id="46" creationId="{CD34465D-1428-6F7B-6A06-5D137AD404D0}"/>
          </ac:cxnSpMkLst>
        </pc:cxnChg>
      </pc:sldChg>
      <pc:sldChg chg="addSp delSp modSp add mod">
        <pc:chgData name="Damian Gordon" userId="796278f3-970d-4a3b-8137-dc597a054133" providerId="ADAL" clId="{91098114-DB80-49B4-90E0-86E578A1CDF1}" dt="2024-10-31T00:33:56.916" v="4427" actId="14100"/>
        <pc:sldMkLst>
          <pc:docMk/>
          <pc:sldMk cId="1873594642" sldId="682"/>
        </pc:sldMkLst>
        <pc:spChg chg="mod">
          <ac:chgData name="Damian Gordon" userId="796278f3-970d-4a3b-8137-dc597a054133" providerId="ADAL" clId="{91098114-DB80-49B4-90E0-86E578A1CDF1}" dt="2024-10-31T00:30:14.611" v="4355" actId="207"/>
          <ac:spMkLst>
            <pc:docMk/>
            <pc:sldMk cId="1873594642" sldId="682"/>
            <ac:spMk id="4" creationId="{02973B86-8589-5688-98A6-FA5AB33C1556}"/>
          </ac:spMkLst>
        </pc:spChg>
        <pc:spChg chg="mod">
          <ac:chgData name="Damian Gordon" userId="796278f3-970d-4a3b-8137-dc597a054133" providerId="ADAL" clId="{91098114-DB80-49B4-90E0-86E578A1CDF1}" dt="2024-10-31T00:30:14.611" v="4355" actId="207"/>
          <ac:spMkLst>
            <pc:docMk/>
            <pc:sldMk cId="1873594642" sldId="682"/>
            <ac:spMk id="5" creationId="{0AF4ED55-3EF7-D80B-33F0-7E50229766EC}"/>
          </ac:spMkLst>
        </pc:spChg>
        <pc:spChg chg="mod">
          <ac:chgData name="Damian Gordon" userId="796278f3-970d-4a3b-8137-dc597a054133" providerId="ADAL" clId="{91098114-DB80-49B4-90E0-86E578A1CDF1}" dt="2024-10-31T00:30:14.611" v="4355" actId="207"/>
          <ac:spMkLst>
            <pc:docMk/>
            <pc:sldMk cId="1873594642" sldId="682"/>
            <ac:spMk id="8" creationId="{C3B47104-A123-EA59-78BD-C48A140F5540}"/>
          </ac:spMkLst>
        </pc:spChg>
        <pc:spChg chg="mod">
          <ac:chgData name="Damian Gordon" userId="796278f3-970d-4a3b-8137-dc597a054133" providerId="ADAL" clId="{91098114-DB80-49B4-90E0-86E578A1CDF1}" dt="2024-10-31T00:30:14.611" v="4355" actId="207"/>
          <ac:spMkLst>
            <pc:docMk/>
            <pc:sldMk cId="1873594642" sldId="682"/>
            <ac:spMk id="9" creationId="{A1B8B1C8-5B48-B775-1DB7-3031106F207C}"/>
          </ac:spMkLst>
        </pc:spChg>
        <pc:spChg chg="mod">
          <ac:chgData name="Damian Gordon" userId="796278f3-970d-4a3b-8137-dc597a054133" providerId="ADAL" clId="{91098114-DB80-49B4-90E0-86E578A1CDF1}" dt="2024-10-31T00:30:02.479" v="4354" actId="207"/>
          <ac:spMkLst>
            <pc:docMk/>
            <pc:sldMk cId="1873594642" sldId="682"/>
            <ac:spMk id="10" creationId="{44A81723-1B9A-431C-034B-C6042629478E}"/>
          </ac:spMkLst>
        </pc:spChg>
        <pc:spChg chg="mod">
          <ac:chgData name="Damian Gordon" userId="796278f3-970d-4a3b-8137-dc597a054133" providerId="ADAL" clId="{91098114-DB80-49B4-90E0-86E578A1CDF1}" dt="2024-10-31T00:29:55.210" v="4353" actId="207"/>
          <ac:spMkLst>
            <pc:docMk/>
            <pc:sldMk cId="1873594642" sldId="682"/>
            <ac:spMk id="11" creationId="{5CD58374-DC9D-88F4-BA96-A081763CBAE1}"/>
          </ac:spMkLst>
        </pc:spChg>
        <pc:spChg chg="mod">
          <ac:chgData name="Damian Gordon" userId="796278f3-970d-4a3b-8137-dc597a054133" providerId="ADAL" clId="{91098114-DB80-49B4-90E0-86E578A1CDF1}" dt="2024-10-31T00:29:47.418" v="4352" actId="207"/>
          <ac:spMkLst>
            <pc:docMk/>
            <pc:sldMk cId="1873594642" sldId="682"/>
            <ac:spMk id="12" creationId="{C3DA27E5-101C-A330-A1C2-8AED1BCE0CF9}"/>
          </ac:spMkLst>
        </pc:spChg>
        <pc:spChg chg="mod">
          <ac:chgData name="Damian Gordon" userId="796278f3-970d-4a3b-8137-dc597a054133" providerId="ADAL" clId="{91098114-DB80-49B4-90E0-86E578A1CDF1}" dt="2024-10-31T00:29:31.518" v="4350" actId="207"/>
          <ac:spMkLst>
            <pc:docMk/>
            <pc:sldMk cId="1873594642" sldId="682"/>
            <ac:spMk id="13" creationId="{7A2CEDFF-B277-E726-DD5A-DE0926B7AB0B}"/>
          </ac:spMkLst>
        </pc:spChg>
        <pc:spChg chg="mod">
          <ac:chgData name="Damian Gordon" userId="796278f3-970d-4a3b-8137-dc597a054133" providerId="ADAL" clId="{91098114-DB80-49B4-90E0-86E578A1CDF1}" dt="2024-10-31T00:29:40.159" v="4351" actId="207"/>
          <ac:spMkLst>
            <pc:docMk/>
            <pc:sldMk cId="1873594642" sldId="682"/>
            <ac:spMk id="14" creationId="{8F86D36E-6CCF-BB42-31BA-82F48189F0CC}"/>
          </ac:spMkLst>
        </pc:spChg>
        <pc:spChg chg="mod">
          <ac:chgData name="Damian Gordon" userId="796278f3-970d-4a3b-8137-dc597a054133" providerId="ADAL" clId="{91098114-DB80-49B4-90E0-86E578A1CDF1}" dt="2024-10-31T00:30:59.880" v="4378" actId="404"/>
          <ac:spMkLst>
            <pc:docMk/>
            <pc:sldMk cId="1873594642" sldId="682"/>
            <ac:spMk id="18" creationId="{6639DE7A-9136-EEAF-6963-F76D92414789}"/>
          </ac:spMkLst>
        </pc:spChg>
        <pc:cxnChg chg="add del mod">
          <ac:chgData name="Damian Gordon" userId="796278f3-970d-4a3b-8137-dc597a054133" providerId="ADAL" clId="{91098114-DB80-49B4-90E0-86E578A1CDF1}" dt="2024-10-31T00:31:34.733" v="4386" actId="478"/>
          <ac:cxnSpMkLst>
            <pc:docMk/>
            <pc:sldMk cId="1873594642" sldId="682"/>
            <ac:cxnSpMk id="20" creationId="{538B9151-7BDB-7941-A048-6579BA71D2A1}"/>
          </ac:cxnSpMkLst>
        </pc:cxnChg>
        <pc:cxnChg chg="mod">
          <ac:chgData name="Damian Gordon" userId="796278f3-970d-4a3b-8137-dc597a054133" providerId="ADAL" clId="{91098114-DB80-49B4-90E0-86E578A1CDF1}" dt="2024-10-31T00:32:06.041" v="4404" actId="14100"/>
          <ac:cxnSpMkLst>
            <pc:docMk/>
            <pc:sldMk cId="1873594642" sldId="682"/>
            <ac:cxnSpMk id="22" creationId="{38302E18-1598-0C89-1A49-601E986DCA4B}"/>
          </ac:cxnSpMkLst>
        </pc:cxnChg>
        <pc:cxnChg chg="del mod">
          <ac:chgData name="Damian Gordon" userId="796278f3-970d-4a3b-8137-dc597a054133" providerId="ADAL" clId="{91098114-DB80-49B4-90E0-86E578A1CDF1}" dt="2024-10-31T00:28:56.319" v="4346" actId="478"/>
          <ac:cxnSpMkLst>
            <pc:docMk/>
            <pc:sldMk cId="1873594642" sldId="682"/>
            <ac:cxnSpMk id="23" creationId="{FEE60A16-9D15-992C-C3A9-A01CE6D90DB4}"/>
          </ac:cxnSpMkLst>
        </pc:cxnChg>
        <pc:cxnChg chg="del mod">
          <ac:chgData name="Damian Gordon" userId="796278f3-970d-4a3b-8137-dc597a054133" providerId="ADAL" clId="{91098114-DB80-49B4-90E0-86E578A1CDF1}" dt="2024-10-31T00:31:36.030" v="4387" actId="478"/>
          <ac:cxnSpMkLst>
            <pc:docMk/>
            <pc:sldMk cId="1873594642" sldId="682"/>
            <ac:cxnSpMk id="24" creationId="{C2456FFE-D76D-E780-925D-8124A815EDC1}"/>
          </ac:cxnSpMkLst>
        </pc:cxnChg>
        <pc:cxnChg chg="mod">
          <ac:chgData name="Damian Gordon" userId="796278f3-970d-4a3b-8137-dc597a054133" providerId="ADAL" clId="{91098114-DB80-49B4-90E0-86E578A1CDF1}" dt="2024-10-31T00:29:13.711" v="4348" actId="692"/>
          <ac:cxnSpMkLst>
            <pc:docMk/>
            <pc:sldMk cId="1873594642" sldId="682"/>
            <ac:cxnSpMk id="25" creationId="{FE364A63-01A3-FEC0-68A7-320984155354}"/>
          </ac:cxnSpMkLst>
        </pc:cxnChg>
        <pc:cxnChg chg="add del mod">
          <ac:chgData name="Damian Gordon" userId="796278f3-970d-4a3b-8137-dc597a054133" providerId="ADAL" clId="{91098114-DB80-49B4-90E0-86E578A1CDF1}" dt="2024-10-31T00:33:30.690" v="4421" actId="14100"/>
          <ac:cxnSpMkLst>
            <pc:docMk/>
            <pc:sldMk cId="1873594642" sldId="682"/>
            <ac:cxnSpMk id="30" creationId="{05A6E13A-594F-6CA1-B5B4-C6E971FAEF28}"/>
          </ac:cxnSpMkLst>
        </pc:cxnChg>
        <pc:cxnChg chg="add del mod">
          <ac:chgData name="Damian Gordon" userId="796278f3-970d-4a3b-8137-dc597a054133" providerId="ADAL" clId="{91098114-DB80-49B4-90E0-86E578A1CDF1}" dt="2024-10-31T00:32:59.473" v="4412" actId="478"/>
          <ac:cxnSpMkLst>
            <pc:docMk/>
            <pc:sldMk cId="1873594642" sldId="682"/>
            <ac:cxnSpMk id="32" creationId="{618FE2BA-954E-7C36-3430-D2537AB3E279}"/>
          </ac:cxnSpMkLst>
        </pc:cxnChg>
        <pc:cxnChg chg="del mod">
          <ac:chgData name="Damian Gordon" userId="796278f3-970d-4a3b-8137-dc597a054133" providerId="ADAL" clId="{91098114-DB80-49B4-90E0-86E578A1CDF1}" dt="2024-10-31T00:28:55.355" v="4345" actId="478"/>
          <ac:cxnSpMkLst>
            <pc:docMk/>
            <pc:sldMk cId="1873594642" sldId="682"/>
            <ac:cxnSpMk id="33" creationId="{FC65A789-02B9-13DF-51C0-795AA67AA562}"/>
          </ac:cxnSpMkLst>
        </pc:cxnChg>
        <pc:cxnChg chg="mod">
          <ac:chgData name="Damian Gordon" userId="796278f3-970d-4a3b-8137-dc597a054133" providerId="ADAL" clId="{91098114-DB80-49B4-90E0-86E578A1CDF1}" dt="2024-10-31T00:29:13.711" v="4348" actId="692"/>
          <ac:cxnSpMkLst>
            <pc:docMk/>
            <pc:sldMk cId="1873594642" sldId="682"/>
            <ac:cxnSpMk id="37" creationId="{77E49317-066D-8965-5FB6-BF0F5A99298A}"/>
          </ac:cxnSpMkLst>
        </pc:cxnChg>
        <pc:cxnChg chg="del mod">
          <ac:chgData name="Damian Gordon" userId="796278f3-970d-4a3b-8137-dc597a054133" providerId="ADAL" clId="{91098114-DB80-49B4-90E0-86E578A1CDF1}" dt="2024-10-31T00:28:54.448" v="4344" actId="478"/>
          <ac:cxnSpMkLst>
            <pc:docMk/>
            <pc:sldMk cId="1873594642" sldId="682"/>
            <ac:cxnSpMk id="39" creationId="{0511EBBB-7F6D-24B4-5B7C-4895F5DD14FF}"/>
          </ac:cxnSpMkLst>
        </pc:cxnChg>
        <pc:cxnChg chg="mod">
          <ac:chgData name="Damian Gordon" userId="796278f3-970d-4a3b-8137-dc597a054133" providerId="ADAL" clId="{91098114-DB80-49B4-90E0-86E578A1CDF1}" dt="2024-10-31T00:29:13.711" v="4348" actId="692"/>
          <ac:cxnSpMkLst>
            <pc:docMk/>
            <pc:sldMk cId="1873594642" sldId="682"/>
            <ac:cxnSpMk id="40" creationId="{49229A6C-C708-075A-5A89-14F88F63318B}"/>
          </ac:cxnSpMkLst>
        </pc:cxnChg>
        <pc:cxnChg chg="add mod">
          <ac:chgData name="Damian Gordon" userId="796278f3-970d-4a3b-8137-dc597a054133" providerId="ADAL" clId="{91098114-DB80-49B4-90E0-86E578A1CDF1}" dt="2024-10-31T00:33:26.875" v="4420" actId="14100"/>
          <ac:cxnSpMkLst>
            <pc:docMk/>
            <pc:sldMk cId="1873594642" sldId="682"/>
            <ac:cxnSpMk id="41" creationId="{9E773CED-DEBA-8993-812A-80744A6A9845}"/>
          </ac:cxnSpMkLst>
        </pc:cxnChg>
        <pc:cxnChg chg="mod">
          <ac:chgData name="Damian Gordon" userId="796278f3-970d-4a3b-8137-dc597a054133" providerId="ADAL" clId="{91098114-DB80-49B4-90E0-86E578A1CDF1}" dt="2024-10-31T00:29:13.711" v="4348" actId="692"/>
          <ac:cxnSpMkLst>
            <pc:docMk/>
            <pc:sldMk cId="1873594642" sldId="682"/>
            <ac:cxnSpMk id="44" creationId="{B48BFED6-6558-3796-F7AA-3B4B442A25B4}"/>
          </ac:cxnSpMkLst>
        </pc:cxnChg>
        <pc:cxnChg chg="del mod">
          <ac:chgData name="Damian Gordon" userId="796278f3-970d-4a3b-8137-dc597a054133" providerId="ADAL" clId="{91098114-DB80-49B4-90E0-86E578A1CDF1}" dt="2024-10-31T00:28:53.578" v="4343" actId="478"/>
          <ac:cxnSpMkLst>
            <pc:docMk/>
            <pc:sldMk cId="1873594642" sldId="682"/>
            <ac:cxnSpMk id="46" creationId="{43BBB990-6160-CC96-D9A1-99CE94EA1CCC}"/>
          </ac:cxnSpMkLst>
        </pc:cxnChg>
        <pc:cxnChg chg="add mod">
          <ac:chgData name="Damian Gordon" userId="796278f3-970d-4a3b-8137-dc597a054133" providerId="ADAL" clId="{91098114-DB80-49B4-90E0-86E578A1CDF1}" dt="2024-10-31T00:33:48.191" v="4424" actId="14100"/>
          <ac:cxnSpMkLst>
            <pc:docMk/>
            <pc:sldMk cId="1873594642" sldId="682"/>
            <ac:cxnSpMk id="48" creationId="{D11D8AFD-55B4-16D1-6FE0-581CCD8F2D47}"/>
          </ac:cxnSpMkLst>
        </pc:cxnChg>
        <pc:cxnChg chg="add mod">
          <ac:chgData name="Damian Gordon" userId="796278f3-970d-4a3b-8137-dc597a054133" providerId="ADAL" clId="{91098114-DB80-49B4-90E0-86E578A1CDF1}" dt="2024-10-31T00:33:56.916" v="4427" actId="14100"/>
          <ac:cxnSpMkLst>
            <pc:docMk/>
            <pc:sldMk cId="1873594642" sldId="682"/>
            <ac:cxnSpMk id="51" creationId="{A69E060C-2342-66EC-C433-BC4590548EF8}"/>
          </ac:cxnSpMkLst>
        </pc:cxnChg>
      </pc:sldChg>
      <pc:sldChg chg="addSp delSp modSp add mod">
        <pc:chgData name="Damian Gordon" userId="796278f3-970d-4a3b-8137-dc597a054133" providerId="ADAL" clId="{91098114-DB80-49B4-90E0-86E578A1CDF1}" dt="2024-10-31T00:44:06.275" v="4603" actId="1076"/>
        <pc:sldMkLst>
          <pc:docMk/>
          <pc:sldMk cId="1275535071" sldId="683"/>
        </pc:sldMkLst>
        <pc:spChg chg="del">
          <ac:chgData name="Damian Gordon" userId="796278f3-970d-4a3b-8137-dc597a054133" providerId="ADAL" clId="{91098114-DB80-49B4-90E0-86E578A1CDF1}" dt="2024-10-31T00:34:22.424" v="4429" actId="478"/>
          <ac:spMkLst>
            <pc:docMk/>
            <pc:sldMk cId="1275535071" sldId="683"/>
            <ac:spMk id="2" creationId="{00E781CA-DE46-CCEB-65F0-505097656266}"/>
          </ac:spMkLst>
        </pc:spChg>
        <pc:spChg chg="del">
          <ac:chgData name="Damian Gordon" userId="796278f3-970d-4a3b-8137-dc597a054133" providerId="ADAL" clId="{91098114-DB80-49B4-90E0-86E578A1CDF1}" dt="2024-10-31T00:34:22.424" v="4429" actId="478"/>
          <ac:spMkLst>
            <pc:docMk/>
            <pc:sldMk cId="1275535071" sldId="683"/>
            <ac:spMk id="3" creationId="{5A2E9F32-24CE-3D92-79C1-ED3410B6D76D}"/>
          </ac:spMkLst>
        </pc:spChg>
        <pc:spChg chg="del">
          <ac:chgData name="Damian Gordon" userId="796278f3-970d-4a3b-8137-dc597a054133" providerId="ADAL" clId="{91098114-DB80-49B4-90E0-86E578A1CDF1}" dt="2024-10-31T00:34:22.424" v="4429" actId="478"/>
          <ac:spMkLst>
            <pc:docMk/>
            <pc:sldMk cId="1275535071" sldId="683"/>
            <ac:spMk id="4" creationId="{8158BFB6-E667-0665-0055-C7B4C8F0D9AF}"/>
          </ac:spMkLst>
        </pc:spChg>
        <pc:spChg chg="del">
          <ac:chgData name="Damian Gordon" userId="796278f3-970d-4a3b-8137-dc597a054133" providerId="ADAL" clId="{91098114-DB80-49B4-90E0-86E578A1CDF1}" dt="2024-10-31T00:34:22.424" v="4429" actId="478"/>
          <ac:spMkLst>
            <pc:docMk/>
            <pc:sldMk cId="1275535071" sldId="683"/>
            <ac:spMk id="5" creationId="{0CE39E44-6704-2FAE-2119-E18C408A8F4A}"/>
          </ac:spMkLst>
        </pc:spChg>
        <pc:spChg chg="del">
          <ac:chgData name="Damian Gordon" userId="796278f3-970d-4a3b-8137-dc597a054133" providerId="ADAL" clId="{91098114-DB80-49B4-90E0-86E578A1CDF1}" dt="2024-10-31T00:34:22.424" v="4429" actId="478"/>
          <ac:spMkLst>
            <pc:docMk/>
            <pc:sldMk cId="1275535071" sldId="683"/>
            <ac:spMk id="6" creationId="{6C0077F4-9D13-1692-9B0B-FAA1EA8319C9}"/>
          </ac:spMkLst>
        </pc:spChg>
        <pc:spChg chg="del">
          <ac:chgData name="Damian Gordon" userId="796278f3-970d-4a3b-8137-dc597a054133" providerId="ADAL" clId="{91098114-DB80-49B4-90E0-86E578A1CDF1}" dt="2024-10-31T00:34:22.424" v="4429" actId="478"/>
          <ac:spMkLst>
            <pc:docMk/>
            <pc:sldMk cId="1275535071" sldId="683"/>
            <ac:spMk id="8" creationId="{5216BA67-F9FF-F03D-E040-77AB64D791AD}"/>
          </ac:spMkLst>
        </pc:spChg>
        <pc:spChg chg="del">
          <ac:chgData name="Damian Gordon" userId="796278f3-970d-4a3b-8137-dc597a054133" providerId="ADAL" clId="{91098114-DB80-49B4-90E0-86E578A1CDF1}" dt="2024-10-31T00:34:22.424" v="4429" actId="478"/>
          <ac:spMkLst>
            <pc:docMk/>
            <pc:sldMk cId="1275535071" sldId="683"/>
            <ac:spMk id="9" creationId="{711CEC43-EBBD-14EF-A292-6A30B8243C66}"/>
          </ac:spMkLst>
        </pc:spChg>
        <pc:spChg chg="del">
          <ac:chgData name="Damian Gordon" userId="796278f3-970d-4a3b-8137-dc597a054133" providerId="ADAL" clId="{91098114-DB80-49B4-90E0-86E578A1CDF1}" dt="2024-10-31T00:34:22.424" v="4429" actId="478"/>
          <ac:spMkLst>
            <pc:docMk/>
            <pc:sldMk cId="1275535071" sldId="683"/>
            <ac:spMk id="10" creationId="{4593B600-B8E0-7C7C-CDF8-135A61E3BDC0}"/>
          </ac:spMkLst>
        </pc:spChg>
        <pc:spChg chg="del">
          <ac:chgData name="Damian Gordon" userId="796278f3-970d-4a3b-8137-dc597a054133" providerId="ADAL" clId="{91098114-DB80-49B4-90E0-86E578A1CDF1}" dt="2024-10-31T00:34:22.424" v="4429" actId="478"/>
          <ac:spMkLst>
            <pc:docMk/>
            <pc:sldMk cId="1275535071" sldId="683"/>
            <ac:spMk id="11" creationId="{4FC6BA55-60BF-97C1-DA28-D751E38AD47D}"/>
          </ac:spMkLst>
        </pc:spChg>
        <pc:spChg chg="del">
          <ac:chgData name="Damian Gordon" userId="796278f3-970d-4a3b-8137-dc597a054133" providerId="ADAL" clId="{91098114-DB80-49B4-90E0-86E578A1CDF1}" dt="2024-10-31T00:34:22.424" v="4429" actId="478"/>
          <ac:spMkLst>
            <pc:docMk/>
            <pc:sldMk cId="1275535071" sldId="683"/>
            <ac:spMk id="12" creationId="{FCADA531-E74F-ABCD-9532-AD5BAC1993EF}"/>
          </ac:spMkLst>
        </pc:spChg>
        <pc:spChg chg="del">
          <ac:chgData name="Damian Gordon" userId="796278f3-970d-4a3b-8137-dc597a054133" providerId="ADAL" clId="{91098114-DB80-49B4-90E0-86E578A1CDF1}" dt="2024-10-31T00:34:22.424" v="4429" actId="478"/>
          <ac:spMkLst>
            <pc:docMk/>
            <pc:sldMk cId="1275535071" sldId="683"/>
            <ac:spMk id="13" creationId="{A07090EB-2181-69C8-9583-172E8DB44D13}"/>
          </ac:spMkLst>
        </pc:spChg>
        <pc:spChg chg="del">
          <ac:chgData name="Damian Gordon" userId="796278f3-970d-4a3b-8137-dc597a054133" providerId="ADAL" clId="{91098114-DB80-49B4-90E0-86E578A1CDF1}" dt="2024-10-31T00:34:22.424" v="4429" actId="478"/>
          <ac:spMkLst>
            <pc:docMk/>
            <pc:sldMk cId="1275535071" sldId="683"/>
            <ac:spMk id="14" creationId="{48AE4A43-34CA-9798-CCB4-652ED5AC96BA}"/>
          </ac:spMkLst>
        </pc:spChg>
        <pc:spChg chg="add del mod">
          <ac:chgData name="Damian Gordon" userId="796278f3-970d-4a3b-8137-dc597a054133" providerId="ADAL" clId="{91098114-DB80-49B4-90E0-86E578A1CDF1}" dt="2024-10-31T00:34:23.794" v="4430" actId="478"/>
          <ac:spMkLst>
            <pc:docMk/>
            <pc:sldMk cId="1275535071" sldId="683"/>
            <ac:spMk id="15" creationId="{4BD7B5E9-A9FE-E4D2-E6D0-A9DC1D03DFD9}"/>
          </ac:spMkLst>
        </pc:spChg>
        <pc:spChg chg="add del mod">
          <ac:chgData name="Damian Gordon" userId="796278f3-970d-4a3b-8137-dc597a054133" providerId="ADAL" clId="{91098114-DB80-49B4-90E0-86E578A1CDF1}" dt="2024-10-31T00:34:23.794" v="4430" actId="478"/>
          <ac:spMkLst>
            <pc:docMk/>
            <pc:sldMk cId="1275535071" sldId="683"/>
            <ac:spMk id="17" creationId="{FA8E5581-87C2-CBB1-EAF9-8D1495193E20}"/>
          </ac:spMkLst>
        </pc:spChg>
        <pc:spChg chg="del">
          <ac:chgData name="Damian Gordon" userId="796278f3-970d-4a3b-8137-dc597a054133" providerId="ADAL" clId="{91098114-DB80-49B4-90E0-86E578A1CDF1}" dt="2024-10-31T00:34:22.424" v="4429" actId="478"/>
          <ac:spMkLst>
            <pc:docMk/>
            <pc:sldMk cId="1275535071" sldId="683"/>
            <ac:spMk id="18" creationId="{2F6431CE-E8FF-2CC8-D0F6-952CB7653743}"/>
          </ac:spMkLst>
        </pc:spChg>
        <pc:spChg chg="add mod">
          <ac:chgData name="Damian Gordon" userId="796278f3-970d-4a3b-8137-dc597a054133" providerId="ADAL" clId="{91098114-DB80-49B4-90E0-86E578A1CDF1}" dt="2024-10-31T00:41:22.332" v="4557" actId="20577"/>
          <ac:spMkLst>
            <pc:docMk/>
            <pc:sldMk cId="1275535071" sldId="683"/>
            <ac:spMk id="20" creationId="{3C3F3952-9B1A-849D-F0A4-10CF3F38206B}"/>
          </ac:spMkLst>
        </pc:spChg>
        <pc:spChg chg="add mod">
          <ac:chgData name="Damian Gordon" userId="796278f3-970d-4a3b-8137-dc597a054133" providerId="ADAL" clId="{91098114-DB80-49B4-90E0-86E578A1CDF1}" dt="2024-10-31T00:44:00.677" v="4602" actId="1076"/>
          <ac:spMkLst>
            <pc:docMk/>
            <pc:sldMk cId="1275535071" sldId="683"/>
            <ac:spMk id="21" creationId="{17E71650-3A03-E9EE-F0D1-F2F468C153CE}"/>
          </ac:spMkLst>
        </pc:spChg>
        <pc:spChg chg="add mod">
          <ac:chgData name="Damian Gordon" userId="796278f3-970d-4a3b-8137-dc597a054133" providerId="ADAL" clId="{91098114-DB80-49B4-90E0-86E578A1CDF1}" dt="2024-10-31T00:44:06.275" v="4603" actId="1076"/>
          <ac:spMkLst>
            <pc:docMk/>
            <pc:sldMk cId="1275535071" sldId="683"/>
            <ac:spMk id="23" creationId="{DDD030C1-7694-460A-F9B3-B5710E56C917}"/>
          </ac:spMkLst>
        </pc:spChg>
        <pc:spChg chg="add del mod">
          <ac:chgData name="Damian Gordon" userId="796278f3-970d-4a3b-8137-dc597a054133" providerId="ADAL" clId="{91098114-DB80-49B4-90E0-86E578A1CDF1}" dt="2024-10-31T00:38:09.728" v="4457" actId="478"/>
          <ac:spMkLst>
            <pc:docMk/>
            <pc:sldMk cId="1275535071" sldId="683"/>
            <ac:spMk id="24" creationId="{1009E001-8CE1-B668-ECEB-AF6BE406D6A4}"/>
          </ac:spMkLst>
        </pc:spChg>
        <pc:spChg chg="add del mod">
          <ac:chgData name="Damian Gordon" userId="796278f3-970d-4a3b-8137-dc597a054133" providerId="ADAL" clId="{91098114-DB80-49B4-90E0-86E578A1CDF1}" dt="2024-10-31T00:39:47.289" v="4513" actId="478"/>
          <ac:spMkLst>
            <pc:docMk/>
            <pc:sldMk cId="1275535071" sldId="683"/>
            <ac:spMk id="26" creationId="{697A6A12-BA46-5DF2-5E4A-3A1AE1587199}"/>
          </ac:spMkLst>
        </pc:spChg>
        <pc:spChg chg="add del mod">
          <ac:chgData name="Damian Gordon" userId="796278f3-970d-4a3b-8137-dc597a054133" providerId="ADAL" clId="{91098114-DB80-49B4-90E0-86E578A1CDF1}" dt="2024-10-31T00:39:47.289" v="4513" actId="478"/>
          <ac:spMkLst>
            <pc:docMk/>
            <pc:sldMk cId="1275535071" sldId="683"/>
            <ac:spMk id="27" creationId="{EDDBD3D4-5514-DD12-CE4E-B03AF0D49D7C}"/>
          </ac:spMkLst>
        </pc:spChg>
        <pc:spChg chg="add del mod">
          <ac:chgData name="Damian Gordon" userId="796278f3-970d-4a3b-8137-dc597a054133" providerId="ADAL" clId="{91098114-DB80-49B4-90E0-86E578A1CDF1}" dt="2024-10-31T00:39:47.289" v="4513" actId="478"/>
          <ac:spMkLst>
            <pc:docMk/>
            <pc:sldMk cId="1275535071" sldId="683"/>
            <ac:spMk id="29" creationId="{B996CB0E-1F83-BD35-AC9A-829249FF58A1}"/>
          </ac:spMkLst>
        </pc:spChg>
        <pc:spChg chg="add del mod">
          <ac:chgData name="Damian Gordon" userId="796278f3-970d-4a3b-8137-dc597a054133" providerId="ADAL" clId="{91098114-DB80-49B4-90E0-86E578A1CDF1}" dt="2024-10-31T00:39:47.289" v="4513" actId="478"/>
          <ac:spMkLst>
            <pc:docMk/>
            <pc:sldMk cId="1275535071" sldId="683"/>
            <ac:spMk id="31" creationId="{FBC3670A-8028-53A7-A4D1-7479C6146639}"/>
          </ac:spMkLst>
        </pc:spChg>
        <pc:spChg chg="add mod">
          <ac:chgData name="Damian Gordon" userId="796278f3-970d-4a3b-8137-dc597a054133" providerId="ADAL" clId="{91098114-DB80-49B4-90E0-86E578A1CDF1}" dt="2024-10-31T00:43:36.211" v="4599" actId="1076"/>
          <ac:spMkLst>
            <pc:docMk/>
            <pc:sldMk cId="1275535071" sldId="683"/>
            <ac:spMk id="32" creationId="{5FA89305-7D08-9E9D-4082-0CC78701C368}"/>
          </ac:spMkLst>
        </pc:spChg>
        <pc:spChg chg="add mod">
          <ac:chgData name="Damian Gordon" userId="796278f3-970d-4a3b-8137-dc597a054133" providerId="ADAL" clId="{91098114-DB80-49B4-90E0-86E578A1CDF1}" dt="2024-10-31T00:43:40.281" v="4600" actId="1076"/>
          <ac:spMkLst>
            <pc:docMk/>
            <pc:sldMk cId="1275535071" sldId="683"/>
            <ac:spMk id="33" creationId="{E2BB14CF-00FA-3B0A-51BD-9854B8C24E87}"/>
          </ac:spMkLst>
        </pc:spChg>
        <pc:spChg chg="add mod">
          <ac:chgData name="Damian Gordon" userId="796278f3-970d-4a3b-8137-dc597a054133" providerId="ADAL" clId="{91098114-DB80-49B4-90E0-86E578A1CDF1}" dt="2024-10-31T00:43:32.433" v="4598" actId="1076"/>
          <ac:spMkLst>
            <pc:docMk/>
            <pc:sldMk cId="1275535071" sldId="683"/>
            <ac:spMk id="35" creationId="{5203FCD7-F49A-84DF-E0DF-3A7D0D09BBBE}"/>
          </ac:spMkLst>
        </pc:spChg>
        <pc:spChg chg="add mod">
          <ac:chgData name="Damian Gordon" userId="796278f3-970d-4a3b-8137-dc597a054133" providerId="ADAL" clId="{91098114-DB80-49B4-90E0-86E578A1CDF1}" dt="2024-10-31T00:43:29.549" v="4597" actId="1076"/>
          <ac:spMkLst>
            <pc:docMk/>
            <pc:sldMk cId="1275535071" sldId="683"/>
            <ac:spMk id="36" creationId="{5926F49F-3A63-55F1-6AB9-737E575B60AE}"/>
          </ac:spMkLst>
        </pc:spChg>
        <pc:spChg chg="add mod">
          <ac:chgData name="Damian Gordon" userId="796278f3-970d-4a3b-8137-dc597a054133" providerId="ADAL" clId="{91098114-DB80-49B4-90E0-86E578A1CDF1}" dt="2024-10-31T00:41:07.194" v="4547" actId="207"/>
          <ac:spMkLst>
            <pc:docMk/>
            <pc:sldMk cId="1275535071" sldId="683"/>
            <ac:spMk id="38" creationId="{4E7E1D70-824B-B21B-C764-3AE59320A3BF}"/>
          </ac:spMkLst>
        </pc:spChg>
        <pc:spChg chg="add mod">
          <ac:chgData name="Damian Gordon" userId="796278f3-970d-4a3b-8137-dc597a054133" providerId="ADAL" clId="{91098114-DB80-49B4-90E0-86E578A1CDF1}" dt="2024-10-31T00:43:45.378" v="4601" actId="1076"/>
          <ac:spMkLst>
            <pc:docMk/>
            <pc:sldMk cId="1275535071" sldId="683"/>
            <ac:spMk id="39" creationId="{4FEE3956-87ED-3371-33E0-C66EFDA91A74}"/>
          </ac:spMkLst>
        </pc:spChg>
        <pc:picChg chg="del">
          <ac:chgData name="Damian Gordon" userId="796278f3-970d-4a3b-8137-dc597a054133" providerId="ADAL" clId="{91098114-DB80-49B4-90E0-86E578A1CDF1}" dt="2024-10-31T00:34:22.424" v="4429" actId="478"/>
          <ac:picMkLst>
            <pc:docMk/>
            <pc:sldMk cId="1275535071" sldId="683"/>
            <ac:picMk id="7" creationId="{901FFD8D-4EA9-7871-DF03-B2CCEEC86D05}"/>
          </ac:picMkLst>
        </pc:picChg>
        <pc:cxnChg chg="del">
          <ac:chgData name="Damian Gordon" userId="796278f3-970d-4a3b-8137-dc597a054133" providerId="ADAL" clId="{91098114-DB80-49B4-90E0-86E578A1CDF1}" dt="2024-10-31T00:34:22.424" v="4429" actId="478"/>
          <ac:cxnSpMkLst>
            <pc:docMk/>
            <pc:sldMk cId="1275535071" sldId="683"/>
            <ac:cxnSpMk id="16" creationId="{3211FEC6-9673-B227-BE08-ED35C918240E}"/>
          </ac:cxnSpMkLst>
        </pc:cxnChg>
        <pc:cxnChg chg="del">
          <ac:chgData name="Damian Gordon" userId="796278f3-970d-4a3b-8137-dc597a054133" providerId="ADAL" clId="{91098114-DB80-49B4-90E0-86E578A1CDF1}" dt="2024-10-31T00:34:22.424" v="4429" actId="478"/>
          <ac:cxnSpMkLst>
            <pc:docMk/>
            <pc:sldMk cId="1275535071" sldId="683"/>
            <ac:cxnSpMk id="19" creationId="{05933F67-0362-2888-3F6F-E1D2B51A54BD}"/>
          </ac:cxnSpMkLst>
        </pc:cxnChg>
        <pc:cxnChg chg="del">
          <ac:chgData name="Damian Gordon" userId="796278f3-970d-4a3b-8137-dc597a054133" providerId="ADAL" clId="{91098114-DB80-49B4-90E0-86E578A1CDF1}" dt="2024-10-31T00:34:22.424" v="4429" actId="478"/>
          <ac:cxnSpMkLst>
            <pc:docMk/>
            <pc:sldMk cId="1275535071" sldId="683"/>
            <ac:cxnSpMk id="22" creationId="{9F3F5D2B-1C72-85F9-2A89-81D5B64DFCBF}"/>
          </ac:cxnSpMkLst>
        </pc:cxnChg>
        <pc:cxnChg chg="del">
          <ac:chgData name="Damian Gordon" userId="796278f3-970d-4a3b-8137-dc597a054133" providerId="ADAL" clId="{91098114-DB80-49B4-90E0-86E578A1CDF1}" dt="2024-10-31T00:34:22.424" v="4429" actId="478"/>
          <ac:cxnSpMkLst>
            <pc:docMk/>
            <pc:sldMk cId="1275535071" sldId="683"/>
            <ac:cxnSpMk id="25" creationId="{FB2711A4-0907-7C61-0EB3-3594506560A5}"/>
          </ac:cxnSpMkLst>
        </pc:cxnChg>
        <pc:cxnChg chg="del">
          <ac:chgData name="Damian Gordon" userId="796278f3-970d-4a3b-8137-dc597a054133" providerId="ADAL" clId="{91098114-DB80-49B4-90E0-86E578A1CDF1}" dt="2024-10-31T00:34:22.424" v="4429" actId="478"/>
          <ac:cxnSpMkLst>
            <pc:docMk/>
            <pc:sldMk cId="1275535071" sldId="683"/>
            <ac:cxnSpMk id="28" creationId="{461729CC-057F-40CE-C689-DD35AA7E0398}"/>
          </ac:cxnSpMkLst>
        </pc:cxnChg>
        <pc:cxnChg chg="del">
          <ac:chgData name="Damian Gordon" userId="796278f3-970d-4a3b-8137-dc597a054133" providerId="ADAL" clId="{91098114-DB80-49B4-90E0-86E578A1CDF1}" dt="2024-10-31T00:34:22.424" v="4429" actId="478"/>
          <ac:cxnSpMkLst>
            <pc:docMk/>
            <pc:sldMk cId="1275535071" sldId="683"/>
            <ac:cxnSpMk id="30" creationId="{E9C8AD47-9850-8FAA-D1DF-9EB53B93D174}"/>
          </ac:cxnSpMkLst>
        </pc:cxnChg>
        <pc:cxnChg chg="del">
          <ac:chgData name="Damian Gordon" userId="796278f3-970d-4a3b-8137-dc597a054133" providerId="ADAL" clId="{91098114-DB80-49B4-90E0-86E578A1CDF1}" dt="2024-10-31T00:34:22.424" v="4429" actId="478"/>
          <ac:cxnSpMkLst>
            <pc:docMk/>
            <pc:sldMk cId="1275535071" sldId="683"/>
            <ac:cxnSpMk id="34" creationId="{3AF0FD8B-3BBB-3E2F-700A-FA1C64A12E3D}"/>
          </ac:cxnSpMkLst>
        </pc:cxnChg>
        <pc:cxnChg chg="del">
          <ac:chgData name="Damian Gordon" userId="796278f3-970d-4a3b-8137-dc597a054133" providerId="ADAL" clId="{91098114-DB80-49B4-90E0-86E578A1CDF1}" dt="2024-10-31T00:34:22.424" v="4429" actId="478"/>
          <ac:cxnSpMkLst>
            <pc:docMk/>
            <pc:sldMk cId="1275535071" sldId="683"/>
            <ac:cxnSpMk id="37" creationId="{135DD338-6FDB-4A50-BEE8-874E6A80EEB4}"/>
          </ac:cxnSpMkLst>
        </pc:cxnChg>
        <pc:cxnChg chg="del">
          <ac:chgData name="Damian Gordon" userId="796278f3-970d-4a3b-8137-dc597a054133" providerId="ADAL" clId="{91098114-DB80-49B4-90E0-86E578A1CDF1}" dt="2024-10-31T00:34:22.424" v="4429" actId="478"/>
          <ac:cxnSpMkLst>
            <pc:docMk/>
            <pc:sldMk cId="1275535071" sldId="683"/>
            <ac:cxnSpMk id="40" creationId="{E7F6DEBE-90D0-BCD0-F569-E113A59319C2}"/>
          </ac:cxnSpMkLst>
        </pc:cxnChg>
        <pc:cxnChg chg="del">
          <ac:chgData name="Damian Gordon" userId="796278f3-970d-4a3b-8137-dc597a054133" providerId="ADAL" clId="{91098114-DB80-49B4-90E0-86E578A1CDF1}" dt="2024-10-31T00:34:22.424" v="4429" actId="478"/>
          <ac:cxnSpMkLst>
            <pc:docMk/>
            <pc:sldMk cId="1275535071" sldId="683"/>
            <ac:cxnSpMk id="41" creationId="{332E76B9-719D-36D8-FFDA-AF07D9FA9A68}"/>
          </ac:cxnSpMkLst>
        </pc:cxnChg>
        <pc:cxnChg chg="add mod">
          <ac:chgData name="Damian Gordon" userId="796278f3-970d-4a3b-8137-dc597a054133" providerId="ADAL" clId="{91098114-DB80-49B4-90E0-86E578A1CDF1}" dt="2024-10-31T00:44:00.677" v="4602" actId="1076"/>
          <ac:cxnSpMkLst>
            <pc:docMk/>
            <pc:sldMk cId="1275535071" sldId="683"/>
            <ac:cxnSpMk id="43" creationId="{9B6D0691-F415-0174-223D-0CD7987A079C}"/>
          </ac:cxnSpMkLst>
        </pc:cxnChg>
        <pc:cxnChg chg="del">
          <ac:chgData name="Damian Gordon" userId="796278f3-970d-4a3b-8137-dc597a054133" providerId="ADAL" clId="{91098114-DB80-49B4-90E0-86E578A1CDF1}" dt="2024-10-31T00:34:22.424" v="4429" actId="478"/>
          <ac:cxnSpMkLst>
            <pc:docMk/>
            <pc:sldMk cId="1275535071" sldId="683"/>
            <ac:cxnSpMk id="44" creationId="{886C43A8-639D-F578-42EE-293F506CF161}"/>
          </ac:cxnSpMkLst>
        </pc:cxnChg>
        <pc:cxnChg chg="add mod">
          <ac:chgData name="Damian Gordon" userId="796278f3-970d-4a3b-8137-dc597a054133" providerId="ADAL" clId="{91098114-DB80-49B4-90E0-86E578A1CDF1}" dt="2024-10-31T00:44:06.275" v="4603" actId="1076"/>
          <ac:cxnSpMkLst>
            <pc:docMk/>
            <pc:sldMk cId="1275535071" sldId="683"/>
            <ac:cxnSpMk id="45" creationId="{7F7780F1-C4CE-0D0D-45C9-36A63D5A89EA}"/>
          </ac:cxnSpMkLst>
        </pc:cxnChg>
        <pc:cxnChg chg="del">
          <ac:chgData name="Damian Gordon" userId="796278f3-970d-4a3b-8137-dc597a054133" providerId="ADAL" clId="{91098114-DB80-49B4-90E0-86E578A1CDF1}" dt="2024-10-31T00:34:22.424" v="4429" actId="478"/>
          <ac:cxnSpMkLst>
            <pc:docMk/>
            <pc:sldMk cId="1275535071" sldId="683"/>
            <ac:cxnSpMk id="48" creationId="{D8B7AFEB-8F68-72E8-BA04-E8A83964DD82}"/>
          </ac:cxnSpMkLst>
        </pc:cxnChg>
        <pc:cxnChg chg="add mod">
          <ac:chgData name="Damian Gordon" userId="796278f3-970d-4a3b-8137-dc597a054133" providerId="ADAL" clId="{91098114-DB80-49B4-90E0-86E578A1CDF1}" dt="2024-10-31T00:44:00.677" v="4602" actId="1076"/>
          <ac:cxnSpMkLst>
            <pc:docMk/>
            <pc:sldMk cId="1275535071" sldId="683"/>
            <ac:cxnSpMk id="49" creationId="{3CCBFB7C-87ED-AAB6-4B81-A134E81449FF}"/>
          </ac:cxnSpMkLst>
        </pc:cxnChg>
        <pc:cxnChg chg="del">
          <ac:chgData name="Damian Gordon" userId="796278f3-970d-4a3b-8137-dc597a054133" providerId="ADAL" clId="{91098114-DB80-49B4-90E0-86E578A1CDF1}" dt="2024-10-31T00:34:22.424" v="4429" actId="478"/>
          <ac:cxnSpMkLst>
            <pc:docMk/>
            <pc:sldMk cId="1275535071" sldId="683"/>
            <ac:cxnSpMk id="51" creationId="{EF305BD4-6161-8DFA-EDD0-F570F740E195}"/>
          </ac:cxnSpMkLst>
        </pc:cxnChg>
        <pc:cxnChg chg="add mod">
          <ac:chgData name="Damian Gordon" userId="796278f3-970d-4a3b-8137-dc597a054133" providerId="ADAL" clId="{91098114-DB80-49B4-90E0-86E578A1CDF1}" dt="2024-10-31T00:44:00.677" v="4602" actId="1076"/>
          <ac:cxnSpMkLst>
            <pc:docMk/>
            <pc:sldMk cId="1275535071" sldId="683"/>
            <ac:cxnSpMk id="54" creationId="{EAC9BBC3-4E0A-EC4C-EBFC-8C6FC179C6D8}"/>
          </ac:cxnSpMkLst>
        </pc:cxnChg>
        <pc:cxnChg chg="add mod">
          <ac:chgData name="Damian Gordon" userId="796278f3-970d-4a3b-8137-dc597a054133" providerId="ADAL" clId="{91098114-DB80-49B4-90E0-86E578A1CDF1}" dt="2024-10-31T00:44:06.275" v="4603" actId="1076"/>
          <ac:cxnSpMkLst>
            <pc:docMk/>
            <pc:sldMk cId="1275535071" sldId="683"/>
            <ac:cxnSpMk id="57" creationId="{E7AEF35C-BF57-C8E2-184F-EA5B7E68E3FE}"/>
          </ac:cxnSpMkLst>
        </pc:cxnChg>
        <pc:cxnChg chg="add mod">
          <ac:chgData name="Damian Gordon" userId="796278f3-970d-4a3b-8137-dc597a054133" providerId="ADAL" clId="{91098114-DB80-49B4-90E0-86E578A1CDF1}" dt="2024-10-31T00:44:06.275" v="4603" actId="1076"/>
          <ac:cxnSpMkLst>
            <pc:docMk/>
            <pc:sldMk cId="1275535071" sldId="683"/>
            <ac:cxnSpMk id="60" creationId="{7A07287B-C3B8-C914-D505-B2E13966921D}"/>
          </ac:cxnSpMkLst>
        </pc:cxnChg>
        <pc:cxnChg chg="add mod">
          <ac:chgData name="Damian Gordon" userId="796278f3-970d-4a3b-8137-dc597a054133" providerId="ADAL" clId="{91098114-DB80-49B4-90E0-86E578A1CDF1}" dt="2024-10-31T00:43:45.378" v="4601" actId="1076"/>
          <ac:cxnSpMkLst>
            <pc:docMk/>
            <pc:sldMk cId="1275535071" sldId="683"/>
            <ac:cxnSpMk id="63" creationId="{19BECF2F-BD94-4FC5-BF04-FC0387229203}"/>
          </ac:cxnSpMkLst>
        </pc:cxnChg>
        <pc:cxnChg chg="add mod">
          <ac:chgData name="Damian Gordon" userId="796278f3-970d-4a3b-8137-dc597a054133" providerId="ADAL" clId="{91098114-DB80-49B4-90E0-86E578A1CDF1}" dt="2024-10-31T00:43:32.433" v="4598" actId="1076"/>
          <ac:cxnSpMkLst>
            <pc:docMk/>
            <pc:sldMk cId="1275535071" sldId="683"/>
            <ac:cxnSpMk id="66" creationId="{59737E49-6177-AB1F-8A18-80B67603B847}"/>
          </ac:cxnSpMkLst>
        </pc:cxnChg>
      </pc:sldChg>
      <pc:sldChg chg="modSp add mod ord">
        <pc:chgData name="Damian Gordon" userId="796278f3-970d-4a3b-8137-dc597a054133" providerId="ADAL" clId="{91098114-DB80-49B4-90E0-86E578A1CDF1}" dt="2024-10-31T00:44:58.026" v="4659" actId="20577"/>
        <pc:sldMkLst>
          <pc:docMk/>
          <pc:sldMk cId="2139756814" sldId="684"/>
        </pc:sldMkLst>
        <pc:spChg chg="mod">
          <ac:chgData name="Damian Gordon" userId="796278f3-970d-4a3b-8137-dc597a054133" providerId="ADAL" clId="{91098114-DB80-49B4-90E0-86E578A1CDF1}" dt="2024-10-31T00:44:58.026" v="4659" actId="20577"/>
          <ac:spMkLst>
            <pc:docMk/>
            <pc:sldMk cId="2139756814" sldId="684"/>
            <ac:spMk id="3" creationId="{6BDC110D-0753-E5EA-E694-3A0822079608}"/>
          </ac:spMkLst>
        </pc:spChg>
      </pc:sldChg>
      <pc:sldChg chg="modSp add mod">
        <pc:chgData name="Damian Gordon" userId="796278f3-970d-4a3b-8137-dc597a054133" providerId="ADAL" clId="{91098114-DB80-49B4-90E0-86E578A1CDF1}" dt="2024-10-31T00:45:16.708" v="4705" actId="20577"/>
        <pc:sldMkLst>
          <pc:docMk/>
          <pc:sldMk cId="378114471" sldId="685"/>
        </pc:sldMkLst>
        <pc:spChg chg="mod">
          <ac:chgData name="Damian Gordon" userId="796278f3-970d-4a3b-8137-dc597a054133" providerId="ADAL" clId="{91098114-DB80-49B4-90E0-86E578A1CDF1}" dt="2024-10-31T00:45:16.708" v="4705" actId="20577"/>
          <ac:spMkLst>
            <pc:docMk/>
            <pc:sldMk cId="378114471" sldId="685"/>
            <ac:spMk id="3" creationId="{42787A3B-E7DF-49C3-F9D0-200759B1D2D9}"/>
          </ac:spMkLst>
        </pc:spChg>
      </pc:sldChg>
      <pc:sldChg chg="addSp delSp modSp add mod ord">
        <pc:chgData name="Damian Gordon" userId="796278f3-970d-4a3b-8137-dc597a054133" providerId="ADAL" clId="{91098114-DB80-49B4-90E0-86E578A1CDF1}" dt="2024-10-31T00:49:34.199" v="4763"/>
        <pc:sldMkLst>
          <pc:docMk/>
          <pc:sldMk cId="245661914" sldId="686"/>
        </pc:sldMkLst>
        <pc:spChg chg="mod">
          <ac:chgData name="Damian Gordon" userId="796278f3-970d-4a3b-8137-dc597a054133" providerId="ADAL" clId="{91098114-DB80-49B4-90E0-86E578A1CDF1}" dt="2024-10-31T00:47:17.411" v="4754" actId="20577"/>
          <ac:spMkLst>
            <pc:docMk/>
            <pc:sldMk cId="245661914" sldId="686"/>
            <ac:spMk id="3" creationId="{2991660D-F8BE-33A6-8476-70B8B9C410E4}"/>
          </ac:spMkLst>
        </pc:spChg>
        <pc:spChg chg="add del">
          <ac:chgData name="Damian Gordon" userId="796278f3-970d-4a3b-8137-dc597a054133" providerId="ADAL" clId="{91098114-DB80-49B4-90E0-86E578A1CDF1}" dt="2024-10-31T00:48:31.716" v="4756" actId="478"/>
          <ac:spMkLst>
            <pc:docMk/>
            <pc:sldMk cId="245661914" sldId="686"/>
            <ac:spMk id="5" creationId="{AAD9F19F-19FB-1FEA-331D-6BD642A8B90C}"/>
          </ac:spMkLst>
        </pc:spChg>
        <pc:spChg chg="add del">
          <ac:chgData name="Damian Gordon" userId="796278f3-970d-4a3b-8137-dc597a054133" providerId="ADAL" clId="{91098114-DB80-49B4-90E0-86E578A1CDF1}" dt="2024-10-31T00:48:50.335" v="4758" actId="478"/>
          <ac:spMkLst>
            <pc:docMk/>
            <pc:sldMk cId="245661914" sldId="686"/>
            <ac:spMk id="6" creationId="{9B0105E9-C441-3BB5-ED96-64A7247C06A3}"/>
          </ac:spMkLst>
        </pc:spChg>
        <pc:picChg chg="add mod">
          <ac:chgData name="Damian Gordon" userId="796278f3-970d-4a3b-8137-dc597a054133" providerId="ADAL" clId="{91098114-DB80-49B4-90E0-86E578A1CDF1}" dt="2024-10-31T00:49:18.747" v="4761" actId="1076"/>
          <ac:picMkLst>
            <pc:docMk/>
            <pc:sldMk cId="245661914" sldId="686"/>
            <ac:picMk id="2052" creationId="{E6B0A1D2-3A61-45C8-B4AB-6B920540D925}"/>
          </ac:picMkLst>
        </pc:picChg>
      </pc:sldChg>
      <pc:sldChg chg="modSp add mod ord">
        <pc:chgData name="Damian Gordon" userId="796278f3-970d-4a3b-8137-dc597a054133" providerId="ADAL" clId="{91098114-DB80-49B4-90E0-86E578A1CDF1}" dt="2024-10-31T01:06:40.203" v="5470" actId="20577"/>
        <pc:sldMkLst>
          <pc:docMk/>
          <pc:sldMk cId="2754685051" sldId="687"/>
        </pc:sldMkLst>
        <pc:spChg chg="mod">
          <ac:chgData name="Damian Gordon" userId="796278f3-970d-4a3b-8137-dc597a054133" providerId="ADAL" clId="{91098114-DB80-49B4-90E0-86E578A1CDF1}" dt="2024-10-31T01:06:40.203" v="5470" actId="20577"/>
          <ac:spMkLst>
            <pc:docMk/>
            <pc:sldMk cId="2754685051" sldId="687"/>
            <ac:spMk id="3" creationId="{3A016C13-58B3-14D2-E469-770FA0C62F29}"/>
          </ac:spMkLst>
        </pc:spChg>
      </pc:sldChg>
      <pc:sldChg chg="addSp delSp modSp add mod ord">
        <pc:chgData name="Damian Gordon" userId="796278f3-970d-4a3b-8137-dc597a054133" providerId="ADAL" clId="{91098114-DB80-49B4-90E0-86E578A1CDF1}" dt="2024-10-31T01:07:15.823" v="5524" actId="14100"/>
        <pc:sldMkLst>
          <pc:docMk/>
          <pc:sldMk cId="3179686466" sldId="688"/>
        </pc:sldMkLst>
        <pc:spChg chg="mod">
          <ac:chgData name="Damian Gordon" userId="796278f3-970d-4a3b-8137-dc597a054133" providerId="ADAL" clId="{91098114-DB80-49B4-90E0-86E578A1CDF1}" dt="2024-10-31T01:07:10.975" v="5523" actId="20577"/>
          <ac:spMkLst>
            <pc:docMk/>
            <pc:sldMk cId="3179686466" sldId="688"/>
            <ac:spMk id="3" creationId="{28F48E76-E12A-7BBB-B59D-180C6AF316E1}"/>
          </ac:spMkLst>
        </pc:spChg>
        <pc:graphicFrameChg chg="add mod modGraphic">
          <ac:chgData name="Damian Gordon" userId="796278f3-970d-4a3b-8137-dc597a054133" providerId="ADAL" clId="{91098114-DB80-49B4-90E0-86E578A1CDF1}" dt="2024-10-31T01:00:02.945" v="5110" actId="1037"/>
          <ac:graphicFrameMkLst>
            <pc:docMk/>
            <pc:sldMk cId="3179686466" sldId="688"/>
            <ac:graphicFrameMk id="4" creationId="{2F59FA1D-2AA0-0166-C8FF-DF69FE457666}"/>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5" creationId="{0E82D858-430F-8708-6908-AB47ADB3DA05}"/>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6" creationId="{B3F8A15B-9FED-583B-3B4A-27C8E1365FAC}"/>
          </ac:graphicFrameMkLst>
        </pc:graphicFrameChg>
        <pc:graphicFrameChg chg="add mod">
          <ac:chgData name="Damian Gordon" userId="796278f3-970d-4a3b-8137-dc597a054133" providerId="ADAL" clId="{91098114-DB80-49B4-90E0-86E578A1CDF1}" dt="2024-10-31T00:59:54.779" v="5067" actId="1038"/>
          <ac:graphicFrameMkLst>
            <pc:docMk/>
            <pc:sldMk cId="3179686466" sldId="688"/>
            <ac:graphicFrameMk id="8" creationId="{084219B4-CCB5-3FB7-39E2-4F1A64ECCD71}"/>
          </ac:graphicFrameMkLst>
        </pc:graphicFrameChg>
        <pc:graphicFrameChg chg="add mod">
          <ac:chgData name="Damian Gordon" userId="796278f3-970d-4a3b-8137-dc597a054133" providerId="ADAL" clId="{91098114-DB80-49B4-90E0-86E578A1CDF1}" dt="2024-10-31T00:59:54.779" v="5067" actId="1038"/>
          <ac:graphicFrameMkLst>
            <pc:docMk/>
            <pc:sldMk cId="3179686466" sldId="688"/>
            <ac:graphicFrameMk id="9" creationId="{18792C82-F2D3-7B3A-E6F0-5070CBA5251D}"/>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0" creationId="{8C43023F-DC0D-E970-6465-28604982B27F}"/>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1" creationId="{A4FE1E09-2404-A74D-329A-09379C1CB9EC}"/>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2" creationId="{FDEAFDE9-193C-9B29-5CA7-0F25895F82B8}"/>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3" creationId="{577D6330-168A-7034-49A9-B7C80A11AD3B}"/>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4" creationId="{FA43FDDF-F71F-DA82-3F38-812F9AFADA5C}"/>
          </ac:graphicFrameMkLst>
        </pc:graphicFrameChg>
        <pc:graphicFrameChg chg="add del mod">
          <ac:chgData name="Damian Gordon" userId="796278f3-970d-4a3b-8137-dc597a054133" providerId="ADAL" clId="{91098114-DB80-49B4-90E0-86E578A1CDF1}" dt="2024-10-31T00:59:21.641" v="5028" actId="478"/>
          <ac:graphicFrameMkLst>
            <pc:docMk/>
            <pc:sldMk cId="3179686466" sldId="688"/>
            <ac:graphicFrameMk id="15" creationId="{C9045D15-FAC7-33CB-10B7-F4B52899A635}"/>
          </ac:graphicFrameMkLst>
        </pc:graphicFrameChg>
        <pc:cxnChg chg="add mod">
          <ac:chgData name="Damian Gordon" userId="796278f3-970d-4a3b-8137-dc597a054133" providerId="ADAL" clId="{91098114-DB80-49B4-90E0-86E578A1CDF1}" dt="2024-10-31T01:07:15.823" v="5524" actId="14100"/>
          <ac:cxnSpMkLst>
            <pc:docMk/>
            <pc:sldMk cId="3179686466" sldId="688"/>
            <ac:cxnSpMk id="17" creationId="{EFBBD3EB-1900-0166-EAB7-B76CD4D9A861}"/>
          </ac:cxnSpMkLst>
        </pc:cxnChg>
      </pc:sldChg>
      <pc:sldChg chg="modSp add mod ord">
        <pc:chgData name="Damian Gordon" userId="796278f3-970d-4a3b-8137-dc597a054133" providerId="ADAL" clId="{91098114-DB80-49B4-90E0-86E578A1CDF1}" dt="2024-10-31T01:01:08.040" v="5207" actId="20577"/>
        <pc:sldMkLst>
          <pc:docMk/>
          <pc:sldMk cId="1945392958" sldId="689"/>
        </pc:sldMkLst>
        <pc:spChg chg="mod">
          <ac:chgData name="Damian Gordon" userId="796278f3-970d-4a3b-8137-dc597a054133" providerId="ADAL" clId="{91098114-DB80-49B4-90E0-86E578A1CDF1}" dt="2024-10-31T01:01:08.040" v="5207" actId="20577"/>
          <ac:spMkLst>
            <pc:docMk/>
            <pc:sldMk cId="1945392958" sldId="689"/>
            <ac:spMk id="3" creationId="{FEC8EA7B-87C0-2C38-BF92-94F9B0059FB4}"/>
          </ac:spMkLst>
        </pc:spChg>
      </pc:sldChg>
      <pc:sldChg chg="modSp add mod ord">
        <pc:chgData name="Damian Gordon" userId="796278f3-970d-4a3b-8137-dc597a054133" providerId="ADAL" clId="{91098114-DB80-49B4-90E0-86E578A1CDF1}" dt="2024-10-31T01:02:05.557" v="5254" actId="20577"/>
        <pc:sldMkLst>
          <pc:docMk/>
          <pc:sldMk cId="2792110109" sldId="690"/>
        </pc:sldMkLst>
        <pc:spChg chg="mod">
          <ac:chgData name="Damian Gordon" userId="796278f3-970d-4a3b-8137-dc597a054133" providerId="ADAL" clId="{91098114-DB80-49B4-90E0-86E578A1CDF1}" dt="2024-10-31T01:02:05.557" v="5254" actId="20577"/>
          <ac:spMkLst>
            <pc:docMk/>
            <pc:sldMk cId="2792110109" sldId="690"/>
            <ac:spMk id="3" creationId="{C27F2283-8151-6A36-02ED-7B6F16C02B3E}"/>
          </ac:spMkLst>
        </pc:spChg>
      </pc:sldChg>
      <pc:sldChg chg="modSp add mod">
        <pc:chgData name="Damian Gordon" userId="796278f3-970d-4a3b-8137-dc597a054133" providerId="ADAL" clId="{91098114-DB80-49B4-90E0-86E578A1CDF1}" dt="2024-10-31T01:05:50.027" v="5466" actId="20577"/>
        <pc:sldMkLst>
          <pc:docMk/>
          <pc:sldMk cId="2142891650" sldId="691"/>
        </pc:sldMkLst>
        <pc:spChg chg="mod">
          <ac:chgData name="Damian Gordon" userId="796278f3-970d-4a3b-8137-dc597a054133" providerId="ADAL" clId="{91098114-DB80-49B4-90E0-86E578A1CDF1}" dt="2024-10-31T01:05:50.027" v="5466" actId="20577"/>
          <ac:spMkLst>
            <pc:docMk/>
            <pc:sldMk cId="2142891650" sldId="691"/>
            <ac:spMk id="3" creationId="{2F250A4D-A889-1824-B62F-E61CDB37AF86}"/>
          </ac:spMkLst>
        </pc:spChg>
      </pc:sldChg>
      <pc:sldChg chg="modSp add mod ord">
        <pc:chgData name="Damian Gordon" userId="796278f3-970d-4a3b-8137-dc597a054133" providerId="ADAL" clId="{91098114-DB80-49B4-90E0-86E578A1CDF1}" dt="2024-10-31T01:13:27.668" v="5848" actId="20577"/>
        <pc:sldMkLst>
          <pc:docMk/>
          <pc:sldMk cId="215251731" sldId="692"/>
        </pc:sldMkLst>
        <pc:spChg chg="mod">
          <ac:chgData name="Damian Gordon" userId="796278f3-970d-4a3b-8137-dc597a054133" providerId="ADAL" clId="{91098114-DB80-49B4-90E0-86E578A1CDF1}" dt="2024-10-31T01:13:27.668" v="5848" actId="20577"/>
          <ac:spMkLst>
            <pc:docMk/>
            <pc:sldMk cId="215251731" sldId="692"/>
            <ac:spMk id="3" creationId="{D1446EE9-A29D-645B-0293-B6DDD35C8E6E}"/>
          </ac:spMkLst>
        </pc:spChg>
      </pc:sldChg>
      <pc:sldChg chg="modSp add mod">
        <pc:chgData name="Damian Gordon" userId="796278f3-970d-4a3b-8137-dc597a054133" providerId="ADAL" clId="{91098114-DB80-49B4-90E0-86E578A1CDF1}" dt="2024-10-31T01:18:58.822" v="6038" actId="20577"/>
        <pc:sldMkLst>
          <pc:docMk/>
          <pc:sldMk cId="1788664305" sldId="693"/>
        </pc:sldMkLst>
        <pc:spChg chg="mod">
          <ac:chgData name="Damian Gordon" userId="796278f3-970d-4a3b-8137-dc597a054133" providerId="ADAL" clId="{91098114-DB80-49B4-90E0-86E578A1CDF1}" dt="2024-10-31T01:18:58.822" v="6038" actId="20577"/>
          <ac:spMkLst>
            <pc:docMk/>
            <pc:sldMk cId="1788664305" sldId="693"/>
            <ac:spMk id="3" creationId="{D852F38B-54C7-15F6-A8EA-0D98CB59B064}"/>
          </ac:spMkLst>
        </pc:spChg>
      </pc:sldChg>
      <pc:sldChg chg="add">
        <pc:chgData name="Damian Gordon" userId="796278f3-970d-4a3b-8137-dc597a054133" providerId="ADAL" clId="{91098114-DB80-49B4-90E0-86E578A1CDF1}" dt="2024-10-31T01:31:54.648" v="6113"/>
        <pc:sldMkLst>
          <pc:docMk/>
          <pc:sldMk cId="1533998974" sldId="694"/>
        </pc:sldMkLst>
      </pc:sldChg>
      <pc:sldChg chg="addSp modSp add mod">
        <pc:chgData name="Damian Gordon" userId="796278f3-970d-4a3b-8137-dc597a054133" providerId="ADAL" clId="{91098114-DB80-49B4-90E0-86E578A1CDF1}" dt="2024-10-31T01:44:43.077" v="6368" actId="14100"/>
        <pc:sldMkLst>
          <pc:docMk/>
          <pc:sldMk cId="3107787632" sldId="695"/>
        </pc:sldMkLst>
        <pc:cxnChg chg="add mod">
          <ac:chgData name="Damian Gordon" userId="796278f3-970d-4a3b-8137-dc597a054133" providerId="ADAL" clId="{91098114-DB80-49B4-90E0-86E578A1CDF1}" dt="2024-10-31T01:42:27.662" v="6333" actId="14100"/>
          <ac:cxnSpMkLst>
            <pc:docMk/>
            <pc:sldMk cId="3107787632" sldId="695"/>
            <ac:cxnSpMk id="4" creationId="{C0728E25-3AF6-9575-4494-32FDB6374D6B}"/>
          </ac:cxnSpMkLst>
        </pc:cxnChg>
        <pc:cxnChg chg="add mod">
          <ac:chgData name="Damian Gordon" userId="796278f3-970d-4a3b-8137-dc597a054133" providerId="ADAL" clId="{91098114-DB80-49B4-90E0-86E578A1CDF1}" dt="2024-10-31T01:42:35.857" v="6336" actId="14100"/>
          <ac:cxnSpMkLst>
            <pc:docMk/>
            <pc:sldMk cId="3107787632" sldId="695"/>
            <ac:cxnSpMk id="16" creationId="{2123F787-8B43-00E2-0071-DC469874AF28}"/>
          </ac:cxnSpMkLst>
        </pc:cxnChg>
        <pc:cxnChg chg="add mod">
          <ac:chgData name="Damian Gordon" userId="796278f3-970d-4a3b-8137-dc597a054133" providerId="ADAL" clId="{91098114-DB80-49B4-90E0-86E578A1CDF1}" dt="2024-10-31T01:42:46.025" v="6339" actId="14100"/>
          <ac:cxnSpMkLst>
            <pc:docMk/>
            <pc:sldMk cId="3107787632" sldId="695"/>
            <ac:cxnSpMk id="23" creationId="{A7E291E0-D2FA-A1D6-91E8-6945DA30E47D}"/>
          </ac:cxnSpMkLst>
        </pc:cxnChg>
        <pc:cxnChg chg="add mod">
          <ac:chgData name="Damian Gordon" userId="796278f3-970d-4a3b-8137-dc597a054133" providerId="ADAL" clId="{91098114-DB80-49B4-90E0-86E578A1CDF1}" dt="2024-10-31T01:42:58.825" v="6343" actId="14100"/>
          <ac:cxnSpMkLst>
            <pc:docMk/>
            <pc:sldMk cId="3107787632" sldId="695"/>
            <ac:cxnSpMk id="30" creationId="{E3C6548C-768D-86EA-A984-B181F3A0DDF9}"/>
          </ac:cxnSpMkLst>
        </pc:cxnChg>
        <pc:cxnChg chg="mod">
          <ac:chgData name="Damian Gordon" userId="796278f3-970d-4a3b-8137-dc597a054133" providerId="ADAL" clId="{91098114-DB80-49B4-90E0-86E578A1CDF1}" dt="2024-10-31T01:42:18.127" v="6330" actId="14100"/>
          <ac:cxnSpMkLst>
            <pc:docMk/>
            <pc:sldMk cId="3107787632" sldId="695"/>
            <ac:cxnSpMk id="31" creationId="{CF2AEB52-5CA6-F5E6-77EC-8FE821E7792F}"/>
          </ac:cxnSpMkLst>
        </pc:cxnChg>
        <pc:cxnChg chg="add mod">
          <ac:chgData name="Damian Gordon" userId="796278f3-970d-4a3b-8137-dc597a054133" providerId="ADAL" clId="{91098114-DB80-49B4-90E0-86E578A1CDF1}" dt="2024-10-31T01:43:19.821" v="6346" actId="14100"/>
          <ac:cxnSpMkLst>
            <pc:docMk/>
            <pc:sldMk cId="3107787632" sldId="695"/>
            <ac:cxnSpMk id="35" creationId="{BAA74D34-3A20-EA4D-1CF1-237D86186848}"/>
          </ac:cxnSpMkLst>
        </pc:cxnChg>
        <pc:cxnChg chg="add mod">
          <ac:chgData name="Damian Gordon" userId="796278f3-970d-4a3b-8137-dc597a054133" providerId="ADAL" clId="{91098114-DB80-49B4-90E0-86E578A1CDF1}" dt="2024-10-31T01:43:27.491" v="6349" actId="14100"/>
          <ac:cxnSpMkLst>
            <pc:docMk/>
            <pc:sldMk cId="3107787632" sldId="695"/>
            <ac:cxnSpMk id="39" creationId="{5792B2F9-B72C-B0EA-8936-DD513961CED6}"/>
          </ac:cxnSpMkLst>
        </pc:cxnChg>
        <pc:cxnChg chg="mod">
          <ac:chgData name="Damian Gordon" userId="796278f3-970d-4a3b-8137-dc597a054133" providerId="ADAL" clId="{91098114-DB80-49B4-90E0-86E578A1CDF1}" dt="2024-10-31T01:42:49.442" v="6340" actId="14100"/>
          <ac:cxnSpMkLst>
            <pc:docMk/>
            <pc:sldMk cId="3107787632" sldId="695"/>
            <ac:cxnSpMk id="43" creationId="{0BB53FC6-6045-3FD6-C284-9071F428A6AE}"/>
          </ac:cxnSpMkLst>
        </pc:cxnChg>
        <pc:cxnChg chg="add mod">
          <ac:chgData name="Damian Gordon" userId="796278f3-970d-4a3b-8137-dc597a054133" providerId="ADAL" clId="{91098114-DB80-49B4-90E0-86E578A1CDF1}" dt="2024-10-31T01:43:37.270" v="6352" actId="14100"/>
          <ac:cxnSpMkLst>
            <pc:docMk/>
            <pc:sldMk cId="3107787632" sldId="695"/>
            <ac:cxnSpMk id="44" creationId="{AEC1848F-5336-DB10-86A2-740757C696A7}"/>
          </ac:cxnSpMkLst>
        </pc:cxnChg>
        <pc:cxnChg chg="add mod">
          <ac:chgData name="Damian Gordon" userId="796278f3-970d-4a3b-8137-dc597a054133" providerId="ADAL" clId="{91098114-DB80-49B4-90E0-86E578A1CDF1}" dt="2024-10-31T01:43:44.698" v="6355" actId="14100"/>
          <ac:cxnSpMkLst>
            <pc:docMk/>
            <pc:sldMk cId="3107787632" sldId="695"/>
            <ac:cxnSpMk id="48" creationId="{230CC75C-D2C9-9508-D874-AD8B0CF92994}"/>
          </ac:cxnSpMkLst>
        </pc:cxnChg>
        <pc:cxnChg chg="add mod">
          <ac:chgData name="Damian Gordon" userId="796278f3-970d-4a3b-8137-dc597a054133" providerId="ADAL" clId="{91098114-DB80-49B4-90E0-86E578A1CDF1}" dt="2024-10-31T01:44:18.352" v="6359" actId="14100"/>
          <ac:cxnSpMkLst>
            <pc:docMk/>
            <pc:sldMk cId="3107787632" sldId="695"/>
            <ac:cxnSpMk id="53" creationId="{5E7A33B5-D3D6-B8BA-93B6-AA242680E5CE}"/>
          </ac:cxnSpMkLst>
        </pc:cxnChg>
        <pc:cxnChg chg="add mod">
          <ac:chgData name="Damian Gordon" userId="796278f3-970d-4a3b-8137-dc597a054133" providerId="ADAL" clId="{91098114-DB80-49B4-90E0-86E578A1CDF1}" dt="2024-10-31T01:44:26.225" v="6362" actId="14100"/>
          <ac:cxnSpMkLst>
            <pc:docMk/>
            <pc:sldMk cId="3107787632" sldId="695"/>
            <ac:cxnSpMk id="56" creationId="{9D84E6AE-AC01-8912-350D-BD0F6301E34D}"/>
          </ac:cxnSpMkLst>
        </pc:cxnChg>
        <pc:cxnChg chg="add mod">
          <ac:chgData name="Damian Gordon" userId="796278f3-970d-4a3b-8137-dc597a054133" providerId="ADAL" clId="{91098114-DB80-49B4-90E0-86E578A1CDF1}" dt="2024-10-31T01:44:35.768" v="6365" actId="14100"/>
          <ac:cxnSpMkLst>
            <pc:docMk/>
            <pc:sldMk cId="3107787632" sldId="695"/>
            <ac:cxnSpMk id="59" creationId="{A4FAB108-2CB9-11B6-92F3-D80F225CBEB4}"/>
          </ac:cxnSpMkLst>
        </pc:cxnChg>
        <pc:cxnChg chg="add mod">
          <ac:chgData name="Damian Gordon" userId="796278f3-970d-4a3b-8137-dc597a054133" providerId="ADAL" clId="{91098114-DB80-49B4-90E0-86E578A1CDF1}" dt="2024-10-31T01:44:43.077" v="6368" actId="14100"/>
          <ac:cxnSpMkLst>
            <pc:docMk/>
            <pc:sldMk cId="3107787632" sldId="695"/>
            <ac:cxnSpMk id="62" creationId="{515B694D-50D6-002E-C9AC-E189956C46F5}"/>
          </ac:cxnSpMkLst>
        </pc:cxnChg>
      </pc:sldChg>
      <pc:sldChg chg="delSp modSp add mod ord">
        <pc:chgData name="Damian Gordon" userId="796278f3-970d-4a3b-8137-dc597a054133" providerId="ADAL" clId="{91098114-DB80-49B4-90E0-86E578A1CDF1}" dt="2024-10-31T01:45:21.281" v="6380" actId="478"/>
        <pc:sldMkLst>
          <pc:docMk/>
          <pc:sldMk cId="1391204513" sldId="696"/>
        </pc:sldMkLst>
        <pc:cxnChg chg="del mod">
          <ac:chgData name="Damian Gordon" userId="796278f3-970d-4a3b-8137-dc597a054133" providerId="ADAL" clId="{91098114-DB80-49B4-90E0-86E578A1CDF1}" dt="2024-10-31T01:45:14.777" v="6377" actId="478"/>
          <ac:cxnSpMkLst>
            <pc:docMk/>
            <pc:sldMk cId="1391204513" sldId="696"/>
            <ac:cxnSpMk id="35" creationId="{EFE13104-A7A5-0815-E359-CC5FF5322F5E}"/>
          </ac:cxnSpMkLst>
        </pc:cxnChg>
        <pc:cxnChg chg="del mod">
          <ac:chgData name="Damian Gordon" userId="796278f3-970d-4a3b-8137-dc597a054133" providerId="ADAL" clId="{91098114-DB80-49B4-90E0-86E578A1CDF1}" dt="2024-10-31T01:45:16.775" v="6378" actId="478"/>
          <ac:cxnSpMkLst>
            <pc:docMk/>
            <pc:sldMk cId="1391204513" sldId="696"/>
            <ac:cxnSpMk id="39" creationId="{135B927F-954C-D249-2BCC-7814EC3D2BE9}"/>
          </ac:cxnSpMkLst>
        </pc:cxnChg>
        <pc:cxnChg chg="del mod">
          <ac:chgData name="Damian Gordon" userId="796278f3-970d-4a3b-8137-dc597a054133" providerId="ADAL" clId="{91098114-DB80-49B4-90E0-86E578A1CDF1}" dt="2024-10-31T01:45:21.281" v="6380" actId="478"/>
          <ac:cxnSpMkLst>
            <pc:docMk/>
            <pc:sldMk cId="1391204513" sldId="696"/>
            <ac:cxnSpMk id="44" creationId="{759AD21F-1A6D-91EE-D36C-B7A20556EF70}"/>
          </ac:cxnSpMkLst>
        </pc:cxnChg>
        <pc:cxnChg chg="del">
          <ac:chgData name="Damian Gordon" userId="796278f3-970d-4a3b-8137-dc597a054133" providerId="ADAL" clId="{91098114-DB80-49B4-90E0-86E578A1CDF1}" dt="2024-10-31T01:45:18.634" v="6379" actId="478"/>
          <ac:cxnSpMkLst>
            <pc:docMk/>
            <pc:sldMk cId="1391204513" sldId="696"/>
            <ac:cxnSpMk id="48" creationId="{24E5243A-3E35-5D09-0250-F5253031EDBC}"/>
          </ac:cxnSpMkLst>
        </pc:cxnChg>
      </pc:sldChg>
      <pc:sldChg chg="add">
        <pc:chgData name="Damian Gordon" userId="796278f3-970d-4a3b-8137-dc597a054133" providerId="ADAL" clId="{91098114-DB80-49B4-90E0-86E578A1CDF1}" dt="2024-10-31T01:44:52.175" v="6369"/>
        <pc:sldMkLst>
          <pc:docMk/>
          <pc:sldMk cId="3286033112" sldId="697"/>
        </pc:sldMkLst>
      </pc:sldChg>
      <pc:sldChg chg="add">
        <pc:chgData name="Damian Gordon" userId="796278f3-970d-4a3b-8137-dc597a054133" providerId="ADAL" clId="{91098114-DB80-49B4-90E0-86E578A1CDF1}" dt="2024-10-31T01:45:11.344" v="6376"/>
        <pc:sldMkLst>
          <pc:docMk/>
          <pc:sldMk cId="1654740708" sldId="698"/>
        </pc:sldMkLst>
      </pc:sldChg>
      <pc:sldChg chg="addSp modSp add mod">
        <pc:chgData name="Damian Gordon" userId="796278f3-970d-4a3b-8137-dc597a054133" providerId="ADAL" clId="{91098114-DB80-49B4-90E0-86E578A1CDF1}" dt="2024-10-31T01:46:22.396" v="6393" actId="14100"/>
        <pc:sldMkLst>
          <pc:docMk/>
          <pc:sldMk cId="4245646987" sldId="699"/>
        </pc:sldMkLst>
        <pc:cxnChg chg="add mod">
          <ac:chgData name="Damian Gordon" userId="796278f3-970d-4a3b-8137-dc597a054133" providerId="ADAL" clId="{91098114-DB80-49B4-90E0-86E578A1CDF1}" dt="2024-10-31T01:45:54.257" v="6384" actId="14100"/>
          <ac:cxnSpMkLst>
            <pc:docMk/>
            <pc:sldMk cId="4245646987" sldId="699"/>
            <ac:cxnSpMk id="3" creationId="{B47436AE-0D62-2380-654E-EA375923D96F}"/>
          </ac:cxnSpMkLst>
        </pc:cxnChg>
        <pc:cxnChg chg="add mod">
          <ac:chgData name="Damian Gordon" userId="796278f3-970d-4a3b-8137-dc597a054133" providerId="ADAL" clId="{91098114-DB80-49B4-90E0-86E578A1CDF1}" dt="2024-10-31T01:46:02.020" v="6387" actId="14100"/>
          <ac:cxnSpMkLst>
            <pc:docMk/>
            <pc:sldMk cId="4245646987" sldId="699"/>
            <ac:cxnSpMk id="17" creationId="{D847E336-1F5A-7513-6FAB-3AEBA783F488}"/>
          </ac:cxnSpMkLst>
        </pc:cxnChg>
        <pc:cxnChg chg="add mod">
          <ac:chgData name="Damian Gordon" userId="796278f3-970d-4a3b-8137-dc597a054133" providerId="ADAL" clId="{91098114-DB80-49B4-90E0-86E578A1CDF1}" dt="2024-10-31T01:46:11.647" v="6390" actId="14100"/>
          <ac:cxnSpMkLst>
            <pc:docMk/>
            <pc:sldMk cId="4245646987" sldId="699"/>
            <ac:cxnSpMk id="27" creationId="{C28167F6-3DA1-96A6-2ACB-FCEF779B656F}"/>
          </ac:cxnSpMkLst>
        </pc:cxnChg>
        <pc:cxnChg chg="add mod">
          <ac:chgData name="Damian Gordon" userId="796278f3-970d-4a3b-8137-dc597a054133" providerId="ADAL" clId="{91098114-DB80-49B4-90E0-86E578A1CDF1}" dt="2024-10-31T01:46:22.396" v="6393" actId="14100"/>
          <ac:cxnSpMkLst>
            <pc:docMk/>
            <pc:sldMk cId="4245646987" sldId="699"/>
            <ac:cxnSpMk id="33" creationId="{59CB293C-962A-D2F3-0A37-0E82876DB910}"/>
          </ac:cxnSpMkLst>
        </pc:cxnChg>
      </pc:sldChg>
      <pc:sldChg chg="add">
        <pc:chgData name="Damian Gordon" userId="796278f3-970d-4a3b-8137-dc597a054133" providerId="ADAL" clId="{91098114-DB80-49B4-90E0-86E578A1CDF1}" dt="2024-10-31T03:22:27.961" v="6680"/>
        <pc:sldMkLst>
          <pc:docMk/>
          <pc:sldMk cId="2139729507" sldId="700"/>
        </pc:sldMkLst>
      </pc:sldChg>
      <pc:sldChg chg="modSp add del mod">
        <pc:chgData name="Damian Gordon" userId="796278f3-970d-4a3b-8137-dc597a054133" providerId="ADAL" clId="{91098114-DB80-49B4-90E0-86E578A1CDF1}" dt="2024-11-01T18:37:50.442" v="7866" actId="47"/>
        <pc:sldMkLst>
          <pc:docMk/>
          <pc:sldMk cId="1890979285" sldId="701"/>
        </pc:sldMkLst>
        <pc:spChg chg="mod">
          <ac:chgData name="Damian Gordon" userId="796278f3-970d-4a3b-8137-dc597a054133" providerId="ADAL" clId="{91098114-DB80-49B4-90E0-86E578A1CDF1}" dt="2024-10-31T03:29:09.452" v="6842" actId="20577"/>
          <ac:spMkLst>
            <pc:docMk/>
            <pc:sldMk cId="1890979285" sldId="701"/>
            <ac:spMk id="6" creationId="{E5A2CFF6-CCCE-F95A-2634-283FEC274D0E}"/>
          </ac:spMkLst>
        </pc:spChg>
      </pc:sldChg>
      <pc:sldChg chg="addSp modSp add mod ord">
        <pc:chgData name="Damian Gordon" userId="796278f3-970d-4a3b-8137-dc597a054133" providerId="ADAL" clId="{91098114-DB80-49B4-90E0-86E578A1CDF1}" dt="2024-10-31T03:29:49.441" v="6854" actId="20577"/>
        <pc:sldMkLst>
          <pc:docMk/>
          <pc:sldMk cId="4157955489" sldId="702"/>
        </pc:sldMkLst>
        <pc:spChg chg="add">
          <ac:chgData name="Damian Gordon" userId="796278f3-970d-4a3b-8137-dc597a054133" providerId="ADAL" clId="{91098114-DB80-49B4-90E0-86E578A1CDF1}" dt="2024-10-31T03:26:31.951" v="6780"/>
          <ac:spMkLst>
            <pc:docMk/>
            <pc:sldMk cId="4157955489" sldId="702"/>
            <ac:spMk id="3" creationId="{95E57D8A-3B1B-D304-F9FF-8960E6E99B7C}"/>
          </ac:spMkLst>
        </pc:spChg>
        <pc:spChg chg="mod">
          <ac:chgData name="Damian Gordon" userId="796278f3-970d-4a3b-8137-dc597a054133" providerId="ADAL" clId="{91098114-DB80-49B4-90E0-86E578A1CDF1}" dt="2024-10-31T03:29:49.441" v="6854" actId="20577"/>
          <ac:spMkLst>
            <pc:docMk/>
            <pc:sldMk cId="4157955489" sldId="702"/>
            <ac:spMk id="6" creationId="{FE4EE89F-F25F-738E-8184-29B0E1999E7E}"/>
          </ac:spMkLst>
        </pc:spChg>
      </pc:sldChg>
      <pc:sldChg chg="addSp delSp modSp new mod setBg">
        <pc:chgData name="Damian Gordon" userId="796278f3-970d-4a3b-8137-dc597a054133" providerId="ADAL" clId="{91098114-DB80-49B4-90E0-86E578A1CDF1}" dt="2024-10-31T10:55:34.875" v="6926" actId="1076"/>
        <pc:sldMkLst>
          <pc:docMk/>
          <pc:sldMk cId="2046565194" sldId="703"/>
        </pc:sldMkLst>
        <pc:spChg chg="mod">
          <ac:chgData name="Damian Gordon" userId="796278f3-970d-4a3b-8137-dc597a054133" providerId="ADAL" clId="{91098114-DB80-49B4-90E0-86E578A1CDF1}" dt="2024-10-31T10:13:36.671" v="6903" actId="404"/>
          <ac:spMkLst>
            <pc:docMk/>
            <pc:sldMk cId="2046565194" sldId="703"/>
            <ac:spMk id="2" creationId="{2D1C50F9-B7C7-B8B9-98A5-7BB149DFE771}"/>
          </ac:spMkLst>
        </pc:spChg>
        <pc:spChg chg="del">
          <ac:chgData name="Damian Gordon" userId="796278f3-970d-4a3b-8137-dc597a054133" providerId="ADAL" clId="{91098114-DB80-49B4-90E0-86E578A1CDF1}" dt="2024-10-31T10:12:25.555" v="6856" actId="478"/>
          <ac:spMkLst>
            <pc:docMk/>
            <pc:sldMk cId="2046565194" sldId="703"/>
            <ac:spMk id="3" creationId="{CA8C0FA3-DD40-4469-BC98-5F37957F8891}"/>
          </ac:spMkLst>
        </pc:spChg>
        <pc:spChg chg="add">
          <ac:chgData name="Damian Gordon" userId="796278f3-970d-4a3b-8137-dc597a054133" providerId="ADAL" clId="{91098114-DB80-49B4-90E0-86E578A1CDF1}" dt="2024-10-31T10:13:22.242" v="6872" actId="26606"/>
          <ac:spMkLst>
            <pc:docMk/>
            <pc:sldMk cId="2046565194" sldId="703"/>
            <ac:spMk id="7" creationId="{FB5B0058-AF13-4859-B429-4EDDE2A26F7F}"/>
          </ac:spMkLst>
        </pc:spChg>
        <pc:spChg chg="add">
          <ac:chgData name="Damian Gordon" userId="796278f3-970d-4a3b-8137-dc597a054133" providerId="ADAL" clId="{91098114-DB80-49B4-90E0-86E578A1CDF1}" dt="2024-10-31T10:13:22.242" v="6872" actId="26606"/>
          <ac:spMkLst>
            <pc:docMk/>
            <pc:sldMk cId="2046565194" sldId="703"/>
            <ac:spMk id="9" creationId="{81BD432D-FAB3-4B5D-BF27-4DA7C75B3238}"/>
          </ac:spMkLst>
        </pc:spChg>
        <pc:picChg chg="add mod">
          <ac:chgData name="Damian Gordon" userId="796278f3-970d-4a3b-8137-dc597a054133" providerId="ADAL" clId="{91098114-DB80-49B4-90E0-86E578A1CDF1}" dt="2024-10-31T10:55:34.875" v="6926" actId="1076"/>
          <ac:picMkLst>
            <pc:docMk/>
            <pc:sldMk cId="2046565194" sldId="703"/>
            <ac:picMk id="1026" creationId="{77C45C00-38EB-BA58-0C1E-0E5274E99324}"/>
          </ac:picMkLst>
        </pc:picChg>
        <pc:cxnChg chg="add">
          <ac:chgData name="Damian Gordon" userId="796278f3-970d-4a3b-8137-dc597a054133" providerId="ADAL" clId="{91098114-DB80-49B4-90E0-86E578A1CDF1}" dt="2024-10-31T10:13:22.242" v="6872" actId="26606"/>
          <ac:cxnSpMkLst>
            <pc:docMk/>
            <pc:sldMk cId="2046565194" sldId="703"/>
            <ac:cxnSpMk id="11" creationId="{E6D6B450-4278-45B8-88C7-C061710E3C7E}"/>
          </ac:cxnSpMkLst>
        </pc:cxnChg>
        <pc:cxnChg chg="add">
          <ac:chgData name="Damian Gordon" userId="796278f3-970d-4a3b-8137-dc597a054133" providerId="ADAL" clId="{91098114-DB80-49B4-90E0-86E578A1CDF1}" dt="2024-10-31T10:13:22.242" v="6872" actId="26606"/>
          <ac:cxnSpMkLst>
            <pc:docMk/>
            <pc:sldMk cId="2046565194" sldId="703"/>
            <ac:cxnSpMk id="13" creationId="{74234A4C-A256-4139-A5F4-27078F0D6796}"/>
          </ac:cxnSpMkLst>
        </pc:cxnChg>
      </pc:sldChg>
      <pc:sldChg chg="add">
        <pc:chgData name="Damian Gordon" userId="796278f3-970d-4a3b-8137-dc597a054133" providerId="ADAL" clId="{91098114-DB80-49B4-90E0-86E578A1CDF1}" dt="2024-10-31T10:54:26.534" v="6904"/>
        <pc:sldMkLst>
          <pc:docMk/>
          <pc:sldMk cId="1370374683" sldId="704"/>
        </pc:sldMkLst>
      </pc:sldChg>
      <pc:sldChg chg="addSp delSp modSp add mod">
        <pc:chgData name="Damian Gordon" userId="796278f3-970d-4a3b-8137-dc597a054133" providerId="ADAL" clId="{91098114-DB80-49B4-90E0-86E578A1CDF1}" dt="2024-10-31T11:30:09.085" v="7542" actId="20577"/>
        <pc:sldMkLst>
          <pc:docMk/>
          <pc:sldMk cId="1465811035" sldId="705"/>
        </pc:sldMkLst>
        <pc:spChg chg="mod">
          <ac:chgData name="Damian Gordon" userId="796278f3-970d-4a3b-8137-dc597a054133" providerId="ADAL" clId="{91098114-DB80-49B4-90E0-86E578A1CDF1}" dt="2024-10-31T11:30:09.085" v="7542" actId="20577"/>
          <ac:spMkLst>
            <pc:docMk/>
            <pc:sldMk cId="1465811035" sldId="705"/>
            <ac:spMk id="2" creationId="{B6DD1FC1-0ADF-47AE-8DF2-6FFBE01D4E33}"/>
          </ac:spMkLst>
        </pc:spChg>
        <pc:spChg chg="mod">
          <ac:chgData name="Damian Gordon" userId="796278f3-970d-4a3b-8137-dc597a054133" providerId="ADAL" clId="{91098114-DB80-49B4-90E0-86E578A1CDF1}" dt="2024-10-31T11:01:11.560" v="7108" actId="20577"/>
          <ac:spMkLst>
            <pc:docMk/>
            <pc:sldMk cId="1465811035" sldId="705"/>
            <ac:spMk id="3" creationId="{DC625BCF-6104-10F5-D8D6-10D52723BD48}"/>
          </ac:spMkLst>
        </pc:spChg>
        <pc:spChg chg="add del mod">
          <ac:chgData name="Damian Gordon" userId="796278f3-970d-4a3b-8137-dc597a054133" providerId="ADAL" clId="{91098114-DB80-49B4-90E0-86E578A1CDF1}" dt="2024-10-31T11:29:46.055" v="7524" actId="478"/>
          <ac:spMkLst>
            <pc:docMk/>
            <pc:sldMk cId="1465811035" sldId="705"/>
            <ac:spMk id="4" creationId="{D2DD4733-F0A1-25D6-B1F5-EAB555737C83}"/>
          </ac:spMkLst>
        </pc:spChg>
      </pc:sldChg>
      <pc:sldChg chg="addSp modSp add mod">
        <pc:chgData name="Damian Gordon" userId="796278f3-970d-4a3b-8137-dc597a054133" providerId="ADAL" clId="{91098114-DB80-49B4-90E0-86E578A1CDF1}" dt="2024-10-31T11:31:40.939" v="7586" actId="20577"/>
        <pc:sldMkLst>
          <pc:docMk/>
          <pc:sldMk cId="1394397798" sldId="706"/>
        </pc:sldMkLst>
        <pc:spChg chg="mod">
          <ac:chgData name="Damian Gordon" userId="796278f3-970d-4a3b-8137-dc597a054133" providerId="ADAL" clId="{91098114-DB80-49B4-90E0-86E578A1CDF1}" dt="2024-10-31T11:31:40.939" v="7586" actId="20577"/>
          <ac:spMkLst>
            <pc:docMk/>
            <pc:sldMk cId="1394397798" sldId="706"/>
            <ac:spMk id="2" creationId="{40429964-C949-C16D-99DF-7AAF5C5A970D}"/>
          </ac:spMkLst>
        </pc:spChg>
        <pc:spChg chg="mod">
          <ac:chgData name="Damian Gordon" userId="796278f3-970d-4a3b-8137-dc597a054133" providerId="ADAL" clId="{91098114-DB80-49B4-90E0-86E578A1CDF1}" dt="2024-10-31T11:25:37.921" v="7469" actId="5793"/>
          <ac:spMkLst>
            <pc:docMk/>
            <pc:sldMk cId="1394397798" sldId="706"/>
            <ac:spMk id="3" creationId="{C3CBA2B2-E866-AB2C-0301-1679516DA8B3}"/>
          </ac:spMkLst>
        </pc:spChg>
        <pc:spChg chg="add mod">
          <ac:chgData name="Damian Gordon" userId="796278f3-970d-4a3b-8137-dc597a054133" providerId="ADAL" clId="{91098114-DB80-49B4-90E0-86E578A1CDF1}" dt="2024-10-31T11:23:17.181" v="7417" actId="1582"/>
          <ac:spMkLst>
            <pc:docMk/>
            <pc:sldMk cId="1394397798" sldId="706"/>
            <ac:spMk id="4" creationId="{B55299C3-7E76-77BA-AFEC-4203D65C1275}"/>
          </ac:spMkLst>
        </pc:spChg>
        <pc:spChg chg="add mod">
          <ac:chgData name="Damian Gordon" userId="796278f3-970d-4a3b-8137-dc597a054133" providerId="ADAL" clId="{91098114-DB80-49B4-90E0-86E578A1CDF1}" dt="2024-10-31T11:29:40.983" v="7523"/>
          <ac:spMkLst>
            <pc:docMk/>
            <pc:sldMk cId="1394397798" sldId="706"/>
            <ac:spMk id="5" creationId="{61832605-A19A-C41F-07F8-F11B62703701}"/>
          </ac:spMkLst>
        </pc:spChg>
      </pc:sldChg>
      <pc:sldChg chg="modSp add mod">
        <pc:chgData name="Damian Gordon" userId="796278f3-970d-4a3b-8137-dc597a054133" providerId="ADAL" clId="{91098114-DB80-49B4-90E0-86E578A1CDF1}" dt="2024-10-31T11:31:36.645" v="7585" actId="20577"/>
        <pc:sldMkLst>
          <pc:docMk/>
          <pc:sldMk cId="3600936286" sldId="707"/>
        </pc:sldMkLst>
        <pc:spChg chg="mod">
          <ac:chgData name="Damian Gordon" userId="796278f3-970d-4a3b-8137-dc597a054133" providerId="ADAL" clId="{91098114-DB80-49B4-90E0-86E578A1CDF1}" dt="2024-10-31T11:31:36.645" v="7585" actId="20577"/>
          <ac:spMkLst>
            <pc:docMk/>
            <pc:sldMk cId="3600936286" sldId="707"/>
            <ac:spMk id="2" creationId="{479BBE5B-9F6D-A2A6-CE14-3AAF0CF2E5C5}"/>
          </ac:spMkLst>
        </pc:spChg>
        <pc:spChg chg="mod">
          <ac:chgData name="Damian Gordon" userId="796278f3-970d-4a3b-8137-dc597a054133" providerId="ADAL" clId="{91098114-DB80-49B4-90E0-86E578A1CDF1}" dt="2024-10-31T11:22:54.186" v="7414" actId="20577"/>
          <ac:spMkLst>
            <pc:docMk/>
            <pc:sldMk cId="3600936286" sldId="707"/>
            <ac:spMk id="3" creationId="{8B13067D-DD59-7AF9-5F35-4F97129519FD}"/>
          </ac:spMkLst>
        </pc:spChg>
      </pc:sldChg>
      <pc:sldChg chg="addSp delSp modSp add mod">
        <pc:chgData name="Damian Gordon" userId="796278f3-970d-4a3b-8137-dc597a054133" providerId="ADAL" clId="{91098114-DB80-49B4-90E0-86E578A1CDF1}" dt="2024-10-31T11:31:17.288" v="7575" actId="20577"/>
        <pc:sldMkLst>
          <pc:docMk/>
          <pc:sldMk cId="391446007" sldId="708"/>
        </pc:sldMkLst>
        <pc:spChg chg="mod">
          <ac:chgData name="Damian Gordon" userId="796278f3-970d-4a3b-8137-dc597a054133" providerId="ADAL" clId="{91098114-DB80-49B4-90E0-86E578A1CDF1}" dt="2024-10-31T11:31:17.288" v="7575" actId="20577"/>
          <ac:spMkLst>
            <pc:docMk/>
            <pc:sldMk cId="391446007" sldId="708"/>
            <ac:spMk id="2" creationId="{330C6F6B-20BD-0742-011F-644F246D74FB}"/>
          </ac:spMkLst>
        </pc:spChg>
        <pc:spChg chg="mod">
          <ac:chgData name="Damian Gordon" userId="796278f3-970d-4a3b-8137-dc597a054133" providerId="ADAL" clId="{91098114-DB80-49B4-90E0-86E578A1CDF1}" dt="2024-10-31T11:25:26.039" v="7467" actId="20577"/>
          <ac:spMkLst>
            <pc:docMk/>
            <pc:sldMk cId="391446007" sldId="708"/>
            <ac:spMk id="3" creationId="{DC013C46-7EB1-1CAD-F05C-8DBCE59286F6}"/>
          </ac:spMkLst>
        </pc:spChg>
        <pc:spChg chg="add del">
          <ac:chgData name="Damian Gordon" userId="796278f3-970d-4a3b-8137-dc597a054133" providerId="ADAL" clId="{91098114-DB80-49B4-90E0-86E578A1CDF1}" dt="2024-10-31T11:03:53.292" v="7134" actId="22"/>
          <ac:spMkLst>
            <pc:docMk/>
            <pc:sldMk cId="391446007" sldId="708"/>
            <ac:spMk id="5" creationId="{C4ECD0B0-E5B8-6E65-C9E5-472A871343AC}"/>
          </ac:spMkLst>
        </pc:spChg>
      </pc:sldChg>
      <pc:sldChg chg="modSp add mod ord">
        <pc:chgData name="Damian Gordon" userId="796278f3-970d-4a3b-8137-dc597a054133" providerId="ADAL" clId="{91098114-DB80-49B4-90E0-86E578A1CDF1}" dt="2024-10-31T11:31:28.038" v="7584" actId="20577"/>
        <pc:sldMkLst>
          <pc:docMk/>
          <pc:sldMk cId="4088267421" sldId="709"/>
        </pc:sldMkLst>
        <pc:spChg chg="mod">
          <ac:chgData name="Damian Gordon" userId="796278f3-970d-4a3b-8137-dc597a054133" providerId="ADAL" clId="{91098114-DB80-49B4-90E0-86E578A1CDF1}" dt="2024-10-31T11:31:28.038" v="7584" actId="20577"/>
          <ac:spMkLst>
            <pc:docMk/>
            <pc:sldMk cId="4088267421" sldId="709"/>
            <ac:spMk id="2" creationId="{E929409E-BD97-1B56-2943-E699DABA2A51}"/>
          </ac:spMkLst>
        </pc:spChg>
        <pc:spChg chg="mod">
          <ac:chgData name="Damian Gordon" userId="796278f3-970d-4a3b-8137-dc597a054133" providerId="ADAL" clId="{91098114-DB80-49B4-90E0-86E578A1CDF1}" dt="2024-10-31T11:04:42.697" v="7148" actId="403"/>
          <ac:spMkLst>
            <pc:docMk/>
            <pc:sldMk cId="4088267421" sldId="709"/>
            <ac:spMk id="3" creationId="{05A55231-DFDE-8906-1333-9F1C29866632}"/>
          </ac:spMkLst>
        </pc:spChg>
      </pc:sldChg>
      <pc:sldChg chg="addSp delSp modSp add mod">
        <pc:chgData name="Damian Gordon" userId="796278f3-970d-4a3b-8137-dc597a054133" providerId="ADAL" clId="{91098114-DB80-49B4-90E0-86E578A1CDF1}" dt="2024-10-31T11:32:21.502" v="7597"/>
        <pc:sldMkLst>
          <pc:docMk/>
          <pc:sldMk cId="2881318087" sldId="710"/>
        </pc:sldMkLst>
        <pc:spChg chg="mod">
          <ac:chgData name="Damian Gordon" userId="796278f3-970d-4a3b-8137-dc597a054133" providerId="ADAL" clId="{91098114-DB80-49B4-90E0-86E578A1CDF1}" dt="2024-10-31T11:32:21.502" v="7597"/>
          <ac:spMkLst>
            <pc:docMk/>
            <pc:sldMk cId="2881318087" sldId="710"/>
            <ac:spMk id="2" creationId="{2E4F747D-2D31-B6B1-3312-F81B108D77B3}"/>
          </ac:spMkLst>
        </pc:spChg>
        <pc:spChg chg="mod">
          <ac:chgData name="Damian Gordon" userId="796278f3-970d-4a3b-8137-dc597a054133" providerId="ADAL" clId="{91098114-DB80-49B4-90E0-86E578A1CDF1}" dt="2024-10-31T11:23:55.450" v="7424" actId="255"/>
          <ac:spMkLst>
            <pc:docMk/>
            <pc:sldMk cId="2881318087" sldId="710"/>
            <ac:spMk id="3" creationId="{E1BEEC85-6DC6-2C2A-0648-841330BBF191}"/>
          </ac:spMkLst>
        </pc:spChg>
        <pc:spChg chg="add mod">
          <ac:chgData name="Damian Gordon" userId="796278f3-970d-4a3b-8137-dc597a054133" providerId="ADAL" clId="{91098114-DB80-49B4-90E0-86E578A1CDF1}" dt="2024-10-31T11:23:29.433" v="7418"/>
          <ac:spMkLst>
            <pc:docMk/>
            <pc:sldMk cId="2881318087" sldId="710"/>
            <ac:spMk id="4" creationId="{B4BB3A74-2A59-C028-A742-9DBB9A95711C}"/>
          </ac:spMkLst>
        </pc:spChg>
        <pc:spChg chg="add del">
          <ac:chgData name="Damian Gordon" userId="796278f3-970d-4a3b-8137-dc597a054133" providerId="ADAL" clId="{91098114-DB80-49B4-90E0-86E578A1CDF1}" dt="2024-10-31T11:23:58.859" v="7425" actId="478"/>
          <ac:spMkLst>
            <pc:docMk/>
            <pc:sldMk cId="2881318087" sldId="710"/>
            <ac:spMk id="6" creationId="{A46EEFC8-7FAD-219B-8D78-79A1B3CC5F77}"/>
          </ac:spMkLst>
        </pc:spChg>
        <pc:spChg chg="add mod">
          <ac:chgData name="Damian Gordon" userId="796278f3-970d-4a3b-8137-dc597a054133" providerId="ADAL" clId="{91098114-DB80-49B4-90E0-86E578A1CDF1}" dt="2024-10-31T11:24:28.399" v="7441" actId="404"/>
          <ac:spMkLst>
            <pc:docMk/>
            <pc:sldMk cId="2881318087" sldId="710"/>
            <ac:spMk id="8" creationId="{10FF9748-C4C7-C883-93CC-95B50A0BE8A1}"/>
          </ac:spMkLst>
        </pc:spChg>
      </pc:sldChg>
      <pc:sldChg chg="addSp delSp modSp add del mod">
        <pc:chgData name="Damian Gordon" userId="796278f3-970d-4a3b-8137-dc597a054133" providerId="ADAL" clId="{91098114-DB80-49B4-90E0-86E578A1CDF1}" dt="2024-10-31T11:13:22.984" v="7231" actId="47"/>
        <pc:sldMkLst>
          <pc:docMk/>
          <pc:sldMk cId="3763432055" sldId="711"/>
        </pc:sldMkLst>
        <pc:spChg chg="del">
          <ac:chgData name="Damian Gordon" userId="796278f3-970d-4a3b-8137-dc597a054133" providerId="ADAL" clId="{91098114-DB80-49B4-90E0-86E578A1CDF1}" dt="2024-10-31T11:07:48.447" v="7170" actId="478"/>
          <ac:spMkLst>
            <pc:docMk/>
            <pc:sldMk cId="3763432055" sldId="711"/>
            <ac:spMk id="3" creationId="{8C633652-2DE5-6918-A16A-2692E57D9B32}"/>
          </ac:spMkLst>
        </pc:spChg>
        <pc:spChg chg="add del mod">
          <ac:chgData name="Damian Gordon" userId="796278f3-970d-4a3b-8137-dc597a054133" providerId="ADAL" clId="{91098114-DB80-49B4-90E0-86E578A1CDF1}" dt="2024-10-31T11:07:49.802" v="7171" actId="478"/>
          <ac:spMkLst>
            <pc:docMk/>
            <pc:sldMk cId="3763432055" sldId="711"/>
            <ac:spMk id="6" creationId="{59EF74AB-C7D4-94FB-B917-2D2A506E411A}"/>
          </ac:spMkLst>
        </pc:spChg>
        <pc:spChg chg="add mod">
          <ac:chgData name="Damian Gordon" userId="796278f3-970d-4a3b-8137-dc597a054133" providerId="ADAL" clId="{91098114-DB80-49B4-90E0-86E578A1CDF1}" dt="2024-10-31T11:08:54.516" v="7198" actId="1076"/>
          <ac:spMkLst>
            <pc:docMk/>
            <pc:sldMk cId="3763432055" sldId="711"/>
            <ac:spMk id="9" creationId="{E7314939-0538-1336-792F-15EA98AF082A}"/>
          </ac:spMkLst>
        </pc:spChg>
        <pc:spChg chg="add mod">
          <ac:chgData name="Damian Gordon" userId="796278f3-970d-4a3b-8137-dc597a054133" providerId="ADAL" clId="{91098114-DB80-49B4-90E0-86E578A1CDF1}" dt="2024-10-31T11:08:59.919" v="7199" actId="1076"/>
          <ac:spMkLst>
            <pc:docMk/>
            <pc:sldMk cId="3763432055" sldId="711"/>
            <ac:spMk id="10" creationId="{EC2743F3-7595-5AA0-60CE-5D245D19EA22}"/>
          </ac:spMkLst>
        </pc:spChg>
        <pc:picChg chg="mod">
          <ac:chgData name="Damian Gordon" userId="796278f3-970d-4a3b-8137-dc597a054133" providerId="ADAL" clId="{91098114-DB80-49B4-90E0-86E578A1CDF1}" dt="2024-10-31T11:08:49.917" v="7197" actId="1035"/>
          <ac:picMkLst>
            <pc:docMk/>
            <pc:sldMk cId="3763432055" sldId="711"/>
            <ac:picMk id="5" creationId="{BA2D44FB-6909-B6CB-C58B-7E67258552C2}"/>
          </ac:picMkLst>
        </pc:picChg>
        <pc:picChg chg="mod">
          <ac:chgData name="Damian Gordon" userId="796278f3-970d-4a3b-8137-dc597a054133" providerId="ADAL" clId="{91098114-DB80-49B4-90E0-86E578A1CDF1}" dt="2024-10-31T11:09:25.885" v="7209" actId="1076"/>
          <ac:picMkLst>
            <pc:docMk/>
            <pc:sldMk cId="3763432055" sldId="711"/>
            <ac:picMk id="8" creationId="{5F4F419F-AB8C-4AFD-1E76-3731A61F27EC}"/>
          </ac:picMkLst>
        </pc:picChg>
      </pc:sldChg>
      <pc:sldChg chg="addSp delSp modSp add mod ord">
        <pc:chgData name="Damian Gordon" userId="796278f3-970d-4a3b-8137-dc597a054133" providerId="ADAL" clId="{91098114-DB80-49B4-90E0-86E578A1CDF1}" dt="2024-10-31T11:45:04.933" v="7788" actId="20577"/>
        <pc:sldMkLst>
          <pc:docMk/>
          <pc:sldMk cId="392086979" sldId="712"/>
        </pc:sldMkLst>
        <pc:spChg chg="mod">
          <ac:chgData name="Damian Gordon" userId="796278f3-970d-4a3b-8137-dc597a054133" providerId="ADAL" clId="{91098114-DB80-49B4-90E0-86E578A1CDF1}" dt="2024-10-31T11:32:51.939" v="7627" actId="20577"/>
          <ac:spMkLst>
            <pc:docMk/>
            <pc:sldMk cId="392086979" sldId="712"/>
            <ac:spMk id="2" creationId="{832D422D-F733-AD34-71DD-31ECF173A764}"/>
          </ac:spMkLst>
        </pc:spChg>
        <pc:spChg chg="add mod">
          <ac:chgData name="Damian Gordon" userId="796278f3-970d-4a3b-8137-dc597a054133" providerId="ADAL" clId="{91098114-DB80-49B4-90E0-86E578A1CDF1}" dt="2024-10-31T11:44:47.704" v="7779" actId="20577"/>
          <ac:spMkLst>
            <pc:docMk/>
            <pc:sldMk cId="392086979" sldId="712"/>
            <ac:spMk id="4" creationId="{B1C45230-4A6A-99B3-DE27-743C0BB93587}"/>
          </ac:spMkLst>
        </pc:spChg>
        <pc:spChg chg="add mod">
          <ac:chgData name="Damian Gordon" userId="796278f3-970d-4a3b-8137-dc597a054133" providerId="ADAL" clId="{91098114-DB80-49B4-90E0-86E578A1CDF1}" dt="2024-10-31T11:44:54.974" v="7780" actId="688"/>
          <ac:spMkLst>
            <pc:docMk/>
            <pc:sldMk cId="392086979" sldId="712"/>
            <ac:spMk id="6" creationId="{5BBDF1BD-05E2-0CE8-9F8F-612A62435526}"/>
          </ac:spMkLst>
        </pc:spChg>
        <pc:spChg chg="mod">
          <ac:chgData name="Damian Gordon" userId="796278f3-970d-4a3b-8137-dc597a054133" providerId="ADAL" clId="{91098114-DB80-49B4-90E0-86E578A1CDF1}" dt="2024-10-31T11:10:41.970" v="7228" actId="688"/>
          <ac:spMkLst>
            <pc:docMk/>
            <pc:sldMk cId="392086979" sldId="712"/>
            <ac:spMk id="9" creationId="{E6262900-A21D-6BAF-2D19-BC524A52320D}"/>
          </ac:spMkLst>
        </pc:spChg>
        <pc:spChg chg="del">
          <ac:chgData name="Damian Gordon" userId="796278f3-970d-4a3b-8137-dc597a054133" providerId="ADAL" clId="{91098114-DB80-49B4-90E0-86E578A1CDF1}" dt="2024-10-31T11:09:06.706" v="7202" actId="478"/>
          <ac:spMkLst>
            <pc:docMk/>
            <pc:sldMk cId="392086979" sldId="712"/>
            <ac:spMk id="10" creationId="{E7F1F601-F66E-3814-1062-AA1903BF8BD0}"/>
          </ac:spMkLst>
        </pc:spChg>
        <pc:spChg chg="add mod">
          <ac:chgData name="Damian Gordon" userId="796278f3-970d-4a3b-8137-dc597a054133" providerId="ADAL" clId="{91098114-DB80-49B4-90E0-86E578A1CDF1}" dt="2024-10-31T11:44:43.445" v="7773"/>
          <ac:spMkLst>
            <pc:docMk/>
            <pc:sldMk cId="392086979" sldId="712"/>
            <ac:spMk id="11" creationId="{044CE281-9B06-77DC-BB5E-F77C2B2DCC25}"/>
          </ac:spMkLst>
        </pc:spChg>
        <pc:spChg chg="add mod">
          <ac:chgData name="Damian Gordon" userId="796278f3-970d-4a3b-8137-dc597a054133" providerId="ADAL" clId="{91098114-DB80-49B4-90E0-86E578A1CDF1}" dt="2024-10-31T11:45:00.308" v="7781" actId="688"/>
          <ac:spMkLst>
            <pc:docMk/>
            <pc:sldMk cId="392086979" sldId="712"/>
            <ac:spMk id="12" creationId="{1BDC9C7D-5E79-240C-F7FD-F25A73653C86}"/>
          </ac:spMkLst>
        </pc:spChg>
        <pc:spChg chg="add mod">
          <ac:chgData name="Damian Gordon" userId="796278f3-970d-4a3b-8137-dc597a054133" providerId="ADAL" clId="{91098114-DB80-49B4-90E0-86E578A1CDF1}" dt="2024-10-31T11:45:04.933" v="7788" actId="20577"/>
          <ac:spMkLst>
            <pc:docMk/>
            <pc:sldMk cId="392086979" sldId="712"/>
            <ac:spMk id="13" creationId="{6E256E69-8C6D-DB71-73EC-6396696A976B}"/>
          </ac:spMkLst>
        </pc:spChg>
        <pc:picChg chg="add mod ord">
          <ac:chgData name="Damian Gordon" userId="796278f3-970d-4a3b-8137-dc597a054133" providerId="ADAL" clId="{91098114-DB80-49B4-90E0-86E578A1CDF1}" dt="2024-10-31T11:10:33.657" v="7226" actId="167"/>
          <ac:picMkLst>
            <pc:docMk/>
            <pc:sldMk cId="392086979" sldId="712"/>
            <ac:picMk id="3" creationId="{E7310291-1E28-8888-3B4A-35ECFBBDDAC9}"/>
          </ac:picMkLst>
        </pc:picChg>
        <pc:picChg chg="add del mod ord">
          <ac:chgData name="Damian Gordon" userId="796278f3-970d-4a3b-8137-dc597a054133" providerId="ADAL" clId="{91098114-DB80-49B4-90E0-86E578A1CDF1}" dt="2024-10-31T11:10:34.363" v="7227" actId="478"/>
          <ac:picMkLst>
            <pc:docMk/>
            <pc:sldMk cId="392086979" sldId="712"/>
            <ac:picMk id="5" creationId="{D21E98D2-0D21-BE95-C80E-E620AB9EA8D3}"/>
          </ac:picMkLst>
        </pc:picChg>
        <pc:picChg chg="del">
          <ac:chgData name="Damian Gordon" userId="796278f3-970d-4a3b-8137-dc597a054133" providerId="ADAL" clId="{91098114-DB80-49B4-90E0-86E578A1CDF1}" dt="2024-10-31T11:09:04.999" v="7201" actId="478"/>
          <ac:picMkLst>
            <pc:docMk/>
            <pc:sldMk cId="392086979" sldId="712"/>
            <ac:picMk id="8" creationId="{276CE702-11B6-86E7-5F26-48AAE0C35E47}"/>
          </ac:picMkLst>
        </pc:picChg>
      </pc:sldChg>
      <pc:sldChg chg="addSp delSp modSp add mod ord">
        <pc:chgData name="Damian Gordon" userId="796278f3-970d-4a3b-8137-dc597a054133" providerId="ADAL" clId="{91098114-DB80-49B4-90E0-86E578A1CDF1}" dt="2024-10-31T11:44:18.785" v="7772" actId="1076"/>
        <pc:sldMkLst>
          <pc:docMk/>
          <pc:sldMk cId="2966234553" sldId="713"/>
        </pc:sldMkLst>
        <pc:spChg chg="add mod">
          <ac:chgData name="Damian Gordon" userId="796278f3-970d-4a3b-8137-dc597a054133" providerId="ADAL" clId="{91098114-DB80-49B4-90E0-86E578A1CDF1}" dt="2024-10-31T11:43:08.071" v="7737" actId="1076"/>
          <ac:spMkLst>
            <pc:docMk/>
            <pc:sldMk cId="2966234553" sldId="713"/>
            <ac:spMk id="4" creationId="{026441B0-7201-B595-8900-D81893343E71}"/>
          </ac:spMkLst>
        </pc:spChg>
        <pc:spChg chg="add mod">
          <ac:chgData name="Damian Gordon" userId="796278f3-970d-4a3b-8137-dc597a054133" providerId="ADAL" clId="{91098114-DB80-49B4-90E0-86E578A1CDF1}" dt="2024-10-31T11:43:24.440" v="7740" actId="207"/>
          <ac:spMkLst>
            <pc:docMk/>
            <pc:sldMk cId="2966234553" sldId="713"/>
            <ac:spMk id="6" creationId="{727BE47E-A445-D887-3B29-3C2342582088}"/>
          </ac:spMkLst>
        </pc:spChg>
        <pc:spChg chg="add mod">
          <ac:chgData name="Damian Gordon" userId="796278f3-970d-4a3b-8137-dc597a054133" providerId="ADAL" clId="{91098114-DB80-49B4-90E0-86E578A1CDF1}" dt="2024-10-31T11:43:47.041" v="7764" actId="1076"/>
          <ac:spMkLst>
            <pc:docMk/>
            <pc:sldMk cId="2966234553" sldId="713"/>
            <ac:spMk id="8" creationId="{4C9FF041-7CCE-944D-7CCA-764644BAA264}"/>
          </ac:spMkLst>
        </pc:spChg>
        <pc:spChg chg="add mod">
          <ac:chgData name="Damian Gordon" userId="796278f3-970d-4a3b-8137-dc597a054133" providerId="ADAL" clId="{91098114-DB80-49B4-90E0-86E578A1CDF1}" dt="2024-10-31T11:43:33.608" v="7742" actId="1076"/>
          <ac:spMkLst>
            <pc:docMk/>
            <pc:sldMk cId="2966234553" sldId="713"/>
            <ac:spMk id="10" creationId="{0D6C941B-B4B2-97A2-FBBD-ECFD31A7E1B6}"/>
          </ac:spMkLst>
        </pc:spChg>
        <pc:spChg chg="add mod">
          <ac:chgData name="Damian Gordon" userId="796278f3-970d-4a3b-8137-dc597a054133" providerId="ADAL" clId="{91098114-DB80-49B4-90E0-86E578A1CDF1}" dt="2024-10-31T11:44:18.785" v="7772" actId="1076"/>
          <ac:spMkLst>
            <pc:docMk/>
            <pc:sldMk cId="2966234553" sldId="713"/>
            <ac:spMk id="11" creationId="{85CC67F8-BD2C-77B4-8444-405AD71772F7}"/>
          </ac:spMkLst>
        </pc:spChg>
        <pc:picChg chg="del">
          <ac:chgData name="Damian Gordon" userId="796278f3-970d-4a3b-8137-dc597a054133" providerId="ADAL" clId="{91098114-DB80-49B4-90E0-86E578A1CDF1}" dt="2024-10-31T11:10:26.560" v="7223" actId="478"/>
          <ac:picMkLst>
            <pc:docMk/>
            <pc:sldMk cId="2966234553" sldId="713"/>
            <ac:picMk id="3" creationId="{1FB4E50B-774A-EE3B-C9F5-C1B015132FF5}"/>
          </ac:picMkLst>
        </pc:picChg>
        <pc:picChg chg="ord">
          <ac:chgData name="Damian Gordon" userId="796278f3-970d-4a3b-8137-dc597a054133" providerId="ADAL" clId="{91098114-DB80-49B4-90E0-86E578A1CDF1}" dt="2024-10-31T11:10:25.385" v="7222" actId="167"/>
          <ac:picMkLst>
            <pc:docMk/>
            <pc:sldMk cId="2966234553" sldId="713"/>
            <ac:picMk id="5" creationId="{EC91A23D-39F8-9307-C51C-24B9AAF5E0F9}"/>
          </ac:picMkLst>
        </pc:picChg>
      </pc:sldChg>
      <pc:sldChg chg="addSp delSp modSp add mod">
        <pc:chgData name="Damian Gordon" userId="796278f3-970d-4a3b-8137-dc597a054133" providerId="ADAL" clId="{91098114-DB80-49B4-90E0-86E578A1CDF1}" dt="2024-10-31T11:46:24.796" v="7809" actId="20577"/>
        <pc:sldMkLst>
          <pc:docMk/>
          <pc:sldMk cId="1145315069" sldId="714"/>
        </pc:sldMkLst>
        <pc:spChg chg="add mod">
          <ac:chgData name="Damian Gordon" userId="796278f3-970d-4a3b-8137-dc597a054133" providerId="ADAL" clId="{91098114-DB80-49B4-90E0-86E578A1CDF1}" dt="2024-10-31T11:14:36.655" v="7259" actId="20577"/>
          <ac:spMkLst>
            <pc:docMk/>
            <pc:sldMk cId="1145315069" sldId="714"/>
            <ac:spMk id="4" creationId="{DCAA9D09-7A3A-CD74-CA8F-D61145955B4E}"/>
          </ac:spMkLst>
        </pc:spChg>
        <pc:spChg chg="add mod">
          <ac:chgData name="Damian Gordon" userId="796278f3-970d-4a3b-8137-dc597a054133" providerId="ADAL" clId="{91098114-DB80-49B4-90E0-86E578A1CDF1}" dt="2024-10-31T11:14:54.157" v="7261" actId="207"/>
          <ac:spMkLst>
            <pc:docMk/>
            <pc:sldMk cId="1145315069" sldId="714"/>
            <ac:spMk id="5" creationId="{BD8754FA-1A8D-9719-FBD5-459C7A8CE604}"/>
          </ac:spMkLst>
        </pc:spChg>
        <pc:spChg chg="add mod">
          <ac:chgData name="Damian Gordon" userId="796278f3-970d-4a3b-8137-dc597a054133" providerId="ADAL" clId="{91098114-DB80-49B4-90E0-86E578A1CDF1}" dt="2024-10-31T11:15:45.071" v="7271" actId="1076"/>
          <ac:spMkLst>
            <pc:docMk/>
            <pc:sldMk cId="1145315069" sldId="714"/>
            <ac:spMk id="6" creationId="{EDCAAA7C-30B5-25C5-AA05-0069590D0CC5}"/>
          </ac:spMkLst>
        </pc:spChg>
        <pc:spChg chg="add mod">
          <ac:chgData name="Damian Gordon" userId="796278f3-970d-4a3b-8137-dc597a054133" providerId="ADAL" clId="{91098114-DB80-49B4-90E0-86E578A1CDF1}" dt="2024-10-31T11:15:55.504" v="7274" actId="1076"/>
          <ac:spMkLst>
            <pc:docMk/>
            <pc:sldMk cId="1145315069" sldId="714"/>
            <ac:spMk id="8" creationId="{BDB23263-C97F-F04B-9B78-E9E27B26F609}"/>
          </ac:spMkLst>
        </pc:spChg>
        <pc:spChg chg="del mod">
          <ac:chgData name="Damian Gordon" userId="796278f3-970d-4a3b-8137-dc597a054133" providerId="ADAL" clId="{91098114-DB80-49B4-90E0-86E578A1CDF1}" dt="2024-10-31T11:21:01.841" v="7390" actId="478"/>
          <ac:spMkLst>
            <pc:docMk/>
            <pc:sldMk cId="1145315069" sldId="714"/>
            <ac:spMk id="9" creationId="{F4DCF97A-61F7-43F3-8583-EA64807E35F2}"/>
          </ac:spMkLst>
        </pc:spChg>
        <pc:spChg chg="add mod">
          <ac:chgData name="Damian Gordon" userId="796278f3-970d-4a3b-8137-dc597a054133" providerId="ADAL" clId="{91098114-DB80-49B4-90E0-86E578A1CDF1}" dt="2024-10-31T11:15:30.196" v="7268" actId="207"/>
          <ac:spMkLst>
            <pc:docMk/>
            <pc:sldMk cId="1145315069" sldId="714"/>
            <ac:spMk id="10" creationId="{2D9F48BD-C0CE-EB08-C466-EDB4637AB7FC}"/>
          </ac:spMkLst>
        </pc:spChg>
        <pc:spChg chg="add mod">
          <ac:chgData name="Damian Gordon" userId="796278f3-970d-4a3b-8137-dc597a054133" providerId="ADAL" clId="{91098114-DB80-49B4-90E0-86E578A1CDF1}" dt="2024-10-31T11:15:35.261" v="7270" actId="1076"/>
          <ac:spMkLst>
            <pc:docMk/>
            <pc:sldMk cId="1145315069" sldId="714"/>
            <ac:spMk id="11" creationId="{C80B5998-007F-B2AF-E54A-22B1192A70CB}"/>
          </ac:spMkLst>
        </pc:spChg>
        <pc:spChg chg="add mod">
          <ac:chgData name="Damian Gordon" userId="796278f3-970d-4a3b-8137-dc597a054133" providerId="ADAL" clId="{91098114-DB80-49B4-90E0-86E578A1CDF1}" dt="2024-10-31T11:15:52.662" v="7273" actId="1076"/>
          <ac:spMkLst>
            <pc:docMk/>
            <pc:sldMk cId="1145315069" sldId="714"/>
            <ac:spMk id="12" creationId="{8E719963-E99F-7AF0-85E8-0E1EF66AC3B8}"/>
          </ac:spMkLst>
        </pc:spChg>
        <pc:spChg chg="add mod">
          <ac:chgData name="Damian Gordon" userId="796278f3-970d-4a3b-8137-dc597a054133" providerId="ADAL" clId="{91098114-DB80-49B4-90E0-86E578A1CDF1}" dt="2024-10-31T11:17:11.541" v="7288" actId="207"/>
          <ac:spMkLst>
            <pc:docMk/>
            <pc:sldMk cId="1145315069" sldId="714"/>
            <ac:spMk id="24" creationId="{2DB2DD0A-5835-AAB9-8F9E-06FF26BA9B35}"/>
          </ac:spMkLst>
        </pc:spChg>
        <pc:spChg chg="add mod">
          <ac:chgData name="Damian Gordon" userId="796278f3-970d-4a3b-8137-dc597a054133" providerId="ADAL" clId="{91098114-DB80-49B4-90E0-86E578A1CDF1}" dt="2024-10-31T11:17:46.708" v="7295" actId="1076"/>
          <ac:spMkLst>
            <pc:docMk/>
            <pc:sldMk cId="1145315069" sldId="714"/>
            <ac:spMk id="30" creationId="{000DAC0A-BD3F-1625-2A69-A62189D04C62}"/>
          </ac:spMkLst>
        </pc:spChg>
        <pc:spChg chg="add mod">
          <ac:chgData name="Damian Gordon" userId="796278f3-970d-4a3b-8137-dc597a054133" providerId="ADAL" clId="{91098114-DB80-49B4-90E0-86E578A1CDF1}" dt="2024-10-31T11:17:46.708" v="7295" actId="1076"/>
          <ac:spMkLst>
            <pc:docMk/>
            <pc:sldMk cId="1145315069" sldId="714"/>
            <ac:spMk id="31" creationId="{BA6E307D-9DDF-6165-8543-C5FE1B1AE807}"/>
          </ac:spMkLst>
        </pc:spChg>
        <pc:spChg chg="add mod">
          <ac:chgData name="Damian Gordon" userId="796278f3-970d-4a3b-8137-dc597a054133" providerId="ADAL" clId="{91098114-DB80-49B4-90E0-86E578A1CDF1}" dt="2024-10-31T11:17:46.708" v="7295" actId="1076"/>
          <ac:spMkLst>
            <pc:docMk/>
            <pc:sldMk cId="1145315069" sldId="714"/>
            <ac:spMk id="32" creationId="{6D28B5F4-461F-23B0-E7BA-0D43743F6AD3}"/>
          </ac:spMkLst>
        </pc:spChg>
        <pc:spChg chg="add mod">
          <ac:chgData name="Damian Gordon" userId="796278f3-970d-4a3b-8137-dc597a054133" providerId="ADAL" clId="{91098114-DB80-49B4-90E0-86E578A1CDF1}" dt="2024-10-31T11:17:57.486" v="7296" actId="1076"/>
          <ac:spMkLst>
            <pc:docMk/>
            <pc:sldMk cId="1145315069" sldId="714"/>
            <ac:spMk id="33" creationId="{F2A768D1-E5AA-4A8E-CE8E-5BB54319230C}"/>
          </ac:spMkLst>
        </pc:spChg>
        <pc:spChg chg="add mod">
          <ac:chgData name="Damian Gordon" userId="796278f3-970d-4a3b-8137-dc597a054133" providerId="ADAL" clId="{91098114-DB80-49B4-90E0-86E578A1CDF1}" dt="2024-10-31T11:17:57.486" v="7296" actId="1076"/>
          <ac:spMkLst>
            <pc:docMk/>
            <pc:sldMk cId="1145315069" sldId="714"/>
            <ac:spMk id="34" creationId="{9CF634F1-1D32-A913-F0E9-A5B787B47B79}"/>
          </ac:spMkLst>
        </pc:spChg>
        <pc:spChg chg="add mod">
          <ac:chgData name="Damian Gordon" userId="796278f3-970d-4a3b-8137-dc597a054133" providerId="ADAL" clId="{91098114-DB80-49B4-90E0-86E578A1CDF1}" dt="2024-10-31T11:17:46.708" v="7295" actId="1076"/>
          <ac:spMkLst>
            <pc:docMk/>
            <pc:sldMk cId="1145315069" sldId="714"/>
            <ac:spMk id="35" creationId="{3011BBCF-C6DF-60D0-3222-1DA422375778}"/>
          </ac:spMkLst>
        </pc:spChg>
        <pc:spChg chg="add mod ord">
          <ac:chgData name="Damian Gordon" userId="796278f3-970d-4a3b-8137-dc597a054133" providerId="ADAL" clId="{91098114-DB80-49B4-90E0-86E578A1CDF1}" dt="2024-10-31T11:45:44.173" v="7801" actId="1076"/>
          <ac:spMkLst>
            <pc:docMk/>
            <pc:sldMk cId="1145315069" sldId="714"/>
            <ac:spMk id="61" creationId="{C3E5A7E4-57C0-EB28-F139-E3E59E057F47}"/>
          </ac:spMkLst>
        </pc:spChg>
        <pc:spChg chg="add mod">
          <ac:chgData name="Damian Gordon" userId="796278f3-970d-4a3b-8137-dc597a054133" providerId="ADAL" clId="{91098114-DB80-49B4-90E0-86E578A1CDF1}" dt="2024-10-31T11:21:53.874" v="7405" actId="1076"/>
          <ac:spMkLst>
            <pc:docMk/>
            <pc:sldMk cId="1145315069" sldId="714"/>
            <ac:spMk id="62" creationId="{353B4707-4136-007E-CA06-F85F189FC332}"/>
          </ac:spMkLst>
        </pc:spChg>
        <pc:spChg chg="add mod">
          <ac:chgData name="Damian Gordon" userId="796278f3-970d-4a3b-8137-dc597a054133" providerId="ADAL" clId="{91098114-DB80-49B4-90E0-86E578A1CDF1}" dt="2024-10-31T11:45:37.286" v="7799" actId="1036"/>
          <ac:spMkLst>
            <pc:docMk/>
            <pc:sldMk cId="1145315069" sldId="714"/>
            <ac:spMk id="63" creationId="{9605FC6D-7349-A2F1-C4E0-D22124BD2B24}"/>
          </ac:spMkLst>
        </pc:spChg>
        <pc:spChg chg="add mod">
          <ac:chgData name="Damian Gordon" userId="796278f3-970d-4a3b-8137-dc597a054133" providerId="ADAL" clId="{91098114-DB80-49B4-90E0-86E578A1CDF1}" dt="2024-10-31T11:45:37.286" v="7799" actId="1036"/>
          <ac:spMkLst>
            <pc:docMk/>
            <pc:sldMk cId="1145315069" sldId="714"/>
            <ac:spMk id="64" creationId="{7417FDF7-282B-BA7F-393C-685B9F3B63A1}"/>
          </ac:spMkLst>
        </pc:spChg>
        <pc:spChg chg="add mod">
          <ac:chgData name="Damian Gordon" userId="796278f3-970d-4a3b-8137-dc597a054133" providerId="ADAL" clId="{91098114-DB80-49B4-90E0-86E578A1CDF1}" dt="2024-10-31T11:45:37.286" v="7799" actId="1036"/>
          <ac:spMkLst>
            <pc:docMk/>
            <pc:sldMk cId="1145315069" sldId="714"/>
            <ac:spMk id="65" creationId="{0381979E-2343-DD47-144A-1364CE3D143D}"/>
          </ac:spMkLst>
        </pc:spChg>
        <pc:spChg chg="add mod">
          <ac:chgData name="Damian Gordon" userId="796278f3-970d-4a3b-8137-dc597a054133" providerId="ADAL" clId="{91098114-DB80-49B4-90E0-86E578A1CDF1}" dt="2024-10-31T11:45:37.286" v="7799" actId="1036"/>
          <ac:spMkLst>
            <pc:docMk/>
            <pc:sldMk cId="1145315069" sldId="714"/>
            <ac:spMk id="66" creationId="{201DC7B5-F0F8-F44D-825A-B0D82E59E25E}"/>
          </ac:spMkLst>
        </pc:spChg>
        <pc:spChg chg="add mod">
          <ac:chgData name="Damian Gordon" userId="796278f3-970d-4a3b-8137-dc597a054133" providerId="ADAL" clId="{91098114-DB80-49B4-90E0-86E578A1CDF1}" dt="2024-10-31T11:45:37.286" v="7799" actId="1036"/>
          <ac:spMkLst>
            <pc:docMk/>
            <pc:sldMk cId="1145315069" sldId="714"/>
            <ac:spMk id="67" creationId="{3D83AB31-5874-9852-5DEC-4EEF724A6495}"/>
          </ac:spMkLst>
        </pc:spChg>
        <pc:spChg chg="add del mod">
          <ac:chgData name="Damian Gordon" userId="796278f3-970d-4a3b-8137-dc597a054133" providerId="ADAL" clId="{91098114-DB80-49B4-90E0-86E578A1CDF1}" dt="2024-10-31T11:46:10.407" v="7802" actId="478"/>
          <ac:spMkLst>
            <pc:docMk/>
            <pc:sldMk cId="1145315069" sldId="714"/>
            <ac:spMk id="68" creationId="{13E96E15-CB18-E257-5C3C-CF035047FAAF}"/>
          </ac:spMkLst>
        </pc:spChg>
        <pc:spChg chg="add del mod">
          <ac:chgData name="Damian Gordon" userId="796278f3-970d-4a3b-8137-dc597a054133" providerId="ADAL" clId="{91098114-DB80-49B4-90E0-86E578A1CDF1}" dt="2024-10-31T11:46:10.407" v="7802" actId="478"/>
          <ac:spMkLst>
            <pc:docMk/>
            <pc:sldMk cId="1145315069" sldId="714"/>
            <ac:spMk id="69" creationId="{CA47076A-6D4B-1827-8388-5E8E39A4EDCB}"/>
          </ac:spMkLst>
        </pc:spChg>
        <pc:spChg chg="add del mod">
          <ac:chgData name="Damian Gordon" userId="796278f3-970d-4a3b-8137-dc597a054133" providerId="ADAL" clId="{91098114-DB80-49B4-90E0-86E578A1CDF1}" dt="2024-10-31T11:46:10.407" v="7802" actId="478"/>
          <ac:spMkLst>
            <pc:docMk/>
            <pc:sldMk cId="1145315069" sldId="714"/>
            <ac:spMk id="70" creationId="{65A74371-5417-0CAD-E171-A6B110868E77}"/>
          </ac:spMkLst>
        </pc:spChg>
        <pc:spChg chg="add del mod">
          <ac:chgData name="Damian Gordon" userId="796278f3-970d-4a3b-8137-dc597a054133" providerId="ADAL" clId="{91098114-DB80-49B4-90E0-86E578A1CDF1}" dt="2024-10-31T11:46:10.407" v="7802" actId="478"/>
          <ac:spMkLst>
            <pc:docMk/>
            <pc:sldMk cId="1145315069" sldId="714"/>
            <ac:spMk id="71" creationId="{5DA628E2-3BEB-F6D7-AC87-A2E0CDFC0E41}"/>
          </ac:spMkLst>
        </pc:spChg>
        <pc:spChg chg="add del mod">
          <ac:chgData name="Damian Gordon" userId="796278f3-970d-4a3b-8137-dc597a054133" providerId="ADAL" clId="{91098114-DB80-49B4-90E0-86E578A1CDF1}" dt="2024-10-31T11:46:10.407" v="7802" actId="478"/>
          <ac:spMkLst>
            <pc:docMk/>
            <pc:sldMk cId="1145315069" sldId="714"/>
            <ac:spMk id="72" creationId="{CA5D9892-807C-DBD6-94ED-26334E783EB9}"/>
          </ac:spMkLst>
        </pc:spChg>
        <pc:spChg chg="add mod">
          <ac:chgData name="Damian Gordon" userId="796278f3-970d-4a3b-8137-dc597a054133" providerId="ADAL" clId="{91098114-DB80-49B4-90E0-86E578A1CDF1}" dt="2024-10-31T11:46:18.701" v="7803"/>
          <ac:spMkLst>
            <pc:docMk/>
            <pc:sldMk cId="1145315069" sldId="714"/>
            <ac:spMk id="73" creationId="{49F7352A-60E2-2568-893B-D9732A5AEC03}"/>
          </ac:spMkLst>
        </pc:spChg>
        <pc:spChg chg="add mod">
          <ac:chgData name="Damian Gordon" userId="796278f3-970d-4a3b-8137-dc597a054133" providerId="ADAL" clId="{91098114-DB80-49B4-90E0-86E578A1CDF1}" dt="2024-10-31T11:46:18.701" v="7803"/>
          <ac:spMkLst>
            <pc:docMk/>
            <pc:sldMk cId="1145315069" sldId="714"/>
            <ac:spMk id="74" creationId="{303320F0-F093-9F5F-B6CD-DD52DA8A8155}"/>
          </ac:spMkLst>
        </pc:spChg>
        <pc:spChg chg="add mod">
          <ac:chgData name="Damian Gordon" userId="796278f3-970d-4a3b-8137-dc597a054133" providerId="ADAL" clId="{91098114-DB80-49B4-90E0-86E578A1CDF1}" dt="2024-10-31T11:46:18.701" v="7803"/>
          <ac:spMkLst>
            <pc:docMk/>
            <pc:sldMk cId="1145315069" sldId="714"/>
            <ac:spMk id="75" creationId="{725022E9-27FB-840A-4030-12AB08DA62BD}"/>
          </ac:spMkLst>
        </pc:spChg>
        <pc:spChg chg="add mod">
          <ac:chgData name="Damian Gordon" userId="796278f3-970d-4a3b-8137-dc597a054133" providerId="ADAL" clId="{91098114-DB80-49B4-90E0-86E578A1CDF1}" dt="2024-10-31T11:46:18.701" v="7803"/>
          <ac:spMkLst>
            <pc:docMk/>
            <pc:sldMk cId="1145315069" sldId="714"/>
            <ac:spMk id="76" creationId="{9E4A0D8B-A3B2-539C-538A-2C4CF0AB6066}"/>
          </ac:spMkLst>
        </pc:spChg>
        <pc:spChg chg="add mod">
          <ac:chgData name="Damian Gordon" userId="796278f3-970d-4a3b-8137-dc597a054133" providerId="ADAL" clId="{91098114-DB80-49B4-90E0-86E578A1CDF1}" dt="2024-10-31T11:46:24.796" v="7809" actId="20577"/>
          <ac:spMkLst>
            <pc:docMk/>
            <pc:sldMk cId="1145315069" sldId="714"/>
            <ac:spMk id="77" creationId="{0C44C8A5-BA2C-FE68-BC91-DB3A3BAA3563}"/>
          </ac:spMkLst>
        </pc:spChg>
        <pc:picChg chg="del">
          <ac:chgData name="Damian Gordon" userId="796278f3-970d-4a3b-8137-dc597a054133" providerId="ADAL" clId="{91098114-DB80-49B4-90E0-86E578A1CDF1}" dt="2024-10-31T11:17:33.316" v="7293" actId="478"/>
          <ac:picMkLst>
            <pc:docMk/>
            <pc:sldMk cId="1145315069" sldId="714"/>
            <ac:picMk id="3" creationId="{529C2CA2-4BA1-8857-0C78-DF93D8ECC460}"/>
          </ac:picMkLst>
        </pc:picChg>
        <pc:cxnChg chg="add mod">
          <ac:chgData name="Damian Gordon" userId="796278f3-970d-4a3b-8137-dc597a054133" providerId="ADAL" clId="{91098114-DB80-49B4-90E0-86E578A1CDF1}" dt="2024-10-31T11:19:17.567" v="7316" actId="14100"/>
          <ac:cxnSpMkLst>
            <pc:docMk/>
            <pc:sldMk cId="1145315069" sldId="714"/>
            <ac:cxnSpMk id="14" creationId="{26AD9165-2442-34A2-A96B-B2B95A97B3FC}"/>
          </ac:cxnSpMkLst>
        </pc:cxnChg>
        <pc:cxnChg chg="add mod">
          <ac:chgData name="Damian Gordon" userId="796278f3-970d-4a3b-8137-dc597a054133" providerId="ADAL" clId="{91098114-DB80-49B4-90E0-86E578A1CDF1}" dt="2024-10-31T11:19:26.766" v="7323" actId="692"/>
          <ac:cxnSpMkLst>
            <pc:docMk/>
            <pc:sldMk cId="1145315069" sldId="714"/>
            <ac:cxnSpMk id="15" creationId="{876BE8DA-3534-D92A-A6CC-E4CD5E293FEA}"/>
          </ac:cxnSpMkLst>
        </pc:cxnChg>
        <pc:cxnChg chg="add mod">
          <ac:chgData name="Damian Gordon" userId="796278f3-970d-4a3b-8137-dc597a054133" providerId="ADAL" clId="{91098114-DB80-49B4-90E0-86E578A1CDF1}" dt="2024-10-31T11:19:44.606" v="7336" actId="692"/>
          <ac:cxnSpMkLst>
            <pc:docMk/>
            <pc:sldMk cId="1145315069" sldId="714"/>
            <ac:cxnSpMk id="18" creationId="{79164E86-C90B-ADAB-6E21-7A21920591E6}"/>
          </ac:cxnSpMkLst>
        </pc:cxnChg>
        <pc:cxnChg chg="add mod">
          <ac:chgData name="Damian Gordon" userId="796278f3-970d-4a3b-8137-dc597a054133" providerId="ADAL" clId="{91098114-DB80-49B4-90E0-86E578A1CDF1}" dt="2024-10-31T11:19:37.294" v="7330" actId="14100"/>
          <ac:cxnSpMkLst>
            <pc:docMk/>
            <pc:sldMk cId="1145315069" sldId="714"/>
            <ac:cxnSpMk id="21" creationId="{136C2CAA-D123-3845-27DA-875A38C71532}"/>
          </ac:cxnSpMkLst>
        </pc:cxnChg>
        <pc:cxnChg chg="add mod">
          <ac:chgData name="Damian Gordon" userId="796278f3-970d-4a3b-8137-dc597a054133" providerId="ADAL" clId="{91098114-DB80-49B4-90E0-86E578A1CDF1}" dt="2024-10-31T11:19:50.553" v="7342" actId="692"/>
          <ac:cxnSpMkLst>
            <pc:docMk/>
            <pc:sldMk cId="1145315069" sldId="714"/>
            <ac:cxnSpMk id="26" creationId="{502E7287-A5C4-3B1E-18AA-2DAD7CE4DC1D}"/>
          </ac:cxnSpMkLst>
        </pc:cxnChg>
        <pc:cxnChg chg="add mod">
          <ac:chgData name="Damian Gordon" userId="796278f3-970d-4a3b-8137-dc597a054133" providerId="ADAL" clId="{91098114-DB80-49B4-90E0-86E578A1CDF1}" dt="2024-10-31T11:19:55.832" v="7348" actId="692"/>
          <ac:cxnSpMkLst>
            <pc:docMk/>
            <pc:sldMk cId="1145315069" sldId="714"/>
            <ac:cxnSpMk id="27" creationId="{10502B4E-CDDA-13AE-F704-DD93A72CC234}"/>
          </ac:cxnSpMkLst>
        </pc:cxnChg>
        <pc:cxnChg chg="add mod">
          <ac:chgData name="Damian Gordon" userId="796278f3-970d-4a3b-8137-dc597a054133" providerId="ADAL" clId="{91098114-DB80-49B4-90E0-86E578A1CDF1}" dt="2024-10-31T11:20:19.239" v="7367" actId="692"/>
          <ac:cxnSpMkLst>
            <pc:docMk/>
            <pc:sldMk cId="1145315069" sldId="714"/>
            <ac:cxnSpMk id="36" creationId="{78561845-CA99-E5CC-5420-5CC22179F46A}"/>
          </ac:cxnSpMkLst>
        </pc:cxnChg>
        <pc:cxnChg chg="add mod">
          <ac:chgData name="Damian Gordon" userId="796278f3-970d-4a3b-8137-dc597a054133" providerId="ADAL" clId="{91098114-DB80-49B4-90E0-86E578A1CDF1}" dt="2024-10-31T11:20:01.535" v="7354" actId="692"/>
          <ac:cxnSpMkLst>
            <pc:docMk/>
            <pc:sldMk cId="1145315069" sldId="714"/>
            <ac:cxnSpMk id="37" creationId="{B846126B-2735-6004-5BA7-FE2C23F3F236}"/>
          </ac:cxnSpMkLst>
        </pc:cxnChg>
        <pc:cxnChg chg="add mod">
          <ac:chgData name="Damian Gordon" userId="796278f3-970d-4a3b-8137-dc597a054133" providerId="ADAL" clId="{91098114-DB80-49B4-90E0-86E578A1CDF1}" dt="2024-10-31T11:20:30.051" v="7379" actId="692"/>
          <ac:cxnSpMkLst>
            <pc:docMk/>
            <pc:sldMk cId="1145315069" sldId="714"/>
            <ac:cxnSpMk id="38" creationId="{57FDC276-061A-68ED-98DD-945FBBA992E2}"/>
          </ac:cxnSpMkLst>
        </pc:cxnChg>
        <pc:cxnChg chg="add mod">
          <ac:chgData name="Damian Gordon" userId="796278f3-970d-4a3b-8137-dc597a054133" providerId="ADAL" clId="{91098114-DB80-49B4-90E0-86E578A1CDF1}" dt="2024-10-31T11:20:35.419" v="7385" actId="692"/>
          <ac:cxnSpMkLst>
            <pc:docMk/>
            <pc:sldMk cId="1145315069" sldId="714"/>
            <ac:cxnSpMk id="39" creationId="{5076CEEF-BA1B-F3A1-026C-E5D596EA19DE}"/>
          </ac:cxnSpMkLst>
        </pc:cxnChg>
        <pc:cxnChg chg="add mod">
          <ac:chgData name="Damian Gordon" userId="796278f3-970d-4a3b-8137-dc597a054133" providerId="ADAL" clId="{91098114-DB80-49B4-90E0-86E578A1CDF1}" dt="2024-10-31T11:20:24.701" v="7373" actId="692"/>
          <ac:cxnSpMkLst>
            <pc:docMk/>
            <pc:sldMk cId="1145315069" sldId="714"/>
            <ac:cxnSpMk id="40" creationId="{1E8A8956-AF79-7D2E-CA75-6225CE9CDEF7}"/>
          </ac:cxnSpMkLst>
        </pc:cxnChg>
        <pc:cxnChg chg="add mod">
          <ac:chgData name="Damian Gordon" userId="796278f3-970d-4a3b-8137-dc597a054133" providerId="ADAL" clId="{91098114-DB80-49B4-90E0-86E578A1CDF1}" dt="2024-10-31T11:20:08.360" v="7360" actId="692"/>
          <ac:cxnSpMkLst>
            <pc:docMk/>
            <pc:sldMk cId="1145315069" sldId="714"/>
            <ac:cxnSpMk id="41" creationId="{DE6F2332-68A0-CD15-F5CA-1991F7384B5F}"/>
          </ac:cxnSpMkLst>
        </pc:cxnChg>
      </pc:sldChg>
      <pc:sldChg chg="add del">
        <pc:chgData name="Damian Gordon" userId="796278f3-970d-4a3b-8137-dc597a054133" providerId="ADAL" clId="{91098114-DB80-49B4-90E0-86E578A1CDF1}" dt="2024-10-31T11:13:21.163" v="7230" actId="47"/>
        <pc:sldMkLst>
          <pc:docMk/>
          <pc:sldMk cId="3686026839" sldId="714"/>
        </pc:sldMkLst>
      </pc:sldChg>
      <pc:sldChg chg="modSp add mod">
        <pc:chgData name="Damian Gordon" userId="796278f3-970d-4a3b-8137-dc597a054133" providerId="ADAL" clId="{91098114-DB80-49B4-90E0-86E578A1CDF1}" dt="2024-10-31T11:32:24.949" v="7599"/>
        <pc:sldMkLst>
          <pc:docMk/>
          <pc:sldMk cId="1971877005" sldId="715"/>
        </pc:sldMkLst>
        <pc:spChg chg="mod">
          <ac:chgData name="Damian Gordon" userId="796278f3-970d-4a3b-8137-dc597a054133" providerId="ADAL" clId="{91098114-DB80-49B4-90E0-86E578A1CDF1}" dt="2024-10-31T11:32:24.949" v="7599"/>
          <ac:spMkLst>
            <pc:docMk/>
            <pc:sldMk cId="1971877005" sldId="715"/>
            <ac:spMk id="2" creationId="{82BB5A73-C3EC-36BD-19CF-FE005EE2C5B3}"/>
          </ac:spMkLst>
        </pc:spChg>
        <pc:spChg chg="mod">
          <ac:chgData name="Damian Gordon" userId="796278f3-970d-4a3b-8137-dc597a054133" providerId="ADAL" clId="{91098114-DB80-49B4-90E0-86E578A1CDF1}" dt="2024-10-31T11:25:55.948" v="7472" actId="20577"/>
          <ac:spMkLst>
            <pc:docMk/>
            <pc:sldMk cId="1971877005" sldId="715"/>
            <ac:spMk id="3" creationId="{2C94C860-88ED-912C-8E93-B90E909CB867}"/>
          </ac:spMkLst>
        </pc:spChg>
      </pc:sldChg>
      <pc:sldChg chg="modSp add mod">
        <pc:chgData name="Damian Gordon" userId="796278f3-970d-4a3b-8137-dc597a054133" providerId="ADAL" clId="{91098114-DB80-49B4-90E0-86E578A1CDF1}" dt="2024-10-31T11:32:28.173" v="7601"/>
        <pc:sldMkLst>
          <pc:docMk/>
          <pc:sldMk cId="1264344965" sldId="716"/>
        </pc:sldMkLst>
        <pc:spChg chg="mod">
          <ac:chgData name="Damian Gordon" userId="796278f3-970d-4a3b-8137-dc597a054133" providerId="ADAL" clId="{91098114-DB80-49B4-90E0-86E578A1CDF1}" dt="2024-10-31T11:32:28.173" v="7601"/>
          <ac:spMkLst>
            <pc:docMk/>
            <pc:sldMk cId="1264344965" sldId="716"/>
            <ac:spMk id="2" creationId="{C434C241-EE09-3FC6-D2AD-95FA8CA15F3E}"/>
          </ac:spMkLst>
        </pc:spChg>
        <pc:spChg chg="mod">
          <ac:chgData name="Damian Gordon" userId="796278f3-970d-4a3b-8137-dc597a054133" providerId="ADAL" clId="{91098114-DB80-49B4-90E0-86E578A1CDF1}" dt="2024-10-31T11:27:12.953" v="7501" actId="12"/>
          <ac:spMkLst>
            <pc:docMk/>
            <pc:sldMk cId="1264344965" sldId="716"/>
            <ac:spMk id="3" creationId="{34E62992-5296-66FE-49F5-F8B21FA2AE31}"/>
          </ac:spMkLst>
        </pc:spChg>
      </pc:sldChg>
      <pc:sldChg chg="modSp add mod">
        <pc:chgData name="Damian Gordon" userId="796278f3-970d-4a3b-8137-dc597a054133" providerId="ADAL" clId="{91098114-DB80-49B4-90E0-86E578A1CDF1}" dt="2024-10-31T11:32:31.746" v="7603"/>
        <pc:sldMkLst>
          <pc:docMk/>
          <pc:sldMk cId="2570414941" sldId="717"/>
        </pc:sldMkLst>
        <pc:spChg chg="mod">
          <ac:chgData name="Damian Gordon" userId="796278f3-970d-4a3b-8137-dc597a054133" providerId="ADAL" clId="{91098114-DB80-49B4-90E0-86E578A1CDF1}" dt="2024-10-31T11:32:31.746" v="7603"/>
          <ac:spMkLst>
            <pc:docMk/>
            <pc:sldMk cId="2570414941" sldId="717"/>
            <ac:spMk id="2" creationId="{A1996E37-45DA-2B97-911D-3FE76A9D60BB}"/>
          </ac:spMkLst>
        </pc:spChg>
        <pc:spChg chg="mod">
          <ac:chgData name="Damian Gordon" userId="796278f3-970d-4a3b-8137-dc597a054133" providerId="ADAL" clId="{91098114-DB80-49B4-90E0-86E578A1CDF1}" dt="2024-10-31T11:28:34.722" v="7511" actId="20577"/>
          <ac:spMkLst>
            <pc:docMk/>
            <pc:sldMk cId="2570414941" sldId="717"/>
            <ac:spMk id="3" creationId="{D472F4E7-07C2-B603-A158-B0064CF01D75}"/>
          </ac:spMkLst>
        </pc:spChg>
      </pc:sldChg>
      <pc:sldChg chg="modSp add mod">
        <pc:chgData name="Damian Gordon" userId="796278f3-970d-4a3b-8137-dc597a054133" providerId="ADAL" clId="{91098114-DB80-49B4-90E0-86E578A1CDF1}" dt="2024-10-31T11:32:35.256" v="7605"/>
        <pc:sldMkLst>
          <pc:docMk/>
          <pc:sldMk cId="743853068" sldId="718"/>
        </pc:sldMkLst>
        <pc:spChg chg="mod">
          <ac:chgData name="Damian Gordon" userId="796278f3-970d-4a3b-8137-dc597a054133" providerId="ADAL" clId="{91098114-DB80-49B4-90E0-86E578A1CDF1}" dt="2024-10-31T11:32:35.256" v="7605"/>
          <ac:spMkLst>
            <pc:docMk/>
            <pc:sldMk cId="743853068" sldId="718"/>
            <ac:spMk id="2" creationId="{89A7603F-2C50-5D5E-B68A-846BB244ADBE}"/>
          </ac:spMkLst>
        </pc:spChg>
        <pc:spChg chg="mod">
          <ac:chgData name="Damian Gordon" userId="796278f3-970d-4a3b-8137-dc597a054133" providerId="ADAL" clId="{91098114-DB80-49B4-90E0-86E578A1CDF1}" dt="2024-10-31T11:29:07.466" v="7519" actId="5793"/>
          <ac:spMkLst>
            <pc:docMk/>
            <pc:sldMk cId="743853068" sldId="718"/>
            <ac:spMk id="3" creationId="{F9E8808A-F1E3-2295-3323-53E7C4322C65}"/>
          </ac:spMkLst>
        </pc:spChg>
      </pc:sldChg>
      <pc:sldChg chg="addSp modSp add mod ord">
        <pc:chgData name="Damian Gordon" userId="796278f3-970d-4a3b-8137-dc597a054133" providerId="ADAL" clId="{91098114-DB80-49B4-90E0-86E578A1CDF1}" dt="2024-10-31T11:46:36.500" v="7810"/>
        <pc:sldMkLst>
          <pc:docMk/>
          <pc:sldMk cId="2380218620" sldId="719"/>
        </pc:sldMkLst>
        <pc:spChg chg="mod">
          <ac:chgData name="Damian Gordon" userId="796278f3-970d-4a3b-8137-dc597a054133" providerId="ADAL" clId="{91098114-DB80-49B4-90E0-86E578A1CDF1}" dt="2024-10-31T11:32:04.271" v="7595" actId="20577"/>
          <ac:spMkLst>
            <pc:docMk/>
            <pc:sldMk cId="2380218620" sldId="719"/>
            <ac:spMk id="2" creationId="{3CD40A55-EFC0-EA4D-502C-88566538C22E}"/>
          </ac:spMkLst>
        </pc:spChg>
        <pc:spChg chg="add mod">
          <ac:chgData name="Damian Gordon" userId="796278f3-970d-4a3b-8137-dc597a054133" providerId="ADAL" clId="{91098114-DB80-49B4-90E0-86E578A1CDF1}" dt="2024-10-31T11:46:36.500" v="7810"/>
          <ac:spMkLst>
            <pc:docMk/>
            <pc:sldMk cId="2380218620" sldId="719"/>
            <ac:spMk id="3" creationId="{46053A21-4BDC-292C-2BC4-D01E367E76C9}"/>
          </ac:spMkLst>
        </pc:spChg>
        <pc:spChg chg="add mod">
          <ac:chgData name="Damian Gordon" userId="796278f3-970d-4a3b-8137-dc597a054133" providerId="ADAL" clId="{91098114-DB80-49B4-90E0-86E578A1CDF1}" dt="2024-10-31T11:46:36.500" v="7810"/>
          <ac:spMkLst>
            <pc:docMk/>
            <pc:sldMk cId="2380218620" sldId="719"/>
            <ac:spMk id="4" creationId="{62EB24E1-8019-B08F-15FC-9A7A3400EECF}"/>
          </ac:spMkLst>
        </pc:spChg>
        <pc:spChg chg="add mod">
          <ac:chgData name="Damian Gordon" userId="796278f3-970d-4a3b-8137-dc597a054133" providerId="ADAL" clId="{91098114-DB80-49B4-90E0-86E578A1CDF1}" dt="2024-10-31T11:46:36.500" v="7810"/>
          <ac:spMkLst>
            <pc:docMk/>
            <pc:sldMk cId="2380218620" sldId="719"/>
            <ac:spMk id="6" creationId="{AB010588-CF4B-DC78-2C25-43FE399BD9B0}"/>
          </ac:spMkLst>
        </pc:spChg>
        <pc:spChg chg="add mod">
          <ac:chgData name="Damian Gordon" userId="796278f3-970d-4a3b-8137-dc597a054133" providerId="ADAL" clId="{91098114-DB80-49B4-90E0-86E578A1CDF1}" dt="2024-10-31T11:46:36.500" v="7810"/>
          <ac:spMkLst>
            <pc:docMk/>
            <pc:sldMk cId="2380218620" sldId="719"/>
            <ac:spMk id="8" creationId="{9FB9ECAF-D05A-173E-9995-7A0B76CA001A}"/>
          </ac:spMkLst>
        </pc:spChg>
        <pc:spChg chg="add mod">
          <ac:chgData name="Damian Gordon" userId="796278f3-970d-4a3b-8137-dc597a054133" providerId="ADAL" clId="{91098114-DB80-49B4-90E0-86E578A1CDF1}" dt="2024-10-31T11:46:36.500" v="7810"/>
          <ac:spMkLst>
            <pc:docMk/>
            <pc:sldMk cId="2380218620" sldId="719"/>
            <ac:spMk id="10" creationId="{44D984E9-D486-5E68-7547-444AC8FCA2EE}"/>
          </ac:spMkLst>
        </pc:spChg>
      </pc:sldChg>
      <pc:sldChg chg="addSp modSp add mod ord">
        <pc:chgData name="Damian Gordon" userId="796278f3-970d-4a3b-8137-dc597a054133" providerId="ADAL" clId="{91098114-DB80-49B4-90E0-86E578A1CDF1}" dt="2024-10-31T11:46:48.329" v="7811"/>
        <pc:sldMkLst>
          <pc:docMk/>
          <pc:sldMk cId="717447132" sldId="720"/>
        </pc:sldMkLst>
        <pc:spChg chg="mod">
          <ac:chgData name="Damian Gordon" userId="796278f3-970d-4a3b-8137-dc597a054133" providerId="ADAL" clId="{91098114-DB80-49B4-90E0-86E578A1CDF1}" dt="2024-10-31T11:32:55.774" v="7628" actId="20577"/>
          <ac:spMkLst>
            <pc:docMk/>
            <pc:sldMk cId="717447132" sldId="720"/>
            <ac:spMk id="2" creationId="{9EA5986C-4BEE-697E-4B39-679AC8FC0733}"/>
          </ac:spMkLst>
        </pc:spChg>
        <pc:spChg chg="add mod">
          <ac:chgData name="Damian Gordon" userId="796278f3-970d-4a3b-8137-dc597a054133" providerId="ADAL" clId="{91098114-DB80-49B4-90E0-86E578A1CDF1}" dt="2024-10-31T11:46:48.329" v="7811"/>
          <ac:spMkLst>
            <pc:docMk/>
            <pc:sldMk cId="717447132" sldId="720"/>
            <ac:spMk id="4" creationId="{61340505-1433-8781-3D8B-03FF6942E604}"/>
          </ac:spMkLst>
        </pc:spChg>
        <pc:spChg chg="add mod">
          <ac:chgData name="Damian Gordon" userId="796278f3-970d-4a3b-8137-dc597a054133" providerId="ADAL" clId="{91098114-DB80-49B4-90E0-86E578A1CDF1}" dt="2024-10-31T11:46:48.329" v="7811"/>
          <ac:spMkLst>
            <pc:docMk/>
            <pc:sldMk cId="717447132" sldId="720"/>
            <ac:spMk id="5" creationId="{E088BB92-0D04-29E5-295E-D7B93C3E6AE8}"/>
          </ac:spMkLst>
        </pc:spChg>
        <pc:spChg chg="add mod">
          <ac:chgData name="Damian Gordon" userId="796278f3-970d-4a3b-8137-dc597a054133" providerId="ADAL" clId="{91098114-DB80-49B4-90E0-86E578A1CDF1}" dt="2024-10-31T11:46:48.329" v="7811"/>
          <ac:spMkLst>
            <pc:docMk/>
            <pc:sldMk cId="717447132" sldId="720"/>
            <ac:spMk id="6" creationId="{3A6810BA-F3B8-6BBD-C0D9-298AC7B718EE}"/>
          </ac:spMkLst>
        </pc:spChg>
        <pc:spChg chg="add mod">
          <ac:chgData name="Damian Gordon" userId="796278f3-970d-4a3b-8137-dc597a054133" providerId="ADAL" clId="{91098114-DB80-49B4-90E0-86E578A1CDF1}" dt="2024-10-31T11:46:48.329" v="7811"/>
          <ac:spMkLst>
            <pc:docMk/>
            <pc:sldMk cId="717447132" sldId="720"/>
            <ac:spMk id="8" creationId="{C4CB93BE-902C-D62C-2A94-4C4A44AEDDC3}"/>
          </ac:spMkLst>
        </pc:spChg>
        <pc:spChg chg="add mod">
          <ac:chgData name="Damian Gordon" userId="796278f3-970d-4a3b-8137-dc597a054133" providerId="ADAL" clId="{91098114-DB80-49B4-90E0-86E578A1CDF1}" dt="2024-10-31T11:46:48.329" v="7811"/>
          <ac:spMkLst>
            <pc:docMk/>
            <pc:sldMk cId="717447132" sldId="720"/>
            <ac:spMk id="10" creationId="{87F9D3C0-8D5F-5ACD-4E9A-313E249C24DB}"/>
          </ac:spMkLst>
        </pc:spChg>
      </pc:sldChg>
      <pc:sldChg chg="modSp add mod ord">
        <pc:chgData name="Damian Gordon" userId="796278f3-970d-4a3b-8137-dc597a054133" providerId="ADAL" clId="{91098114-DB80-49B4-90E0-86E578A1CDF1}" dt="2024-10-31T11:35:20.645" v="7665" actId="20577"/>
        <pc:sldMkLst>
          <pc:docMk/>
          <pc:sldMk cId="2626643392" sldId="721"/>
        </pc:sldMkLst>
        <pc:spChg chg="mod">
          <ac:chgData name="Damian Gordon" userId="796278f3-970d-4a3b-8137-dc597a054133" providerId="ADAL" clId="{91098114-DB80-49B4-90E0-86E578A1CDF1}" dt="2024-10-31T11:34:38.045" v="7656" actId="20577"/>
          <ac:spMkLst>
            <pc:docMk/>
            <pc:sldMk cId="2626643392" sldId="721"/>
            <ac:spMk id="2" creationId="{F6B40013-849C-D195-A61A-9ECEACFDEC0F}"/>
          </ac:spMkLst>
        </pc:spChg>
        <pc:spChg chg="mod">
          <ac:chgData name="Damian Gordon" userId="796278f3-970d-4a3b-8137-dc597a054133" providerId="ADAL" clId="{91098114-DB80-49B4-90E0-86E578A1CDF1}" dt="2024-10-31T11:35:20.645" v="7665" actId="20577"/>
          <ac:spMkLst>
            <pc:docMk/>
            <pc:sldMk cId="2626643392" sldId="721"/>
            <ac:spMk id="3" creationId="{B93FD12C-FDC4-E959-34F2-07EF647EEB4A}"/>
          </ac:spMkLst>
        </pc:spChg>
      </pc:sldChg>
      <pc:sldChg chg="addSp modSp add mod">
        <pc:chgData name="Damian Gordon" userId="796278f3-970d-4a3b-8137-dc597a054133" providerId="ADAL" clId="{91098114-DB80-49B4-90E0-86E578A1CDF1}" dt="2024-10-31T11:39:02.774" v="7713" actId="14100"/>
        <pc:sldMkLst>
          <pc:docMk/>
          <pc:sldMk cId="2049118790" sldId="722"/>
        </pc:sldMkLst>
        <pc:spChg chg="mod">
          <ac:chgData name="Damian Gordon" userId="796278f3-970d-4a3b-8137-dc597a054133" providerId="ADAL" clId="{91098114-DB80-49B4-90E0-86E578A1CDF1}" dt="2024-10-31T11:39:02.774" v="7713" actId="14100"/>
          <ac:spMkLst>
            <pc:docMk/>
            <pc:sldMk cId="2049118790" sldId="722"/>
            <ac:spMk id="3" creationId="{B728AAAA-7323-1C51-A220-0E665B173F37}"/>
          </ac:spMkLst>
        </pc:spChg>
        <pc:spChg chg="add mod">
          <ac:chgData name="Damian Gordon" userId="796278f3-970d-4a3b-8137-dc597a054133" providerId="ADAL" clId="{91098114-DB80-49B4-90E0-86E578A1CDF1}" dt="2024-10-31T11:37:12.492" v="7685" actId="14100"/>
          <ac:spMkLst>
            <pc:docMk/>
            <pc:sldMk cId="2049118790" sldId="722"/>
            <ac:spMk id="4" creationId="{373B2C44-FA0D-044E-745F-3CF1AA7FE487}"/>
          </ac:spMkLst>
        </pc:spChg>
      </pc:sldChg>
      <pc:sldChg chg="addSp delSp modSp add mod">
        <pc:chgData name="Damian Gordon" userId="796278f3-970d-4a3b-8137-dc597a054133" providerId="ADAL" clId="{91098114-DB80-49B4-90E0-86E578A1CDF1}" dt="2024-10-31T11:38:29.477" v="7705" actId="20577"/>
        <pc:sldMkLst>
          <pc:docMk/>
          <pc:sldMk cId="1144337560" sldId="723"/>
        </pc:sldMkLst>
        <pc:spChg chg="add del mod">
          <ac:chgData name="Damian Gordon" userId="796278f3-970d-4a3b-8137-dc597a054133" providerId="ADAL" clId="{91098114-DB80-49B4-90E0-86E578A1CDF1}" dt="2024-10-31T11:38:29.477" v="7705" actId="20577"/>
          <ac:spMkLst>
            <pc:docMk/>
            <pc:sldMk cId="1144337560" sldId="723"/>
            <ac:spMk id="3" creationId="{5EB707BA-4243-603E-2B61-9E3346800DA9}"/>
          </ac:spMkLst>
        </pc:spChg>
        <pc:spChg chg="del">
          <ac:chgData name="Damian Gordon" userId="796278f3-970d-4a3b-8137-dc597a054133" providerId="ADAL" clId="{91098114-DB80-49B4-90E0-86E578A1CDF1}" dt="2024-10-31T11:38:14.519" v="7702" actId="478"/>
          <ac:spMkLst>
            <pc:docMk/>
            <pc:sldMk cId="1144337560" sldId="723"/>
            <ac:spMk id="4" creationId="{59013E34-5BB1-477E-BB4C-D6477A39A073}"/>
          </ac:spMkLst>
        </pc:spChg>
        <pc:spChg chg="add del mod">
          <ac:chgData name="Damian Gordon" userId="796278f3-970d-4a3b-8137-dc597a054133" providerId="ADAL" clId="{91098114-DB80-49B4-90E0-86E578A1CDF1}" dt="2024-10-31T11:38:12.185" v="7701" actId="478"/>
          <ac:spMkLst>
            <pc:docMk/>
            <pc:sldMk cId="1144337560" sldId="723"/>
            <ac:spMk id="6" creationId="{9721AFDD-6AB8-2FC4-0689-647F93C91D10}"/>
          </ac:spMkLst>
        </pc:spChg>
      </pc:sldChg>
      <pc:sldChg chg="modSp add mod">
        <pc:chgData name="Damian Gordon" userId="796278f3-970d-4a3b-8137-dc597a054133" providerId="ADAL" clId="{91098114-DB80-49B4-90E0-86E578A1CDF1}" dt="2024-10-31T11:39:36.912" v="7717" actId="20577"/>
        <pc:sldMkLst>
          <pc:docMk/>
          <pc:sldMk cId="4024808391" sldId="724"/>
        </pc:sldMkLst>
        <pc:spChg chg="mod">
          <ac:chgData name="Damian Gordon" userId="796278f3-970d-4a3b-8137-dc597a054133" providerId="ADAL" clId="{91098114-DB80-49B4-90E0-86E578A1CDF1}" dt="2024-10-31T11:39:36.912" v="7717" actId="20577"/>
          <ac:spMkLst>
            <pc:docMk/>
            <pc:sldMk cId="4024808391" sldId="724"/>
            <ac:spMk id="3" creationId="{A67D0077-5EDA-47CA-5504-482DBAAF4C5F}"/>
          </ac:spMkLst>
        </pc:spChg>
      </pc:sldChg>
      <pc:sldChg chg="modSp add mod">
        <pc:chgData name="Damian Gordon" userId="796278f3-970d-4a3b-8137-dc597a054133" providerId="ADAL" clId="{91098114-DB80-49B4-90E0-86E578A1CDF1}" dt="2024-10-31T11:40:14.473" v="7720" actId="15"/>
        <pc:sldMkLst>
          <pc:docMk/>
          <pc:sldMk cId="1418962274" sldId="725"/>
        </pc:sldMkLst>
        <pc:spChg chg="mod">
          <ac:chgData name="Damian Gordon" userId="796278f3-970d-4a3b-8137-dc597a054133" providerId="ADAL" clId="{91098114-DB80-49B4-90E0-86E578A1CDF1}" dt="2024-10-31T11:40:14.473" v="7720" actId="15"/>
          <ac:spMkLst>
            <pc:docMk/>
            <pc:sldMk cId="1418962274" sldId="725"/>
            <ac:spMk id="3" creationId="{A92ABB3F-0543-4784-7B9F-17DF45C44AE3}"/>
          </ac:spMkLst>
        </pc:spChg>
      </pc:sldChg>
      <pc:sldChg chg="addSp modSp add mod ord">
        <pc:chgData name="Damian Gordon" userId="796278f3-970d-4a3b-8137-dc597a054133" providerId="ADAL" clId="{91098114-DB80-49B4-90E0-86E578A1CDF1}" dt="2024-10-31T11:47:08.066" v="7819" actId="1035"/>
        <pc:sldMkLst>
          <pc:docMk/>
          <pc:sldMk cId="3969788717" sldId="726"/>
        </pc:sldMkLst>
        <pc:spChg chg="mod">
          <ac:chgData name="Damian Gordon" userId="796278f3-970d-4a3b-8137-dc597a054133" providerId="ADAL" clId="{91098114-DB80-49B4-90E0-86E578A1CDF1}" dt="2024-10-31T11:41:24.979" v="7724"/>
          <ac:spMkLst>
            <pc:docMk/>
            <pc:sldMk cId="3969788717" sldId="726"/>
            <ac:spMk id="2" creationId="{8CC60F2B-E9AC-2E67-CDA1-BA10D9706DD1}"/>
          </ac:spMkLst>
        </pc:spChg>
        <pc:spChg chg="add mod">
          <ac:chgData name="Damian Gordon" userId="796278f3-970d-4a3b-8137-dc597a054133" providerId="ADAL" clId="{91098114-DB80-49B4-90E0-86E578A1CDF1}" dt="2024-10-31T11:47:04.443" v="7812"/>
          <ac:spMkLst>
            <pc:docMk/>
            <pc:sldMk cId="3969788717" sldId="726"/>
            <ac:spMk id="3" creationId="{8AAF293D-332B-20E2-6D15-86608E70C0EA}"/>
          </ac:spMkLst>
        </pc:spChg>
        <pc:spChg chg="add mod">
          <ac:chgData name="Damian Gordon" userId="796278f3-970d-4a3b-8137-dc597a054133" providerId="ADAL" clId="{91098114-DB80-49B4-90E0-86E578A1CDF1}" dt="2024-10-31T11:47:04.443" v="7812"/>
          <ac:spMkLst>
            <pc:docMk/>
            <pc:sldMk cId="3969788717" sldId="726"/>
            <ac:spMk id="9" creationId="{B2003BD7-9D75-FC01-D8BF-F395C1D01A45}"/>
          </ac:spMkLst>
        </pc:spChg>
        <pc:spChg chg="add mod">
          <ac:chgData name="Damian Gordon" userId="796278f3-970d-4a3b-8137-dc597a054133" providerId="ADAL" clId="{91098114-DB80-49B4-90E0-86E578A1CDF1}" dt="2024-10-31T11:47:04.443" v="7812"/>
          <ac:spMkLst>
            <pc:docMk/>
            <pc:sldMk cId="3969788717" sldId="726"/>
            <ac:spMk id="13" creationId="{F325595E-3064-0391-D06A-9F01B29082E4}"/>
          </ac:spMkLst>
        </pc:spChg>
        <pc:spChg chg="add mod">
          <ac:chgData name="Damian Gordon" userId="796278f3-970d-4a3b-8137-dc597a054133" providerId="ADAL" clId="{91098114-DB80-49B4-90E0-86E578A1CDF1}" dt="2024-10-31T11:47:04.443" v="7812"/>
          <ac:spMkLst>
            <pc:docMk/>
            <pc:sldMk cId="3969788717" sldId="726"/>
            <ac:spMk id="16" creationId="{274DE8C0-94FA-CDD1-7CD3-C109883EFE89}"/>
          </ac:spMkLst>
        </pc:spChg>
        <pc:spChg chg="add mod">
          <ac:chgData name="Damian Gordon" userId="796278f3-970d-4a3b-8137-dc597a054133" providerId="ADAL" clId="{91098114-DB80-49B4-90E0-86E578A1CDF1}" dt="2024-10-31T11:47:04.443" v="7812"/>
          <ac:spMkLst>
            <pc:docMk/>
            <pc:sldMk cId="3969788717" sldId="726"/>
            <ac:spMk id="17" creationId="{5985201A-983F-8FC5-C267-F65BF5D0D0EF}"/>
          </ac:spMkLst>
        </pc:spChg>
        <pc:spChg chg="mod">
          <ac:chgData name="Damian Gordon" userId="796278f3-970d-4a3b-8137-dc597a054133" providerId="ADAL" clId="{91098114-DB80-49B4-90E0-86E578A1CDF1}" dt="2024-10-31T11:47:08.066" v="7819" actId="1035"/>
          <ac:spMkLst>
            <pc:docMk/>
            <pc:sldMk cId="3969788717" sldId="726"/>
            <ac:spMk id="61" creationId="{CF553631-3F8A-FFF6-9C11-24BE7B9028F6}"/>
          </ac:spMkLst>
        </pc:spChg>
      </pc:sldChg>
      <pc:sldChg chg="addSp delSp modSp new mod ord setBg addAnim setClrOvrMap">
        <pc:chgData name="Damian Gordon" userId="796278f3-970d-4a3b-8137-dc597a054133" providerId="ADAL" clId="{91098114-DB80-49B4-90E0-86E578A1CDF1}" dt="2024-11-01T19:52:55.385" v="8343"/>
        <pc:sldMkLst>
          <pc:docMk/>
          <pc:sldMk cId="337636775" sldId="727"/>
        </pc:sldMkLst>
        <pc:spChg chg="mod">
          <ac:chgData name="Damian Gordon" userId="796278f3-970d-4a3b-8137-dc597a054133" providerId="ADAL" clId="{91098114-DB80-49B4-90E0-86E578A1CDF1}" dt="2024-11-01T19:13:43.521" v="7898" actId="20577"/>
          <ac:spMkLst>
            <pc:docMk/>
            <pc:sldMk cId="337636775" sldId="727"/>
            <ac:spMk id="2" creationId="{81137644-4545-DE99-35F7-1FE2A7BD4BB5}"/>
          </ac:spMkLst>
        </pc:spChg>
        <pc:spChg chg="del">
          <ac:chgData name="Damian Gordon" userId="796278f3-970d-4a3b-8137-dc597a054133" providerId="ADAL" clId="{91098114-DB80-49B4-90E0-86E578A1CDF1}" dt="2024-11-01T19:13:18.450" v="7868" actId="478"/>
          <ac:spMkLst>
            <pc:docMk/>
            <pc:sldMk cId="337636775" sldId="727"/>
            <ac:spMk id="3" creationId="{F1C57C0A-68A3-BA9C-0519-36CC1E3F3C04}"/>
          </ac:spMkLst>
        </pc:spChg>
        <pc:spChg chg="add">
          <ac:chgData name="Damian Gordon" userId="796278f3-970d-4a3b-8137-dc597a054133" providerId="ADAL" clId="{91098114-DB80-49B4-90E0-86E578A1CDF1}" dt="2024-11-01T19:13:33.402" v="7875" actId="26606"/>
          <ac:spMkLst>
            <pc:docMk/>
            <pc:sldMk cId="337636775" sldId="727"/>
            <ac:spMk id="8" creationId="{71B2258F-86CA-4D4D-8270-BC05FCDEBFB3}"/>
          </ac:spMkLst>
        </pc:spChg>
        <pc:picChg chg="add">
          <ac:chgData name="Damian Gordon" userId="796278f3-970d-4a3b-8137-dc597a054133" providerId="ADAL" clId="{91098114-DB80-49B4-90E0-86E578A1CDF1}" dt="2024-11-01T19:13:33.402" v="7875" actId="26606"/>
          <ac:picMkLst>
            <pc:docMk/>
            <pc:sldMk cId="337636775" sldId="727"/>
            <ac:picMk id="4" creationId="{AED8F2B1-F5AB-3D1A-BA19-E78C9D74049F}"/>
          </ac:picMkLst>
        </pc:picChg>
      </pc:sldChg>
      <pc:sldChg chg="add">
        <pc:chgData name="Damian Gordon" userId="796278f3-970d-4a3b-8137-dc597a054133" providerId="ADAL" clId="{91098114-DB80-49B4-90E0-86E578A1CDF1}" dt="2024-11-01T19:13:48.776" v="7899"/>
        <pc:sldMkLst>
          <pc:docMk/>
          <pc:sldMk cId="2932554033" sldId="728"/>
        </pc:sldMkLst>
      </pc:sldChg>
      <pc:sldChg chg="addSp delSp modSp add mod ord">
        <pc:chgData name="Damian Gordon" userId="796278f3-970d-4a3b-8137-dc597a054133" providerId="ADAL" clId="{91098114-DB80-49B4-90E0-86E578A1CDF1}" dt="2024-11-01T19:52:55.385" v="8343"/>
        <pc:sldMkLst>
          <pc:docMk/>
          <pc:sldMk cId="3909325420" sldId="729"/>
        </pc:sldMkLst>
        <pc:spChg chg="mod">
          <ac:chgData name="Damian Gordon" userId="796278f3-970d-4a3b-8137-dc597a054133" providerId="ADAL" clId="{91098114-DB80-49B4-90E0-86E578A1CDF1}" dt="2024-11-01T19:22:01.353" v="8051" actId="20577"/>
          <ac:spMkLst>
            <pc:docMk/>
            <pc:sldMk cId="3909325420" sldId="729"/>
            <ac:spMk id="3" creationId="{9449C3E9-B66F-67C6-D052-5435D7C3485A}"/>
          </ac:spMkLst>
        </pc:spChg>
        <pc:picChg chg="add del mod ord">
          <ac:chgData name="Damian Gordon" userId="796278f3-970d-4a3b-8137-dc597a054133" providerId="ADAL" clId="{91098114-DB80-49B4-90E0-86E578A1CDF1}" dt="2024-11-01T19:23:22.404" v="8056" actId="478"/>
          <ac:picMkLst>
            <pc:docMk/>
            <pc:sldMk cId="3909325420" sldId="729"/>
            <ac:picMk id="5" creationId="{DE0CEAD8-32FF-8057-44E9-85E603300678}"/>
          </ac:picMkLst>
        </pc:picChg>
        <pc:picChg chg="del">
          <ac:chgData name="Damian Gordon" userId="796278f3-970d-4a3b-8137-dc597a054133" providerId="ADAL" clId="{91098114-DB80-49B4-90E0-86E578A1CDF1}" dt="2024-11-01T19:18:52.869" v="8004" actId="478"/>
          <ac:picMkLst>
            <pc:docMk/>
            <pc:sldMk cId="3909325420" sldId="729"/>
            <ac:picMk id="1026" creationId="{B05FC784-DB5C-F1E8-0E63-66A326BCF8B1}"/>
          </ac:picMkLst>
        </pc:picChg>
        <pc:picChg chg="add del mod">
          <ac:chgData name="Damian Gordon" userId="796278f3-970d-4a3b-8137-dc597a054133" providerId="ADAL" clId="{91098114-DB80-49B4-90E0-86E578A1CDF1}" dt="2024-11-01T19:19:16.764" v="8010" actId="21"/>
          <ac:picMkLst>
            <pc:docMk/>
            <pc:sldMk cId="3909325420" sldId="729"/>
            <ac:picMk id="2050" creationId="{6E1B8DC4-CE1A-A4A5-10F6-C22EF2CFA8F2}"/>
          </ac:picMkLst>
        </pc:picChg>
        <pc:picChg chg="add mod">
          <ac:chgData name="Damian Gordon" userId="796278f3-970d-4a3b-8137-dc597a054133" providerId="ADAL" clId="{91098114-DB80-49B4-90E0-86E578A1CDF1}" dt="2024-11-01T19:23:21.539" v="8055" actId="167"/>
          <ac:picMkLst>
            <pc:docMk/>
            <pc:sldMk cId="3909325420" sldId="729"/>
            <ac:picMk id="2052" creationId="{74D9C8EF-3B4E-1434-1941-D27DE73FE9F6}"/>
          </ac:picMkLst>
        </pc:picChg>
      </pc:sldChg>
      <pc:sldChg chg="addSp delSp modSp add mod ord">
        <pc:chgData name="Damian Gordon" userId="796278f3-970d-4a3b-8137-dc597a054133" providerId="ADAL" clId="{91098114-DB80-49B4-90E0-86E578A1CDF1}" dt="2024-11-01T19:52:55.385" v="8343"/>
        <pc:sldMkLst>
          <pc:docMk/>
          <pc:sldMk cId="552204436" sldId="730"/>
        </pc:sldMkLst>
        <pc:spChg chg="mod">
          <ac:chgData name="Damian Gordon" userId="796278f3-970d-4a3b-8137-dc597a054133" providerId="ADAL" clId="{91098114-DB80-49B4-90E0-86E578A1CDF1}" dt="2024-11-01T19:24:16.971" v="8094" actId="20577"/>
          <ac:spMkLst>
            <pc:docMk/>
            <pc:sldMk cId="552204436" sldId="730"/>
            <ac:spMk id="3" creationId="{EB74B863-BACE-B7AE-006F-55DFD2666E31}"/>
          </ac:spMkLst>
        </pc:spChg>
        <pc:picChg chg="add mod ord">
          <ac:chgData name="Damian Gordon" userId="796278f3-970d-4a3b-8137-dc597a054133" providerId="ADAL" clId="{91098114-DB80-49B4-90E0-86E578A1CDF1}" dt="2024-11-01T19:24:47.789" v="8142" actId="1037"/>
          <ac:picMkLst>
            <pc:docMk/>
            <pc:sldMk cId="552204436" sldId="730"/>
            <ac:picMk id="5" creationId="{5428E453-2E89-E723-3C31-E9163AC4776D}"/>
          </ac:picMkLst>
        </pc:picChg>
        <pc:picChg chg="del">
          <ac:chgData name="Damian Gordon" userId="796278f3-970d-4a3b-8137-dc597a054133" providerId="ADAL" clId="{91098114-DB80-49B4-90E0-86E578A1CDF1}" dt="2024-11-01T19:24:45.218" v="8138" actId="478"/>
          <ac:picMkLst>
            <pc:docMk/>
            <pc:sldMk cId="552204436" sldId="730"/>
            <ac:picMk id="1026" creationId="{966051EC-EA8B-20EA-A600-082CF6075F27}"/>
          </ac:picMkLst>
        </pc:picChg>
      </pc:sldChg>
      <pc:sldChg chg="add del">
        <pc:chgData name="Damian Gordon" userId="796278f3-970d-4a3b-8137-dc597a054133" providerId="ADAL" clId="{91098114-DB80-49B4-90E0-86E578A1CDF1}" dt="2024-11-01T19:31:08.305" v="8175" actId="47"/>
        <pc:sldMkLst>
          <pc:docMk/>
          <pc:sldMk cId="1924600577" sldId="731"/>
        </pc:sldMkLst>
      </pc:sldChg>
      <pc:sldChg chg="addSp delSp modSp add mod ord">
        <pc:chgData name="Damian Gordon" userId="796278f3-970d-4a3b-8137-dc597a054133" providerId="ADAL" clId="{91098114-DB80-49B4-90E0-86E578A1CDF1}" dt="2024-11-01T19:52:55.385" v="8343"/>
        <pc:sldMkLst>
          <pc:docMk/>
          <pc:sldMk cId="2206304953" sldId="732"/>
        </pc:sldMkLst>
        <pc:spChg chg="mod">
          <ac:chgData name="Damian Gordon" userId="796278f3-970d-4a3b-8137-dc597a054133" providerId="ADAL" clId="{91098114-DB80-49B4-90E0-86E578A1CDF1}" dt="2024-11-01T19:29:45.897" v="8168"/>
          <ac:spMkLst>
            <pc:docMk/>
            <pc:sldMk cId="2206304953" sldId="732"/>
            <ac:spMk id="3" creationId="{30F4F173-D70D-9AF2-D69B-2938DC392185}"/>
          </ac:spMkLst>
        </pc:spChg>
        <pc:picChg chg="del">
          <ac:chgData name="Damian Gordon" userId="796278f3-970d-4a3b-8137-dc597a054133" providerId="ADAL" clId="{91098114-DB80-49B4-90E0-86E578A1CDF1}" dt="2024-11-01T19:30:34.167" v="8170" actId="478"/>
          <ac:picMkLst>
            <pc:docMk/>
            <pc:sldMk cId="2206304953" sldId="732"/>
            <ac:picMk id="2052" creationId="{16E91E35-3B50-AA0B-EE3A-2B21BC5664DD}"/>
          </ac:picMkLst>
        </pc:picChg>
        <pc:picChg chg="add mod">
          <ac:chgData name="Damian Gordon" userId="796278f3-970d-4a3b-8137-dc597a054133" providerId="ADAL" clId="{91098114-DB80-49B4-90E0-86E578A1CDF1}" dt="2024-11-01T19:30:53.905" v="8174" actId="14100"/>
          <ac:picMkLst>
            <pc:docMk/>
            <pc:sldMk cId="2206304953" sldId="732"/>
            <ac:picMk id="3074" creationId="{FFCA901D-73C7-E513-C167-F682DBC18780}"/>
          </ac:picMkLst>
        </pc:picChg>
        <pc:picChg chg="add del">
          <ac:chgData name="Damian Gordon" userId="796278f3-970d-4a3b-8137-dc597a054133" providerId="ADAL" clId="{91098114-DB80-49B4-90E0-86E578A1CDF1}" dt="2024-11-01T19:38:55.171" v="8223" actId="21"/>
          <ac:picMkLst>
            <pc:docMk/>
            <pc:sldMk cId="2206304953" sldId="732"/>
            <ac:picMk id="3076" creationId="{82568D0E-6486-8B3E-EA6A-EA17AA08F735}"/>
          </ac:picMkLst>
        </pc:picChg>
      </pc:sldChg>
      <pc:sldChg chg="addSp delSp modSp add mod ord">
        <pc:chgData name="Damian Gordon" userId="796278f3-970d-4a3b-8137-dc597a054133" providerId="ADAL" clId="{91098114-DB80-49B4-90E0-86E578A1CDF1}" dt="2024-11-01T19:52:55.385" v="8343"/>
        <pc:sldMkLst>
          <pc:docMk/>
          <pc:sldMk cId="43334539" sldId="733"/>
        </pc:sldMkLst>
        <pc:spChg chg="mod">
          <ac:chgData name="Damian Gordon" userId="796278f3-970d-4a3b-8137-dc597a054133" providerId="ADAL" clId="{91098114-DB80-49B4-90E0-86E578A1CDF1}" dt="2024-11-01T19:35:55.207" v="8191"/>
          <ac:spMkLst>
            <pc:docMk/>
            <pc:sldMk cId="43334539" sldId="733"/>
            <ac:spMk id="3" creationId="{E0C75D9F-D5FE-5486-38CB-0CE0129469AF}"/>
          </ac:spMkLst>
        </pc:spChg>
        <pc:picChg chg="del">
          <ac:chgData name="Damian Gordon" userId="796278f3-970d-4a3b-8137-dc597a054133" providerId="ADAL" clId="{91098114-DB80-49B4-90E0-86E578A1CDF1}" dt="2024-11-01T19:35:57.592" v="8192" actId="478"/>
          <ac:picMkLst>
            <pc:docMk/>
            <pc:sldMk cId="43334539" sldId="733"/>
            <ac:picMk id="2052" creationId="{AA8B7D08-BD4A-5C8E-B688-86E3D072E3B4}"/>
          </ac:picMkLst>
        </pc:picChg>
        <pc:picChg chg="add mod">
          <ac:chgData name="Damian Gordon" userId="796278f3-970d-4a3b-8137-dc597a054133" providerId="ADAL" clId="{91098114-DB80-49B4-90E0-86E578A1CDF1}" dt="2024-11-01T19:37:00.322" v="8212" actId="1076"/>
          <ac:picMkLst>
            <pc:docMk/>
            <pc:sldMk cId="43334539" sldId="733"/>
            <ac:picMk id="6146" creationId="{9E9F68DA-6D27-2F26-79A8-5616DFCFA222}"/>
          </ac:picMkLst>
        </pc:picChg>
      </pc:sldChg>
      <pc:sldChg chg="addSp delSp modSp add mod ord">
        <pc:chgData name="Damian Gordon" userId="796278f3-970d-4a3b-8137-dc597a054133" providerId="ADAL" clId="{91098114-DB80-49B4-90E0-86E578A1CDF1}" dt="2024-11-01T19:52:55.385" v="8343"/>
        <pc:sldMkLst>
          <pc:docMk/>
          <pc:sldMk cId="99049904" sldId="734"/>
        </pc:sldMkLst>
        <pc:spChg chg="mod">
          <ac:chgData name="Damian Gordon" userId="796278f3-970d-4a3b-8137-dc597a054133" providerId="ADAL" clId="{91098114-DB80-49B4-90E0-86E578A1CDF1}" dt="2024-11-01T19:39:44.386" v="8228"/>
          <ac:spMkLst>
            <pc:docMk/>
            <pc:sldMk cId="99049904" sldId="734"/>
            <ac:spMk id="3" creationId="{296B3632-7D20-2A4F-0FB8-4DC898CC2C90}"/>
          </ac:spMkLst>
        </pc:spChg>
        <pc:picChg chg="add mod">
          <ac:chgData name="Damian Gordon" userId="796278f3-970d-4a3b-8137-dc597a054133" providerId="ADAL" clId="{91098114-DB80-49B4-90E0-86E578A1CDF1}" dt="2024-11-01T19:39:07.652" v="8226" actId="1076"/>
          <ac:picMkLst>
            <pc:docMk/>
            <pc:sldMk cId="99049904" sldId="734"/>
            <ac:picMk id="3076" creationId="{82568D0E-6486-8B3E-EA6A-EA17AA08F735}"/>
          </ac:picMkLst>
        </pc:picChg>
        <pc:picChg chg="del">
          <ac:chgData name="Damian Gordon" userId="796278f3-970d-4a3b-8137-dc597a054133" providerId="ADAL" clId="{91098114-DB80-49B4-90E0-86E578A1CDF1}" dt="2024-11-01T19:38:49.594" v="8222" actId="478"/>
          <ac:picMkLst>
            <pc:docMk/>
            <pc:sldMk cId="99049904" sldId="734"/>
            <ac:picMk id="6146" creationId="{CBC96458-4EE8-E9AE-97C9-46B86BF41998}"/>
          </ac:picMkLst>
        </pc:picChg>
      </pc:sldChg>
      <pc:sldChg chg="addSp delSp modSp add mod ord">
        <pc:chgData name="Damian Gordon" userId="796278f3-970d-4a3b-8137-dc597a054133" providerId="ADAL" clId="{91098114-DB80-49B4-90E0-86E578A1CDF1}" dt="2024-11-01T19:52:55.385" v="8343"/>
        <pc:sldMkLst>
          <pc:docMk/>
          <pc:sldMk cId="351965085" sldId="735"/>
        </pc:sldMkLst>
        <pc:spChg chg="mod">
          <ac:chgData name="Damian Gordon" userId="796278f3-970d-4a3b-8137-dc597a054133" providerId="ADAL" clId="{91098114-DB80-49B4-90E0-86E578A1CDF1}" dt="2024-11-01T19:40:37.680" v="8259" actId="27636"/>
          <ac:spMkLst>
            <pc:docMk/>
            <pc:sldMk cId="351965085" sldId="735"/>
            <ac:spMk id="3" creationId="{804E7B00-D0CF-516E-7F61-289F4E67E202}"/>
          </ac:spMkLst>
        </pc:spChg>
        <pc:picChg chg="del">
          <ac:chgData name="Damian Gordon" userId="796278f3-970d-4a3b-8137-dc597a054133" providerId="ADAL" clId="{91098114-DB80-49B4-90E0-86E578A1CDF1}" dt="2024-11-01T19:41:46.543" v="8264" actId="478"/>
          <ac:picMkLst>
            <pc:docMk/>
            <pc:sldMk cId="351965085" sldId="735"/>
            <ac:picMk id="5" creationId="{AEB2C2DF-6DD9-58F6-95F0-11250F844A25}"/>
          </ac:picMkLst>
        </pc:picChg>
        <pc:picChg chg="add mod">
          <ac:chgData name="Damian Gordon" userId="796278f3-970d-4a3b-8137-dc597a054133" providerId="ADAL" clId="{91098114-DB80-49B4-90E0-86E578A1CDF1}" dt="2024-11-01T19:41:56.996" v="8267" actId="1076"/>
          <ac:picMkLst>
            <pc:docMk/>
            <pc:sldMk cId="351965085" sldId="735"/>
            <ac:picMk id="7170" creationId="{E207CAC2-2783-F5CB-C3D0-B52D5C8C8055}"/>
          </ac:picMkLst>
        </pc:picChg>
      </pc:sldChg>
      <pc:sldChg chg="addSp delSp modSp add mod ord">
        <pc:chgData name="Damian Gordon" userId="796278f3-970d-4a3b-8137-dc597a054133" providerId="ADAL" clId="{91098114-DB80-49B4-90E0-86E578A1CDF1}" dt="2024-11-01T19:52:55.385" v="8343"/>
        <pc:sldMkLst>
          <pc:docMk/>
          <pc:sldMk cId="1161093062" sldId="736"/>
        </pc:sldMkLst>
        <pc:spChg chg="mod">
          <ac:chgData name="Damian Gordon" userId="796278f3-970d-4a3b-8137-dc597a054133" providerId="ADAL" clId="{91098114-DB80-49B4-90E0-86E578A1CDF1}" dt="2024-11-01T19:50:38.503" v="8294" actId="27636"/>
          <ac:spMkLst>
            <pc:docMk/>
            <pc:sldMk cId="1161093062" sldId="736"/>
            <ac:spMk id="3" creationId="{C997C537-C091-43DD-9E7D-C3C7A44FED91}"/>
          </ac:spMkLst>
        </pc:spChg>
        <pc:picChg chg="add mod">
          <ac:chgData name="Damian Gordon" userId="796278f3-970d-4a3b-8137-dc597a054133" providerId="ADAL" clId="{91098114-DB80-49B4-90E0-86E578A1CDF1}" dt="2024-11-01T19:51:40.666" v="8339" actId="1037"/>
          <ac:picMkLst>
            <pc:docMk/>
            <pc:sldMk cId="1161093062" sldId="736"/>
            <ac:picMk id="5" creationId="{F94ADF54-53CC-AA08-46AE-098583FDD3A4}"/>
          </ac:picMkLst>
        </pc:picChg>
        <pc:picChg chg="del">
          <ac:chgData name="Damian Gordon" userId="796278f3-970d-4a3b-8137-dc597a054133" providerId="ADAL" clId="{91098114-DB80-49B4-90E0-86E578A1CDF1}" dt="2024-11-01T19:51:31.187" v="8295" actId="478"/>
          <ac:picMkLst>
            <pc:docMk/>
            <pc:sldMk cId="1161093062" sldId="736"/>
            <ac:picMk id="3076" creationId="{3CC616A1-0469-032C-0471-CB233E8C1266}"/>
          </ac:picMkLst>
        </pc:picChg>
      </pc:sldChg>
      <pc:sldMasterChg chg="delSldLayout">
        <pc:chgData name="Damian Gordon" userId="796278f3-970d-4a3b-8137-dc597a054133" providerId="ADAL" clId="{91098114-DB80-49B4-90E0-86E578A1CDF1}" dt="2024-10-31T01:10:01.847" v="5762" actId="47"/>
        <pc:sldMasterMkLst>
          <pc:docMk/>
          <pc:sldMasterMk cId="3735153791" sldId="2147483854"/>
        </pc:sldMasterMkLst>
        <pc:sldLayoutChg chg="del">
          <pc:chgData name="Damian Gordon" userId="796278f3-970d-4a3b-8137-dc597a054133" providerId="ADAL" clId="{91098114-DB80-49B4-90E0-86E578A1CDF1}" dt="2024-10-31T01:10:01.847" v="5762" actId="47"/>
          <pc:sldLayoutMkLst>
            <pc:docMk/>
            <pc:sldMasterMk cId="3735153791" sldId="2147483854"/>
            <pc:sldLayoutMk cId="1638164326" sldId="2147483866"/>
          </pc:sldLayoutMkLst>
        </pc:sldLayoutChg>
        <pc:sldLayoutChg chg="del">
          <pc:chgData name="Damian Gordon" userId="796278f3-970d-4a3b-8137-dc597a054133" providerId="ADAL" clId="{91098114-DB80-49B4-90E0-86E578A1CDF1}" dt="2024-10-31T01:10:01.847" v="5762" actId="47"/>
          <pc:sldLayoutMkLst>
            <pc:docMk/>
            <pc:sldMasterMk cId="3735153791" sldId="2147483854"/>
            <pc:sldLayoutMk cId="4233210161" sldId="2147483867"/>
          </pc:sldLayoutMkLst>
        </pc:sldLayoutChg>
      </pc:sldMasterChg>
    </pc:docChg>
  </pc:docChgLst>
  <pc:docChgLst>
    <pc:chgData name="Damian Gordon" userId="796278f3-970d-4a3b-8137-dc597a054133" providerId="ADAL" clId="{753F0878-E1D3-4609-BBF3-01F704C2291E}"/>
    <pc:docChg chg="custSel modSld">
      <pc:chgData name="Damian Gordon" userId="796278f3-970d-4a3b-8137-dc597a054133" providerId="ADAL" clId="{753F0878-E1D3-4609-BBF3-01F704C2291E}" dt="2024-10-04T22:08:39.108" v="17" actId="478"/>
      <pc:docMkLst>
        <pc:docMk/>
      </pc:docMkLst>
      <pc:sldChg chg="addSp delSp modSp mod">
        <pc:chgData name="Damian Gordon" userId="796278f3-970d-4a3b-8137-dc597a054133" providerId="ADAL" clId="{753F0878-E1D3-4609-BBF3-01F704C2291E}" dt="2024-10-04T22:08:39.108" v="17" actId="478"/>
        <pc:sldMkLst>
          <pc:docMk/>
          <pc:sldMk cId="321388942" sldId="259"/>
        </pc:sldMkLst>
        <pc:spChg chg="mod">
          <ac:chgData name="Damian Gordon" userId="796278f3-970d-4a3b-8137-dc597a054133" providerId="ADAL" clId="{753F0878-E1D3-4609-BBF3-01F704C2291E}" dt="2024-10-04T22:03:59.461" v="15" actId="20577"/>
          <ac:spMkLst>
            <pc:docMk/>
            <pc:sldMk cId="321388942" sldId="259"/>
            <ac:spMk id="3" creationId="{65FB7804-9015-5659-EC51-9C9121E7260E}"/>
          </ac:spMkLst>
        </pc:spChg>
        <pc:spChg chg="add mod">
          <ac:chgData name="Damian Gordon" userId="796278f3-970d-4a3b-8137-dc597a054133" providerId="ADAL" clId="{753F0878-E1D3-4609-BBF3-01F704C2291E}" dt="2024-10-04T22:08:28.980" v="16"/>
          <ac:spMkLst>
            <pc:docMk/>
            <pc:sldMk cId="321388942" sldId="259"/>
            <ac:spMk id="4" creationId="{F467AEA2-3C1A-0C27-FD74-A61517E76FAC}"/>
          </ac:spMkLst>
        </pc:spChg>
        <pc:spChg chg="del">
          <ac:chgData name="Damian Gordon" userId="796278f3-970d-4a3b-8137-dc597a054133" providerId="ADAL" clId="{753F0878-E1D3-4609-BBF3-01F704C2291E}" dt="2024-10-04T22:08:39.108" v="17" actId="478"/>
          <ac:spMkLst>
            <pc:docMk/>
            <pc:sldMk cId="321388942" sldId="259"/>
            <ac:spMk id="5" creationId="{CEF7BEFE-0603-5FF2-773A-B112123B792F}"/>
          </ac:spMkLst>
        </pc:spChg>
      </pc:sldChg>
      <pc:sldChg chg="modSp mod">
        <pc:chgData name="Damian Gordon" userId="796278f3-970d-4a3b-8137-dc597a054133" providerId="ADAL" clId="{753F0878-E1D3-4609-BBF3-01F704C2291E}" dt="2024-10-04T17:52:00.191" v="7" actId="114"/>
        <pc:sldMkLst>
          <pc:docMk/>
          <pc:sldMk cId="1760058381" sldId="465"/>
        </pc:sldMkLst>
        <pc:spChg chg="mod">
          <ac:chgData name="Damian Gordon" userId="796278f3-970d-4a3b-8137-dc597a054133" providerId="ADAL" clId="{753F0878-E1D3-4609-BBF3-01F704C2291E}" dt="2024-10-04T17:52:00.191" v="7" actId="114"/>
          <ac:spMkLst>
            <pc:docMk/>
            <pc:sldMk cId="1760058381" sldId="465"/>
            <ac:spMk id="3" creationId="{65FB7804-9015-5659-EC51-9C9121E7260E}"/>
          </ac:spMkLst>
        </pc:spChg>
      </pc:sldChg>
      <pc:sldChg chg="modSp mod">
        <pc:chgData name="Damian Gordon" userId="796278f3-970d-4a3b-8137-dc597a054133" providerId="ADAL" clId="{753F0878-E1D3-4609-BBF3-01F704C2291E}" dt="2024-10-04T17:53:24.782" v="11" actId="27636"/>
        <pc:sldMkLst>
          <pc:docMk/>
          <pc:sldMk cId="2356892724" sldId="517"/>
        </pc:sldMkLst>
        <pc:spChg chg="mod">
          <ac:chgData name="Damian Gordon" userId="796278f3-970d-4a3b-8137-dc597a054133" providerId="ADAL" clId="{753F0878-E1D3-4609-BBF3-01F704C2291E}" dt="2024-10-04T17:53:24.782" v="11" actId="27636"/>
          <ac:spMkLst>
            <pc:docMk/>
            <pc:sldMk cId="2356892724" sldId="517"/>
            <ac:spMk id="3" creationId="{65FB7804-9015-5659-EC51-9C9121E726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02/04/2025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12</a:t>
            </a:fld>
            <a:endParaRPr lang="en-IE"/>
          </a:p>
        </p:txBody>
      </p:sp>
    </p:spTree>
    <p:extLst>
      <p:ext uri="{BB962C8B-B14F-4D97-AF65-F5344CB8AC3E}">
        <p14:creationId xmlns:p14="http://schemas.microsoft.com/office/powerpoint/2010/main" val="40704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6D0AA-B9C2-4076-8941-2DC58BCD0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85394-F7B3-B357-3F8C-1303FC600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3A036-61FB-C7CA-F1F8-E00BBEE01C1B}"/>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22135EA3-C730-ABC4-F99D-8A61AABC575F}"/>
              </a:ext>
            </a:extLst>
          </p:cNvPr>
          <p:cNvSpPr>
            <a:spLocks noGrp="1"/>
          </p:cNvSpPr>
          <p:nvPr>
            <p:ph type="sldNum" sz="quarter" idx="5"/>
          </p:nvPr>
        </p:nvSpPr>
        <p:spPr/>
        <p:txBody>
          <a:bodyPr/>
          <a:lstStyle/>
          <a:p>
            <a:fld id="{B1C2C7E2-A38D-4063-B2B8-A2A9C0F33D9F}" type="slidenum">
              <a:rPr lang="en-IE" smtClean="0"/>
              <a:t>32</a:t>
            </a:fld>
            <a:endParaRPr lang="en-IE"/>
          </a:p>
        </p:txBody>
      </p:sp>
    </p:spTree>
    <p:extLst>
      <p:ext uri="{BB962C8B-B14F-4D97-AF65-F5344CB8AC3E}">
        <p14:creationId xmlns:p14="http://schemas.microsoft.com/office/powerpoint/2010/main" val="2529508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F10F3035-D4A5-138F-9CF9-C3CE687098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84E7B8-47FE-4DAD-AABA-BAEC161132A8}" type="slidenum">
              <a:rPr lang="en-GB" altLang="en-US">
                <a:latin typeface="Times New Roman" panose="02020603050405020304" pitchFamily="18" charset="0"/>
              </a:rPr>
              <a:pPr/>
              <a:t>33</a:t>
            </a:fld>
            <a:endParaRPr lang="en-GB" altLang="en-US">
              <a:latin typeface="Times New Roman" panose="02020603050405020304" pitchFamily="18" charset="0"/>
            </a:endParaRPr>
          </a:p>
        </p:txBody>
      </p:sp>
      <p:sp>
        <p:nvSpPr>
          <p:cNvPr id="139267" name="Rectangle 2">
            <a:extLst>
              <a:ext uri="{FF2B5EF4-FFF2-40B4-BE49-F238E27FC236}">
                <a16:creationId xmlns:a16="http://schemas.microsoft.com/office/drawing/2014/main" id="{4915CDA3-E23E-58E9-C473-83077AFEEF2D}"/>
              </a:ext>
            </a:extLst>
          </p:cNvPr>
          <p:cNvSpPr>
            <a:spLocks noGrp="1" noRot="1" noChangeAspect="1" noChangeArrowheads="1" noTextEdit="1"/>
          </p:cNvSpPr>
          <p:nvPr>
            <p:ph type="sldImg"/>
          </p:nvPr>
        </p:nvSpPr>
        <p:spPr>
          <a:xfrm>
            <a:off x="371475" y="690563"/>
            <a:ext cx="6115050" cy="3440112"/>
          </a:xfrm>
          <a:solidFill>
            <a:srgbClr val="FFFFFF"/>
          </a:solidFill>
          <a:ln/>
        </p:spPr>
      </p:sp>
      <p:sp>
        <p:nvSpPr>
          <p:cNvPr id="139268" name="Rectangle 3">
            <a:extLst>
              <a:ext uri="{FF2B5EF4-FFF2-40B4-BE49-F238E27FC236}">
                <a16:creationId xmlns:a16="http://schemas.microsoft.com/office/drawing/2014/main" id="{10B96BA6-E5C6-30C7-11CE-F002F363955D}"/>
              </a:ext>
            </a:extLst>
          </p:cNvPr>
          <p:cNvSpPr>
            <a:spLocks noGrp="1" noChangeArrowheads="1"/>
          </p:cNvSpPr>
          <p:nvPr>
            <p:ph type="body" idx="1"/>
          </p:nvPr>
        </p:nvSpPr>
        <p:spPr>
          <a:xfrm>
            <a:off x="534988" y="4360863"/>
            <a:ext cx="5872162" cy="4130675"/>
          </a:xfrm>
          <a:solidFill>
            <a:srgbClr val="FFFFFF"/>
          </a:solidFill>
          <a:ln>
            <a:solidFill>
              <a:srgbClr val="000000"/>
            </a:solidFill>
          </a:ln>
        </p:spPr>
        <p:txBody>
          <a:bodyPr lIns="86928" tIns="43464" rIns="86928" bIns="43464"/>
          <a:lstStyle/>
          <a:p>
            <a:r>
              <a:rPr lang="en-US" altLang="en-US"/>
              <a:t>Time Bound – It is important that there is an element of time linked to the objective.  Again if the objective is open ended when do you when you have achieved the objective.  Therefore set yourself deadlines and review yourself against them – don’t let the deadlines slip as the progress of the project overall could be in jeopardy.   These can also be a useful time management tool as often people will work on something when little value is being added (80% of the value is provided by 20% of the effort) and a dealine can be used to force you to move on to the next objective.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6F0B7542-AD02-98E5-C055-612B9736A9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0D0022-5EC5-4D10-A952-6D8E90AB3283}" type="slidenum">
              <a:rPr lang="en-GB" altLang="en-US">
                <a:latin typeface="Times New Roman" panose="02020603050405020304" pitchFamily="18" charset="0"/>
              </a:rPr>
              <a:pPr/>
              <a:t>34</a:t>
            </a:fld>
            <a:endParaRPr lang="en-GB" altLang="en-US">
              <a:latin typeface="Times New Roman" panose="02020603050405020304" pitchFamily="18" charset="0"/>
            </a:endParaRPr>
          </a:p>
        </p:txBody>
      </p:sp>
      <p:sp>
        <p:nvSpPr>
          <p:cNvPr id="141315" name="Rectangle 2">
            <a:extLst>
              <a:ext uri="{FF2B5EF4-FFF2-40B4-BE49-F238E27FC236}">
                <a16:creationId xmlns:a16="http://schemas.microsoft.com/office/drawing/2014/main" id="{CF28E344-C4BB-D19E-CB5D-112C59DCACB7}"/>
              </a:ext>
            </a:extLst>
          </p:cNvPr>
          <p:cNvSpPr>
            <a:spLocks noGrp="1" noRot="1" noChangeAspect="1" noChangeArrowheads="1" noTextEdit="1"/>
          </p:cNvSpPr>
          <p:nvPr>
            <p:ph type="sldImg"/>
          </p:nvPr>
        </p:nvSpPr>
        <p:spPr>
          <a:xfrm>
            <a:off x="371475" y="690563"/>
            <a:ext cx="6115050" cy="3440112"/>
          </a:xfrm>
          <a:solidFill>
            <a:srgbClr val="FFFFFF"/>
          </a:solidFill>
          <a:ln/>
        </p:spPr>
      </p:sp>
      <p:sp>
        <p:nvSpPr>
          <p:cNvPr id="141316" name="Rectangle 3">
            <a:extLst>
              <a:ext uri="{FF2B5EF4-FFF2-40B4-BE49-F238E27FC236}">
                <a16:creationId xmlns:a16="http://schemas.microsoft.com/office/drawing/2014/main" id="{08224214-23DD-E570-101D-138E71BFC21A}"/>
              </a:ext>
            </a:extLst>
          </p:cNvPr>
          <p:cNvSpPr>
            <a:spLocks noGrp="1" noChangeArrowheads="1"/>
          </p:cNvSpPr>
          <p:nvPr>
            <p:ph type="body" idx="1"/>
          </p:nvPr>
        </p:nvSpPr>
        <p:spPr>
          <a:xfrm>
            <a:off x="534988" y="4360863"/>
            <a:ext cx="5872162" cy="4130675"/>
          </a:xfrm>
          <a:solidFill>
            <a:srgbClr val="FFFFFF"/>
          </a:solidFill>
          <a:ln>
            <a:solidFill>
              <a:srgbClr val="000000"/>
            </a:solidFill>
          </a:ln>
        </p:spPr>
        <p:txBody>
          <a:bodyPr lIns="86928" tIns="43464" rIns="86928" bIns="43464"/>
          <a:lstStyle/>
          <a:p>
            <a:r>
              <a:rPr lang="en-US" altLang="en-US"/>
              <a:t>Time scales -  It is useful to set objectives at multiple levels – one week, one month, 6 months – 1 year.  This will let you focus on the big picture as well as on the short-term tasks.  A useful technique which can be used to improve your time management is to set weekly SMART objectives to help organise your time.   The objectives at a number of timescales can be linked back to the WBS discussed in the project management session – the bottom level tasks may be weekly objectives whilst the higher level tasks are longer term.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766E9-97F9-228D-9468-50175F260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D3076-68C7-20C5-4AF8-2935A9728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9A436-C644-8846-8C85-CE8AFB98BBBA}"/>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328ADB06-8C9D-5B69-3239-AA6B7C9B7780}"/>
              </a:ext>
            </a:extLst>
          </p:cNvPr>
          <p:cNvSpPr>
            <a:spLocks noGrp="1"/>
          </p:cNvSpPr>
          <p:nvPr>
            <p:ph type="sldNum" sz="quarter" idx="5"/>
          </p:nvPr>
        </p:nvSpPr>
        <p:spPr/>
        <p:txBody>
          <a:bodyPr/>
          <a:lstStyle/>
          <a:p>
            <a:fld id="{B1C2C7E2-A38D-4063-B2B8-A2A9C0F33D9F}" type="slidenum">
              <a:rPr lang="en-IE" smtClean="0"/>
              <a:t>35</a:t>
            </a:fld>
            <a:endParaRPr lang="en-IE"/>
          </a:p>
        </p:txBody>
      </p:sp>
    </p:spTree>
    <p:extLst>
      <p:ext uri="{BB962C8B-B14F-4D97-AF65-F5344CB8AC3E}">
        <p14:creationId xmlns:p14="http://schemas.microsoft.com/office/powerpoint/2010/main" val="289514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13</a:t>
            </a:fld>
            <a:endParaRPr lang="en-IE"/>
          </a:p>
        </p:txBody>
      </p:sp>
    </p:spTree>
    <p:extLst>
      <p:ext uri="{BB962C8B-B14F-4D97-AF65-F5344CB8AC3E}">
        <p14:creationId xmlns:p14="http://schemas.microsoft.com/office/powerpoint/2010/main" val="195422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FF008E-340A-CF9E-C811-55ED239D05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157670-5AAF-4753-9F9B-DFA0BA12C608}" type="slidenum">
              <a:rPr lang="en-GB" altLang="en-US">
                <a:latin typeface="Times New Roman" panose="02020603050405020304" pitchFamily="18" charset="0"/>
              </a:rPr>
              <a:pPr/>
              <a:t>24</a:t>
            </a:fld>
            <a:endParaRPr lang="en-GB" altLang="en-US">
              <a:latin typeface="Times New Roman" panose="02020603050405020304" pitchFamily="18" charset="0"/>
            </a:endParaRPr>
          </a:p>
        </p:txBody>
      </p:sp>
      <p:sp>
        <p:nvSpPr>
          <p:cNvPr id="129027" name="Rectangle 2">
            <a:extLst>
              <a:ext uri="{FF2B5EF4-FFF2-40B4-BE49-F238E27FC236}">
                <a16:creationId xmlns:a16="http://schemas.microsoft.com/office/drawing/2014/main" id="{666C133C-8E1A-7619-F25F-C02E2AC7D2A7}"/>
              </a:ext>
            </a:extLst>
          </p:cNvPr>
          <p:cNvSpPr>
            <a:spLocks noGrp="1" noRot="1" noChangeAspect="1" noChangeArrowheads="1" noTextEdit="1"/>
          </p:cNvSpPr>
          <p:nvPr>
            <p:ph type="sldImg"/>
          </p:nvPr>
        </p:nvSpPr>
        <p:spPr>
          <a:xfrm>
            <a:off x="371475" y="690563"/>
            <a:ext cx="6115050" cy="3440112"/>
          </a:xfrm>
          <a:solidFill>
            <a:srgbClr val="FFFFFF"/>
          </a:solidFill>
          <a:ln/>
        </p:spPr>
      </p:sp>
      <p:sp>
        <p:nvSpPr>
          <p:cNvPr id="129028" name="Rectangle 3">
            <a:extLst>
              <a:ext uri="{FF2B5EF4-FFF2-40B4-BE49-F238E27FC236}">
                <a16:creationId xmlns:a16="http://schemas.microsoft.com/office/drawing/2014/main" id="{DC404CF0-93F4-085C-CD56-32E98DF51A2B}"/>
              </a:ext>
            </a:extLst>
          </p:cNvPr>
          <p:cNvSpPr>
            <a:spLocks noGrp="1" noChangeArrowheads="1"/>
          </p:cNvSpPr>
          <p:nvPr>
            <p:ph type="body" idx="1"/>
          </p:nvPr>
        </p:nvSpPr>
        <p:spPr>
          <a:xfrm>
            <a:off x="534988" y="4360863"/>
            <a:ext cx="5872162" cy="4130675"/>
          </a:xfrm>
          <a:solidFill>
            <a:srgbClr val="FFFFFF"/>
          </a:solidFill>
          <a:ln>
            <a:solidFill>
              <a:srgbClr val="000000"/>
            </a:solidFill>
          </a:ln>
        </p:spPr>
        <p:txBody>
          <a:bodyPr lIns="86928" tIns="43464" rIns="86928" bIns="43464"/>
          <a:lstStyle/>
          <a:p>
            <a:r>
              <a:rPr lang="en-US" altLang="en-US"/>
              <a:t>SMART Objectives – very common in industry and are used extensively for appraisals and form a simple test of whether the objective is truly a good objective.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3513CEF4-8E29-4E47-615D-3B4107675C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022646-2720-470F-A288-F469EB8F907E}" type="slidenum">
              <a:rPr lang="en-GB" altLang="en-US">
                <a:latin typeface="Times New Roman" panose="02020603050405020304" pitchFamily="18" charset="0"/>
              </a:rPr>
              <a:pPr/>
              <a:t>25</a:t>
            </a:fld>
            <a:endParaRPr lang="en-GB" altLang="en-US">
              <a:latin typeface="Times New Roman" panose="02020603050405020304" pitchFamily="18" charset="0"/>
            </a:endParaRPr>
          </a:p>
        </p:txBody>
      </p:sp>
      <p:sp>
        <p:nvSpPr>
          <p:cNvPr id="131075" name="Rectangle 2">
            <a:extLst>
              <a:ext uri="{FF2B5EF4-FFF2-40B4-BE49-F238E27FC236}">
                <a16:creationId xmlns:a16="http://schemas.microsoft.com/office/drawing/2014/main" id="{4847127F-7EBE-68A5-9A4B-FC42DC799F7B}"/>
              </a:ext>
            </a:extLst>
          </p:cNvPr>
          <p:cNvSpPr>
            <a:spLocks noGrp="1" noRot="1" noChangeAspect="1" noChangeArrowheads="1" noTextEdit="1"/>
          </p:cNvSpPr>
          <p:nvPr>
            <p:ph type="sldImg"/>
          </p:nvPr>
        </p:nvSpPr>
        <p:spPr>
          <a:xfrm>
            <a:off x="371475" y="690563"/>
            <a:ext cx="6115050" cy="3440112"/>
          </a:xfrm>
          <a:solidFill>
            <a:srgbClr val="FFFFFF"/>
          </a:solidFill>
          <a:ln/>
        </p:spPr>
      </p:sp>
      <p:sp>
        <p:nvSpPr>
          <p:cNvPr id="131076" name="Rectangle 3">
            <a:extLst>
              <a:ext uri="{FF2B5EF4-FFF2-40B4-BE49-F238E27FC236}">
                <a16:creationId xmlns:a16="http://schemas.microsoft.com/office/drawing/2014/main" id="{298F2F08-9D2F-51C3-653A-1DC75F7DC7EF}"/>
              </a:ext>
            </a:extLst>
          </p:cNvPr>
          <p:cNvSpPr>
            <a:spLocks noGrp="1" noChangeArrowheads="1"/>
          </p:cNvSpPr>
          <p:nvPr>
            <p:ph type="body" idx="1"/>
          </p:nvPr>
        </p:nvSpPr>
        <p:spPr>
          <a:xfrm>
            <a:off x="534988" y="4360863"/>
            <a:ext cx="5872162" cy="4130675"/>
          </a:xfrm>
          <a:solidFill>
            <a:srgbClr val="FFFFFF"/>
          </a:solidFill>
          <a:ln>
            <a:solidFill>
              <a:srgbClr val="000000"/>
            </a:solidFill>
          </a:ln>
        </p:spPr>
        <p:txBody>
          <a:bodyPr lIns="86928" tIns="43464" rIns="86928" bIns="43464"/>
          <a:lstStyle/>
          <a:p>
            <a:r>
              <a:rPr lang="en-US" altLang="en-US"/>
              <a:t>Specific – this ties back to the project management module where work breakdown structures where used to split large tasks into much smaller tasks.  The aim of doing this allows the objective to be specific. The classic final year PhD student objective is write my PhD.  The question of where to start is a difficult one and therefore splitting the task up can make the objective more specific and also achievable within a sensible time frame can help with motivation.  Think of other examples of specific objectives.   On the previous slide the aim make myself more employable is not at all specific – what is meant by employable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F93170A3-C5DA-999F-85AA-8DBBEC3195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01D6EC-8AE8-43C6-96BF-A8BA5109068C}" type="slidenum">
              <a:rPr lang="en-GB" altLang="en-US">
                <a:latin typeface="Times New Roman" panose="02020603050405020304" pitchFamily="18" charset="0"/>
              </a:rPr>
              <a:pPr/>
              <a:t>27</a:t>
            </a:fld>
            <a:endParaRPr lang="en-GB" altLang="en-US">
              <a:latin typeface="Times New Roman" panose="02020603050405020304" pitchFamily="18" charset="0"/>
            </a:endParaRPr>
          </a:p>
        </p:txBody>
      </p:sp>
      <p:sp>
        <p:nvSpPr>
          <p:cNvPr id="133123" name="Rectangle 1026">
            <a:extLst>
              <a:ext uri="{FF2B5EF4-FFF2-40B4-BE49-F238E27FC236}">
                <a16:creationId xmlns:a16="http://schemas.microsoft.com/office/drawing/2014/main" id="{1DB10A5B-FD49-378E-9F81-119F4587755C}"/>
              </a:ext>
            </a:extLst>
          </p:cNvPr>
          <p:cNvSpPr>
            <a:spLocks noGrp="1" noRot="1" noChangeAspect="1" noChangeArrowheads="1" noTextEdit="1"/>
          </p:cNvSpPr>
          <p:nvPr>
            <p:ph type="sldImg"/>
          </p:nvPr>
        </p:nvSpPr>
        <p:spPr>
          <a:xfrm>
            <a:off x="371475" y="690563"/>
            <a:ext cx="6115050" cy="3440112"/>
          </a:xfrm>
          <a:solidFill>
            <a:srgbClr val="FFFFFF"/>
          </a:solidFill>
          <a:ln/>
        </p:spPr>
      </p:sp>
      <p:sp>
        <p:nvSpPr>
          <p:cNvPr id="133124" name="Rectangle 1027">
            <a:extLst>
              <a:ext uri="{FF2B5EF4-FFF2-40B4-BE49-F238E27FC236}">
                <a16:creationId xmlns:a16="http://schemas.microsoft.com/office/drawing/2014/main" id="{3CE6D14E-29BF-A5AA-84CD-2BEC0D6CC75A}"/>
              </a:ext>
            </a:extLst>
          </p:cNvPr>
          <p:cNvSpPr>
            <a:spLocks noGrp="1" noChangeArrowheads="1"/>
          </p:cNvSpPr>
          <p:nvPr>
            <p:ph type="body" idx="1"/>
          </p:nvPr>
        </p:nvSpPr>
        <p:spPr>
          <a:xfrm>
            <a:off x="534988" y="4360863"/>
            <a:ext cx="5872162" cy="4130675"/>
          </a:xfrm>
          <a:solidFill>
            <a:srgbClr val="FFFFFF"/>
          </a:solidFill>
          <a:ln>
            <a:solidFill>
              <a:srgbClr val="000000"/>
            </a:solidFill>
          </a:ln>
        </p:spPr>
        <p:txBody>
          <a:bodyPr lIns="86928" tIns="43464" rIns="86928" bIns="43464"/>
          <a:lstStyle/>
          <a:p>
            <a:r>
              <a:rPr lang="en-US" altLang="en-US"/>
              <a:t>Measurable – You need to know when you have finished the objective / completed the task.  There is two elements therefore to writing measurable objectives.  They should not include words like more – when do you know when you have made more contacts.  Is it one or is it a million.  The second element relates to actually having something which you can provide as evidence.  Therefore deliverables attached to the objective is good (e.g. Short reports) as these can help you prove that you have achieved the objective (this will be important when you start work!).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28</a:t>
            </a:fld>
            <a:endParaRPr lang="en-IE"/>
          </a:p>
        </p:txBody>
      </p:sp>
    </p:spTree>
    <p:extLst>
      <p:ext uri="{BB962C8B-B14F-4D97-AF65-F5344CB8AC3E}">
        <p14:creationId xmlns:p14="http://schemas.microsoft.com/office/powerpoint/2010/main" val="2942012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1A984CF3-883A-274F-46A1-698BBC144A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4AB2F0-656D-4A3D-81CB-DCD1C0DEC384}" type="slidenum">
              <a:rPr lang="en-GB" altLang="en-US">
                <a:latin typeface="Times New Roman" panose="02020603050405020304" pitchFamily="18" charset="0"/>
              </a:rPr>
              <a:pPr/>
              <a:t>29</a:t>
            </a:fld>
            <a:endParaRPr lang="en-GB" altLang="en-US">
              <a:latin typeface="Times New Roman" panose="02020603050405020304" pitchFamily="18" charset="0"/>
            </a:endParaRPr>
          </a:p>
        </p:txBody>
      </p:sp>
      <p:sp>
        <p:nvSpPr>
          <p:cNvPr id="135171" name="Rectangle 2">
            <a:extLst>
              <a:ext uri="{FF2B5EF4-FFF2-40B4-BE49-F238E27FC236}">
                <a16:creationId xmlns:a16="http://schemas.microsoft.com/office/drawing/2014/main" id="{584D772A-7BDB-4C4E-AB24-29FE62B015C8}"/>
              </a:ext>
            </a:extLst>
          </p:cNvPr>
          <p:cNvSpPr>
            <a:spLocks noGrp="1" noRot="1" noChangeAspect="1" noChangeArrowheads="1" noTextEdit="1"/>
          </p:cNvSpPr>
          <p:nvPr>
            <p:ph type="sldImg"/>
          </p:nvPr>
        </p:nvSpPr>
        <p:spPr>
          <a:xfrm>
            <a:off x="371475" y="690563"/>
            <a:ext cx="6115050" cy="3440112"/>
          </a:xfrm>
          <a:solidFill>
            <a:srgbClr val="FFFFFF"/>
          </a:solidFill>
          <a:ln/>
        </p:spPr>
      </p:sp>
      <p:sp>
        <p:nvSpPr>
          <p:cNvPr id="135172" name="Rectangle 3">
            <a:extLst>
              <a:ext uri="{FF2B5EF4-FFF2-40B4-BE49-F238E27FC236}">
                <a16:creationId xmlns:a16="http://schemas.microsoft.com/office/drawing/2014/main" id="{F2D143BB-9A43-C42F-A307-5F3001E4FB59}"/>
              </a:ext>
            </a:extLst>
          </p:cNvPr>
          <p:cNvSpPr>
            <a:spLocks noGrp="1" noChangeArrowheads="1"/>
          </p:cNvSpPr>
          <p:nvPr>
            <p:ph type="body" idx="1"/>
          </p:nvPr>
        </p:nvSpPr>
        <p:spPr>
          <a:xfrm>
            <a:off x="534988" y="4360863"/>
            <a:ext cx="5872162" cy="4130675"/>
          </a:xfrm>
          <a:solidFill>
            <a:srgbClr val="FFFFFF"/>
          </a:solidFill>
          <a:ln>
            <a:solidFill>
              <a:srgbClr val="000000"/>
            </a:solidFill>
          </a:ln>
        </p:spPr>
        <p:txBody>
          <a:bodyPr lIns="86928" tIns="43464" rIns="86928" bIns="43464"/>
          <a:lstStyle/>
          <a:p>
            <a:r>
              <a:rPr lang="en-US" altLang="en-US"/>
              <a:t>Agreed – In the project management sessions we talked about stakeholders and involving them in the project.  Setting your objectives and agreeing them with your supervisor is important.  This might take some negotiation but it worth doing this as everybody will be committed to the plan. </a:t>
            </a:r>
          </a:p>
          <a:p>
            <a:endParaRPr lang="en-US" altLang="en-US"/>
          </a:p>
          <a:p>
            <a:r>
              <a:rPr lang="en-US" altLang="en-US"/>
              <a:t>Note that if you ever set objectives for someone else make sure you discuss them with them as setting unachievable objectives for someone can prove a source of conflict.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132EE-5ED0-94CC-E952-578F2AAEB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3B085-D979-FCBD-4FE5-7A7F596DE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A88FD-7625-D355-8712-7E31BB4CBF5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10C816A-7A54-39C7-5907-BF713026094B}"/>
              </a:ext>
            </a:extLst>
          </p:cNvPr>
          <p:cNvSpPr>
            <a:spLocks noGrp="1"/>
          </p:cNvSpPr>
          <p:nvPr>
            <p:ph type="sldNum" sz="quarter" idx="5"/>
          </p:nvPr>
        </p:nvSpPr>
        <p:spPr/>
        <p:txBody>
          <a:bodyPr/>
          <a:lstStyle/>
          <a:p>
            <a:fld id="{B1C2C7E2-A38D-4063-B2B8-A2A9C0F33D9F}" type="slidenum">
              <a:rPr lang="en-IE" smtClean="0"/>
              <a:t>30</a:t>
            </a:fld>
            <a:endParaRPr lang="en-IE"/>
          </a:p>
        </p:txBody>
      </p:sp>
    </p:spTree>
    <p:extLst>
      <p:ext uri="{BB962C8B-B14F-4D97-AF65-F5344CB8AC3E}">
        <p14:creationId xmlns:p14="http://schemas.microsoft.com/office/powerpoint/2010/main" val="3708004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53D1833D-D587-D12E-BFC6-30ACA2D8DA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CB19F3-2B18-42DD-B840-BB0EEE65CE60}" type="slidenum">
              <a:rPr lang="en-GB" altLang="en-US">
                <a:latin typeface="Times New Roman" panose="02020603050405020304" pitchFamily="18" charset="0"/>
              </a:rPr>
              <a:pPr/>
              <a:t>31</a:t>
            </a:fld>
            <a:endParaRPr lang="en-GB" altLang="en-US">
              <a:latin typeface="Times New Roman" panose="02020603050405020304" pitchFamily="18" charset="0"/>
            </a:endParaRPr>
          </a:p>
        </p:txBody>
      </p:sp>
      <p:sp>
        <p:nvSpPr>
          <p:cNvPr id="137219" name="Rectangle 1026">
            <a:extLst>
              <a:ext uri="{FF2B5EF4-FFF2-40B4-BE49-F238E27FC236}">
                <a16:creationId xmlns:a16="http://schemas.microsoft.com/office/drawing/2014/main" id="{91451967-748A-30CE-A4E6-2102FC2E1910}"/>
              </a:ext>
            </a:extLst>
          </p:cNvPr>
          <p:cNvSpPr>
            <a:spLocks noGrp="1" noRot="1" noChangeAspect="1" noChangeArrowheads="1" noTextEdit="1"/>
          </p:cNvSpPr>
          <p:nvPr>
            <p:ph type="sldImg"/>
          </p:nvPr>
        </p:nvSpPr>
        <p:spPr>
          <a:xfrm>
            <a:off x="371475" y="690563"/>
            <a:ext cx="6115050" cy="3440112"/>
          </a:xfrm>
          <a:solidFill>
            <a:srgbClr val="FFFFFF"/>
          </a:solidFill>
          <a:ln/>
        </p:spPr>
      </p:sp>
      <p:sp>
        <p:nvSpPr>
          <p:cNvPr id="137220" name="Rectangle 1027">
            <a:extLst>
              <a:ext uri="{FF2B5EF4-FFF2-40B4-BE49-F238E27FC236}">
                <a16:creationId xmlns:a16="http://schemas.microsoft.com/office/drawing/2014/main" id="{9AAA6EA4-1270-B7B1-13BF-C83BB619FC23}"/>
              </a:ext>
            </a:extLst>
          </p:cNvPr>
          <p:cNvSpPr>
            <a:spLocks noGrp="1" noChangeArrowheads="1"/>
          </p:cNvSpPr>
          <p:nvPr>
            <p:ph type="body" idx="1"/>
          </p:nvPr>
        </p:nvSpPr>
        <p:spPr>
          <a:xfrm>
            <a:off x="534988" y="4360863"/>
            <a:ext cx="5872162" cy="4130675"/>
          </a:xfrm>
          <a:solidFill>
            <a:srgbClr val="FFFFFF"/>
          </a:solidFill>
          <a:ln>
            <a:solidFill>
              <a:srgbClr val="000000"/>
            </a:solidFill>
          </a:ln>
        </p:spPr>
        <p:txBody>
          <a:bodyPr lIns="86928" tIns="43464" rIns="86928" bIns="43464"/>
          <a:lstStyle/>
          <a:p>
            <a:r>
              <a:rPr lang="en-US" altLang="en-US"/>
              <a:t>Realistic Objectives – It is important that the objectives you set are realistic.  All too often people will set very unrealistic objectives and the end result is that the project is not delivered on time, resentment develops within the project stakeholders etc.  Furthermore if you are being assessed against the objectives which are set, if they are unrealistic you may not achieve any of them!  It is however important to set your self challenging objectives which you could achieve if you apply yourself – these are often referred to as stretch targets and are used to motivate staff.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02/04/2025</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02/04/2025</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AF802-1FD5-1E70-940A-2DF641692805}"/>
              </a:ext>
            </a:extLst>
          </p:cNvPr>
          <p:cNvSpPr>
            <a:spLocks noGrp="1"/>
          </p:cNvSpPr>
          <p:nvPr>
            <p:ph type="ctrTitle"/>
          </p:nvPr>
        </p:nvSpPr>
        <p:spPr>
          <a:xfrm>
            <a:off x="6234422" y="844805"/>
            <a:ext cx="4805996" cy="1297115"/>
          </a:xfrm>
        </p:spPr>
        <p:txBody>
          <a:bodyPr anchor="t">
            <a:normAutofit/>
          </a:bodyPr>
          <a:lstStyle/>
          <a:p>
            <a:pPr algn="l"/>
            <a:r>
              <a:rPr lang="en-US" sz="4800" b="1" dirty="0">
                <a:solidFill>
                  <a:schemeClr val="tx2"/>
                </a:solidFill>
              </a:rPr>
              <a:t>E</a:t>
            </a:r>
            <a:r>
              <a:rPr lang="en-IE" sz="4800" b="1" dirty="0" err="1">
                <a:solidFill>
                  <a:schemeClr val="tx2"/>
                </a:solidFill>
              </a:rPr>
              <a:t>xam</a:t>
            </a:r>
            <a:r>
              <a:rPr lang="en-IE" sz="4800" b="1" dirty="0">
                <a:solidFill>
                  <a:schemeClr val="tx2"/>
                </a:solidFill>
              </a:rPr>
              <a:t> Preparation</a:t>
            </a:r>
          </a:p>
        </p:txBody>
      </p:sp>
      <p:pic>
        <p:nvPicPr>
          <p:cNvPr id="18" name="Graphic 17" descr="Books">
            <a:extLst>
              <a:ext uri="{FF2B5EF4-FFF2-40B4-BE49-F238E27FC236}">
                <a16:creationId xmlns:a16="http://schemas.microsoft.com/office/drawing/2014/main" id="{0D52975B-4DA6-2331-81E3-73FA130C24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CA5FEDDE-C614-A141-45B8-F8238958EBEA}"/>
              </a:ext>
            </a:extLst>
          </p:cNvPr>
          <p:cNvSpPr txBox="1"/>
          <p:nvPr/>
        </p:nvSpPr>
        <p:spPr>
          <a:xfrm>
            <a:off x="6574587" y="4790836"/>
            <a:ext cx="2843366" cy="954107"/>
          </a:xfrm>
          <a:prstGeom prst="rect">
            <a:avLst/>
          </a:prstGeom>
          <a:noFill/>
        </p:spPr>
        <p:txBody>
          <a:bodyPr wrap="square">
            <a:spAutoFit/>
          </a:bodyPr>
          <a:lstStyle/>
          <a:p>
            <a:pPr algn="l"/>
            <a:endParaRPr lang="en-IE" sz="2800" b="1" dirty="0">
              <a:solidFill>
                <a:schemeClr val="tx2"/>
              </a:solidFill>
            </a:endParaRPr>
          </a:p>
          <a:p>
            <a:pPr algn="l"/>
            <a:r>
              <a:rPr lang="en-IE" sz="2800" b="1" i="1" dirty="0">
                <a:solidFill>
                  <a:schemeClr val="tx2"/>
                </a:solidFill>
              </a:rPr>
              <a:t>Damian Gordon</a:t>
            </a:r>
          </a:p>
        </p:txBody>
      </p:sp>
    </p:spTree>
    <p:extLst>
      <p:ext uri="{BB962C8B-B14F-4D97-AF65-F5344CB8AC3E}">
        <p14:creationId xmlns:p14="http://schemas.microsoft.com/office/powerpoint/2010/main" val="1941464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26264-3AE4-BE54-26B1-29708D671E0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4EEBAAD-5B18-1586-40B1-7D5590142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90D1BA-D56D-918B-B24C-1E2150F0E502}"/>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AA94FA42-C009-C21F-1C45-8B903A8B9E80}"/>
              </a:ext>
            </a:extLst>
          </p:cNvPr>
          <p:cNvSpPr>
            <a:spLocks noGrp="1"/>
          </p:cNvSpPr>
          <p:nvPr>
            <p:ph idx="1"/>
          </p:nvPr>
        </p:nvSpPr>
        <p:spPr/>
        <p:txBody>
          <a:bodyPr>
            <a:normAutofit/>
          </a:bodyPr>
          <a:lstStyle/>
          <a:p>
            <a:r>
              <a:rPr lang="en-US" sz="3600" dirty="0"/>
              <a:t>The kinds of rewards could be:</a:t>
            </a:r>
          </a:p>
          <a:p>
            <a:pPr lvl="1"/>
            <a:r>
              <a:rPr lang="en-US" sz="3200" dirty="0"/>
              <a:t>Give yourself a long, uninterrupted nap.</a:t>
            </a:r>
          </a:p>
          <a:p>
            <a:pPr lvl="1"/>
            <a:r>
              <a:rPr lang="en-US" sz="3200" dirty="0"/>
              <a:t>Spend an evening binge-watching YouTube.</a:t>
            </a:r>
          </a:p>
          <a:p>
            <a:pPr lvl="1"/>
            <a:r>
              <a:rPr lang="en-US" sz="3200" dirty="0"/>
              <a:t>Go for a walk in nature or explore a local park. </a:t>
            </a:r>
          </a:p>
          <a:p>
            <a:pPr lvl="1"/>
            <a:r>
              <a:rPr lang="en-US" sz="3200" dirty="0"/>
              <a:t>Watch the sunset or stargaze.</a:t>
            </a:r>
          </a:p>
          <a:p>
            <a:pPr lvl="1"/>
            <a:r>
              <a:rPr lang="en-US" sz="3200" dirty="0"/>
              <a:t>Borrow a book from the library.</a:t>
            </a:r>
          </a:p>
          <a:p>
            <a:pPr lvl="1"/>
            <a:r>
              <a:rPr lang="en-US" sz="3200" dirty="0"/>
              <a:t>Visit a local museum or gallery.</a:t>
            </a:r>
          </a:p>
          <a:p>
            <a:pPr lvl="1"/>
            <a:r>
              <a:rPr lang="en-US" sz="3200" dirty="0"/>
              <a:t>Watch a new TV show.</a:t>
            </a:r>
            <a:endParaRPr lang="en-IE" sz="3200" dirty="0"/>
          </a:p>
        </p:txBody>
      </p:sp>
    </p:spTree>
    <p:extLst>
      <p:ext uri="{BB962C8B-B14F-4D97-AF65-F5344CB8AC3E}">
        <p14:creationId xmlns:p14="http://schemas.microsoft.com/office/powerpoint/2010/main" val="24202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3DDDE-B614-D2BF-E1F6-57C95F97C5AC}"/>
            </a:ext>
          </a:extLst>
        </p:cNvPr>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Did Kelly make the right choice? : r/DunderMifflin">
            <a:extLst>
              <a:ext uri="{FF2B5EF4-FFF2-40B4-BE49-F238E27FC236}">
                <a16:creationId xmlns:a16="http://schemas.microsoft.com/office/drawing/2014/main" id="{5D627ECB-5103-4A7C-B0CF-4D15A90D8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72"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695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3C6D-A714-E247-66E2-8060E1A5DA6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3EFA7DB-118D-F9AD-7FD4-A8D9E21A3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5D63F4-8A8A-5FEF-C7FC-EDC940C2FB71}"/>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0A4DAAEE-FC82-A8A7-6FC1-223D538155EE}"/>
              </a:ext>
            </a:extLst>
          </p:cNvPr>
          <p:cNvSpPr>
            <a:spLocks noGrp="1"/>
          </p:cNvSpPr>
          <p:nvPr>
            <p:ph idx="1"/>
          </p:nvPr>
        </p:nvSpPr>
        <p:spPr/>
        <p:txBody>
          <a:bodyPr>
            <a:normAutofit/>
          </a:bodyPr>
          <a:lstStyle/>
          <a:p>
            <a:r>
              <a:rPr lang="en-US" sz="3600" dirty="0"/>
              <a:t>The kinds of rewards could be:</a:t>
            </a:r>
          </a:p>
          <a:p>
            <a:pPr lvl="1"/>
            <a:r>
              <a:rPr lang="en-US" sz="3200" dirty="0"/>
              <a:t>Give yourself a long, uninterrupted nap.</a:t>
            </a:r>
          </a:p>
          <a:p>
            <a:pPr lvl="1"/>
            <a:r>
              <a:rPr lang="en-US" sz="3200" dirty="0"/>
              <a:t>Spend an evening binge-watching YouTube.</a:t>
            </a:r>
          </a:p>
          <a:p>
            <a:pPr lvl="1"/>
            <a:r>
              <a:rPr lang="en-US" sz="3200" dirty="0"/>
              <a:t>Go for a walk in nature or explore a local park. </a:t>
            </a:r>
          </a:p>
          <a:p>
            <a:pPr lvl="1"/>
            <a:r>
              <a:rPr lang="en-US" sz="3200" dirty="0"/>
              <a:t>Watch the sunset or stargaze.</a:t>
            </a:r>
          </a:p>
          <a:p>
            <a:pPr lvl="1"/>
            <a:r>
              <a:rPr lang="en-US" sz="3200" dirty="0"/>
              <a:t>Borrow a book from the library.</a:t>
            </a:r>
          </a:p>
          <a:p>
            <a:pPr lvl="1"/>
            <a:r>
              <a:rPr lang="en-US" sz="3200" dirty="0"/>
              <a:t>Visit a local museum or gallery.</a:t>
            </a:r>
          </a:p>
          <a:p>
            <a:pPr lvl="1"/>
            <a:r>
              <a:rPr lang="en-US" sz="3200" dirty="0"/>
              <a:t>Watch a new TV show.</a:t>
            </a:r>
            <a:endParaRPr lang="en-IE" sz="3200" dirty="0"/>
          </a:p>
        </p:txBody>
      </p:sp>
    </p:spTree>
    <p:extLst>
      <p:ext uri="{BB962C8B-B14F-4D97-AF65-F5344CB8AC3E}">
        <p14:creationId xmlns:p14="http://schemas.microsoft.com/office/powerpoint/2010/main" val="1687877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2A65A-1E7B-C6C2-1BA0-ED08663B270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1BB4BFF-4E51-A651-8ABE-06833DBB3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769026-E53E-2738-C12D-2679AB0C5AA7}"/>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DF20E345-A43E-85E0-18B9-EFF3E33219D0}"/>
              </a:ext>
            </a:extLst>
          </p:cNvPr>
          <p:cNvSpPr>
            <a:spLocks noGrp="1"/>
          </p:cNvSpPr>
          <p:nvPr>
            <p:ph idx="1"/>
          </p:nvPr>
        </p:nvSpPr>
        <p:spPr/>
        <p:txBody>
          <a:bodyPr>
            <a:normAutofit/>
          </a:bodyPr>
          <a:lstStyle/>
          <a:p>
            <a:r>
              <a:rPr lang="en-US" sz="3600" dirty="0"/>
              <a:t>The kinds of rewards could be:</a:t>
            </a:r>
          </a:p>
          <a:p>
            <a:pPr lvl="1"/>
            <a:r>
              <a:rPr lang="en-US" sz="3200" dirty="0"/>
              <a:t>Give yourself a long, uninterrupted nap.</a:t>
            </a:r>
          </a:p>
          <a:p>
            <a:pPr lvl="1"/>
            <a:r>
              <a:rPr lang="en-US" sz="3200" dirty="0"/>
              <a:t>Spend an evening binge-watching YouTube.</a:t>
            </a:r>
          </a:p>
          <a:p>
            <a:pPr lvl="1"/>
            <a:r>
              <a:rPr lang="en-US" sz="3200" dirty="0"/>
              <a:t>Go for a walk in nature or explore a local park. </a:t>
            </a:r>
          </a:p>
          <a:p>
            <a:pPr lvl="1"/>
            <a:r>
              <a:rPr lang="en-US" sz="3200" dirty="0"/>
              <a:t>Watch the sunset or stargaze.</a:t>
            </a:r>
          </a:p>
          <a:p>
            <a:pPr lvl="1"/>
            <a:r>
              <a:rPr lang="en-US" sz="3200" dirty="0"/>
              <a:t>Borrow a book from the library.</a:t>
            </a:r>
          </a:p>
          <a:p>
            <a:pPr lvl="1"/>
            <a:r>
              <a:rPr lang="en-US" sz="3200" dirty="0"/>
              <a:t>Visit a local museum or gallery.</a:t>
            </a:r>
          </a:p>
          <a:p>
            <a:pPr lvl="1"/>
            <a:r>
              <a:rPr lang="en-US" sz="3200" dirty="0"/>
              <a:t>Watch a new TV show.</a:t>
            </a:r>
            <a:endParaRPr lang="en-IE" sz="3200" dirty="0"/>
          </a:p>
        </p:txBody>
      </p:sp>
      <p:sp>
        <p:nvSpPr>
          <p:cNvPr id="4" name="Star: 10 Points 3">
            <a:extLst>
              <a:ext uri="{FF2B5EF4-FFF2-40B4-BE49-F238E27FC236}">
                <a16:creationId xmlns:a16="http://schemas.microsoft.com/office/drawing/2014/main" id="{F86CBAD9-EE60-9840-04F6-332087EDC50D}"/>
              </a:ext>
            </a:extLst>
          </p:cNvPr>
          <p:cNvSpPr/>
          <p:nvPr/>
        </p:nvSpPr>
        <p:spPr>
          <a:xfrm>
            <a:off x="1956705" y="890247"/>
            <a:ext cx="8278581" cy="5077506"/>
          </a:xfrm>
          <a:prstGeom prst="star10">
            <a:avLst/>
          </a:prstGeom>
          <a:solidFill>
            <a:schemeClr val="accent6">
              <a:lumMod val="40000"/>
              <a:lumOff val="6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F0000"/>
                </a:solidFill>
              </a:rPr>
              <a:t>It is really important that whatever reward we choose isn’t something we would do normally, otherwise it won’t be as memorable.</a:t>
            </a:r>
            <a:endParaRPr lang="en-IE" sz="3600" b="1" i="1" dirty="0">
              <a:solidFill>
                <a:srgbClr val="FF0000"/>
              </a:solidFill>
            </a:endParaRPr>
          </a:p>
        </p:txBody>
      </p:sp>
    </p:spTree>
    <p:extLst>
      <p:ext uri="{BB962C8B-B14F-4D97-AF65-F5344CB8AC3E}">
        <p14:creationId xmlns:p14="http://schemas.microsoft.com/office/powerpoint/2010/main" val="350867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0322F-A31D-EAE8-EA9A-968064E9CEFC}"/>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B0C35CF-1BCA-86AC-1B71-36C980548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26C6E1-3D7B-3202-8A91-0A31536FA256}"/>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91F7C005-4A08-5F2F-1043-BAB284F01924}"/>
              </a:ext>
            </a:extLst>
          </p:cNvPr>
          <p:cNvSpPr>
            <a:spLocks noGrp="1"/>
          </p:cNvSpPr>
          <p:nvPr>
            <p:ph idx="1"/>
          </p:nvPr>
        </p:nvSpPr>
        <p:spPr/>
        <p:txBody>
          <a:bodyPr>
            <a:normAutofit/>
          </a:bodyPr>
          <a:lstStyle/>
          <a:p>
            <a:r>
              <a:rPr lang="en-US" sz="3600" dirty="0"/>
              <a:t>Also consider the use of Gummy Bears as a motiving force:</a:t>
            </a:r>
            <a:endParaRPr lang="en-IE" sz="3200" dirty="0"/>
          </a:p>
        </p:txBody>
      </p:sp>
      <p:pic>
        <p:nvPicPr>
          <p:cNvPr id="5" name="Picture 4">
            <a:extLst>
              <a:ext uri="{FF2B5EF4-FFF2-40B4-BE49-F238E27FC236}">
                <a16:creationId xmlns:a16="http://schemas.microsoft.com/office/drawing/2014/main" id="{CB453ADC-3FD7-F02F-A1A8-9AD7000A896F}"/>
              </a:ext>
            </a:extLst>
          </p:cNvPr>
          <p:cNvPicPr>
            <a:picLocks noChangeAspect="1"/>
          </p:cNvPicPr>
          <p:nvPr/>
        </p:nvPicPr>
        <p:blipFill>
          <a:blip r:embed="rId3"/>
          <a:stretch>
            <a:fillRect/>
          </a:stretch>
        </p:blipFill>
        <p:spPr>
          <a:xfrm>
            <a:off x="3864225" y="2865890"/>
            <a:ext cx="4463549" cy="3626985"/>
          </a:xfrm>
          <a:prstGeom prst="rect">
            <a:avLst/>
          </a:prstGeom>
        </p:spPr>
      </p:pic>
    </p:spTree>
    <p:extLst>
      <p:ext uri="{BB962C8B-B14F-4D97-AF65-F5344CB8AC3E}">
        <p14:creationId xmlns:p14="http://schemas.microsoft.com/office/powerpoint/2010/main" val="1598412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D8E2301-A930-A20A-1679-B29A06C43B22}"/>
            </a:ext>
          </a:extLst>
        </p:cNvPr>
        <p:cNvGrpSpPr/>
        <p:nvPr/>
      </p:nvGrpSpPr>
      <p:grpSpPr>
        <a:xfrm>
          <a:off x="0" y="0"/>
          <a:ext cx="0" cy="0"/>
          <a:chOff x="0" y="0"/>
          <a:chExt cx="0" cy="0"/>
        </a:xfrm>
      </p:grpSpPr>
      <p:pic>
        <p:nvPicPr>
          <p:cNvPr id="7170" name="Picture 2" descr="Image">
            <a:extLst>
              <a:ext uri="{FF2B5EF4-FFF2-40B4-BE49-F238E27FC236}">
                <a16:creationId xmlns:a16="http://schemas.microsoft.com/office/drawing/2014/main" id="{2535F59C-84CA-8F7D-3CD8-E0E177573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373" y="0"/>
            <a:ext cx="75732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834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2738A82F-45C5-3C7E-499E-739E6A33CF07}"/>
              </a:ext>
            </a:extLst>
          </p:cNvPr>
          <p:cNvGrpSpPr/>
          <p:nvPr/>
        </p:nvGrpSpPr>
        <p:grpSpPr>
          <a:xfrm>
            <a:off x="3574556" y="0"/>
            <a:ext cx="5042888" cy="6858000"/>
            <a:chOff x="3574556" y="0"/>
            <a:chExt cx="5042888" cy="6858000"/>
          </a:xfrm>
        </p:grpSpPr>
        <p:pic>
          <p:nvPicPr>
            <p:cNvPr id="4" name="Picture 3">
              <a:extLst>
                <a:ext uri="{FF2B5EF4-FFF2-40B4-BE49-F238E27FC236}">
                  <a16:creationId xmlns:a16="http://schemas.microsoft.com/office/drawing/2014/main" id="{B3A45896-9FCD-BFEA-9117-6D92F5876429}"/>
                </a:ext>
              </a:extLst>
            </p:cNvPr>
            <p:cNvPicPr>
              <a:picLocks noChangeAspect="1"/>
            </p:cNvPicPr>
            <p:nvPr/>
          </p:nvPicPr>
          <p:blipFill>
            <a:blip r:embed="rId2"/>
            <a:stretch>
              <a:fillRect/>
            </a:stretch>
          </p:blipFill>
          <p:spPr>
            <a:xfrm>
              <a:off x="3574556" y="0"/>
              <a:ext cx="5042888" cy="6858000"/>
            </a:xfrm>
            <a:prstGeom prst="rect">
              <a:avLst/>
            </a:prstGeom>
          </p:spPr>
        </p:pic>
        <p:cxnSp>
          <p:nvCxnSpPr>
            <p:cNvPr id="6" name="Straight Connector 5">
              <a:extLst>
                <a:ext uri="{FF2B5EF4-FFF2-40B4-BE49-F238E27FC236}">
                  <a16:creationId xmlns:a16="http://schemas.microsoft.com/office/drawing/2014/main" id="{9FC71240-4812-1F35-6EB9-A86DBA470205}"/>
                </a:ext>
              </a:extLst>
            </p:cNvPr>
            <p:cNvCxnSpPr/>
            <p:nvPr/>
          </p:nvCxnSpPr>
          <p:spPr>
            <a:xfrm flipH="1">
              <a:off x="6912429" y="870856"/>
              <a:ext cx="566057"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0A38067-DC01-57C4-DD59-44F0EF45E8B8}"/>
                </a:ext>
              </a:extLst>
            </p:cNvPr>
            <p:cNvCxnSpPr>
              <a:cxnSpLocks/>
            </p:cNvCxnSpPr>
            <p:nvPr/>
          </p:nvCxnSpPr>
          <p:spPr>
            <a:xfrm>
              <a:off x="7108373" y="870856"/>
              <a:ext cx="0" cy="1001487"/>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2125CD4-68BB-597F-B619-3C4E7E55D9C3}"/>
                </a:ext>
              </a:extLst>
            </p:cNvPr>
            <p:cNvCxnSpPr>
              <a:cxnSpLocks/>
            </p:cNvCxnSpPr>
            <p:nvPr/>
          </p:nvCxnSpPr>
          <p:spPr>
            <a:xfrm flipH="1">
              <a:off x="5660572" y="2373085"/>
              <a:ext cx="881742"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C1949E6-91AA-399B-8563-8E3D3344C17A}"/>
                </a:ext>
              </a:extLst>
            </p:cNvPr>
            <p:cNvCxnSpPr>
              <a:cxnSpLocks/>
            </p:cNvCxnSpPr>
            <p:nvPr/>
          </p:nvCxnSpPr>
          <p:spPr>
            <a:xfrm>
              <a:off x="6096000" y="2416627"/>
              <a:ext cx="0" cy="1001487"/>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50987CE-85FF-CF3C-D50A-37AF68CFB650}"/>
                </a:ext>
              </a:extLst>
            </p:cNvPr>
            <p:cNvCxnSpPr/>
            <p:nvPr/>
          </p:nvCxnSpPr>
          <p:spPr>
            <a:xfrm flipH="1">
              <a:off x="5094515" y="3831770"/>
              <a:ext cx="566057"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3BC4187-A952-7E40-93AC-43ED187DC33A}"/>
                </a:ext>
              </a:extLst>
            </p:cNvPr>
            <p:cNvCxnSpPr>
              <a:cxnSpLocks/>
            </p:cNvCxnSpPr>
            <p:nvPr/>
          </p:nvCxnSpPr>
          <p:spPr>
            <a:xfrm>
              <a:off x="5388428" y="3831770"/>
              <a:ext cx="0" cy="128451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FDB8DEE-79C4-C6FC-D67B-041611DA0E5B}"/>
                </a:ext>
              </a:extLst>
            </p:cNvPr>
            <p:cNvCxnSpPr>
              <a:cxnSpLocks/>
            </p:cNvCxnSpPr>
            <p:nvPr/>
          </p:nvCxnSpPr>
          <p:spPr>
            <a:xfrm flipH="1">
              <a:off x="4158342" y="4876800"/>
              <a:ext cx="2503715"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236945D-C303-968A-E7F6-C3F7B86802B7}"/>
                </a:ext>
              </a:extLst>
            </p:cNvPr>
            <p:cNvCxnSpPr>
              <a:cxnSpLocks/>
            </p:cNvCxnSpPr>
            <p:nvPr/>
          </p:nvCxnSpPr>
          <p:spPr>
            <a:xfrm>
              <a:off x="6662057" y="4855028"/>
              <a:ext cx="0" cy="3701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6D1B347-F6A8-1EF2-426D-58420EA7AD6A}"/>
                </a:ext>
              </a:extLst>
            </p:cNvPr>
            <p:cNvCxnSpPr>
              <a:cxnSpLocks/>
            </p:cNvCxnSpPr>
            <p:nvPr/>
          </p:nvCxnSpPr>
          <p:spPr>
            <a:xfrm>
              <a:off x="4136573" y="4855027"/>
              <a:ext cx="0" cy="3701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78B1DF0-6C99-A965-4C14-28D13EE835AB}"/>
                </a:ext>
              </a:extLst>
            </p:cNvPr>
            <p:cNvCxnSpPr>
              <a:cxnSpLocks/>
            </p:cNvCxnSpPr>
            <p:nvPr/>
          </p:nvCxnSpPr>
          <p:spPr>
            <a:xfrm flipH="1">
              <a:off x="5061857" y="870856"/>
              <a:ext cx="402772"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2EB25AA-7BEA-56EC-9772-B8418118D6BA}"/>
                </a:ext>
              </a:extLst>
            </p:cNvPr>
            <p:cNvCxnSpPr>
              <a:cxnSpLocks/>
            </p:cNvCxnSpPr>
            <p:nvPr/>
          </p:nvCxnSpPr>
          <p:spPr>
            <a:xfrm>
              <a:off x="5257800" y="870856"/>
              <a:ext cx="0" cy="90351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0FCE6DE-06F8-0DED-6B88-318D83EE409E}"/>
                </a:ext>
              </a:extLst>
            </p:cNvPr>
            <p:cNvCxnSpPr>
              <a:cxnSpLocks/>
            </p:cNvCxnSpPr>
            <p:nvPr/>
          </p:nvCxnSpPr>
          <p:spPr>
            <a:xfrm flipH="1">
              <a:off x="4136573" y="1600199"/>
              <a:ext cx="1121227"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63B42FD-0B5E-BA6E-F033-FD0F63F674B7}"/>
                </a:ext>
              </a:extLst>
            </p:cNvPr>
            <p:cNvCxnSpPr>
              <a:cxnSpLocks/>
            </p:cNvCxnSpPr>
            <p:nvPr/>
          </p:nvCxnSpPr>
          <p:spPr>
            <a:xfrm>
              <a:off x="4136573" y="1545773"/>
              <a:ext cx="0" cy="2520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BBA0525-6382-CFC7-4E96-427079C0BF00}"/>
                </a:ext>
              </a:extLst>
            </p:cNvPr>
            <p:cNvSpPr/>
            <p:nvPr/>
          </p:nvSpPr>
          <p:spPr>
            <a:xfrm>
              <a:off x="6836234" y="3450785"/>
              <a:ext cx="1781210" cy="1774354"/>
            </a:xfrm>
            <a:prstGeom prst="roundRect">
              <a:avLst/>
            </a:prstGeom>
            <a:solidFill>
              <a:schemeClr val="bg1">
                <a:lumMod val="85000"/>
              </a:schemeClr>
            </a:solidFill>
            <a:effectLst>
              <a:outerShdw blurRad="63500" sx="102000" sy="102000" algn="ctr" rotWithShape="0">
                <a:prstClr val="black">
                  <a:alpha val="40000"/>
                </a:prstClr>
              </a:outerShdw>
            </a:effectLst>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Gummy</a:t>
              </a:r>
            </a:p>
            <a:p>
              <a:pPr algn="ctr"/>
              <a:r>
                <a:rPr lang="en-US" sz="2400" b="1" dirty="0">
                  <a:solidFill>
                    <a:schemeClr val="tx1"/>
                  </a:solidFill>
                </a:rPr>
                <a:t>Bear</a:t>
              </a:r>
            </a:p>
            <a:p>
              <a:pPr algn="ctr"/>
              <a:r>
                <a:rPr lang="en-US" sz="2400" b="1" dirty="0">
                  <a:solidFill>
                    <a:schemeClr val="tx1"/>
                  </a:solidFill>
                </a:rPr>
                <a:t>Genetics</a:t>
              </a:r>
            </a:p>
          </p:txBody>
        </p:sp>
      </p:grpSp>
    </p:spTree>
    <p:extLst>
      <p:ext uri="{BB962C8B-B14F-4D97-AF65-F5344CB8AC3E}">
        <p14:creationId xmlns:p14="http://schemas.microsoft.com/office/powerpoint/2010/main" val="3132489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6CB8-6B34-EA20-9CC9-191B147D31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02E613-4F73-338D-ECB3-276E45829127}"/>
              </a:ext>
            </a:extLst>
          </p:cNvPr>
          <p:cNvPicPr>
            <a:picLocks noChangeAspect="1"/>
          </p:cNvPicPr>
          <p:nvPr/>
        </p:nvPicPr>
        <p:blipFill>
          <a:blip r:embed="rId2"/>
          <a:stretch>
            <a:fillRect/>
          </a:stretch>
        </p:blipFill>
        <p:spPr>
          <a:xfrm>
            <a:off x="1457368" y="131082"/>
            <a:ext cx="9277263" cy="6595835"/>
          </a:xfrm>
          <a:prstGeom prst="rect">
            <a:avLst/>
          </a:prstGeom>
        </p:spPr>
      </p:pic>
      <p:sp>
        <p:nvSpPr>
          <p:cNvPr id="5" name="Rectangle: Rounded Corners 4">
            <a:extLst>
              <a:ext uri="{FF2B5EF4-FFF2-40B4-BE49-F238E27FC236}">
                <a16:creationId xmlns:a16="http://schemas.microsoft.com/office/drawing/2014/main" id="{997BD672-F696-3C0B-0CD4-8B3B617D6FEC}"/>
              </a:ext>
            </a:extLst>
          </p:cNvPr>
          <p:cNvSpPr/>
          <p:nvPr/>
        </p:nvSpPr>
        <p:spPr>
          <a:xfrm>
            <a:off x="10221691" y="326585"/>
            <a:ext cx="1781210" cy="1774354"/>
          </a:xfrm>
          <a:prstGeom prst="roundRect">
            <a:avLst/>
          </a:prstGeom>
          <a:solidFill>
            <a:schemeClr val="bg1">
              <a:lumMod val="85000"/>
            </a:schemeClr>
          </a:solidFill>
          <a:effectLst>
            <a:outerShdw blurRad="63500" sx="102000" sy="102000" algn="ctr" rotWithShape="0">
              <a:prstClr val="black">
                <a:alpha val="40000"/>
              </a:prstClr>
            </a:outerShdw>
          </a:effectLst>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Gummy</a:t>
            </a:r>
          </a:p>
          <a:p>
            <a:pPr algn="ctr"/>
            <a:r>
              <a:rPr lang="en-US" sz="2400" b="1" dirty="0">
                <a:solidFill>
                  <a:schemeClr val="tx1"/>
                </a:solidFill>
              </a:rPr>
              <a:t>Bear</a:t>
            </a:r>
          </a:p>
          <a:p>
            <a:pPr algn="ctr"/>
            <a:r>
              <a:rPr lang="en-US" sz="2400" b="1" dirty="0">
                <a:solidFill>
                  <a:schemeClr val="tx1"/>
                </a:solidFill>
              </a:rPr>
              <a:t>Surgery</a:t>
            </a:r>
          </a:p>
        </p:txBody>
      </p:sp>
    </p:spTree>
    <p:extLst>
      <p:ext uri="{BB962C8B-B14F-4D97-AF65-F5344CB8AC3E}">
        <p14:creationId xmlns:p14="http://schemas.microsoft.com/office/powerpoint/2010/main" val="82034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655B6-35DF-D3B6-DE91-E9A7DF76EF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6875DB-BF16-9437-8F65-19C583754D95}"/>
              </a:ext>
            </a:extLst>
          </p:cNvPr>
          <p:cNvPicPr>
            <a:picLocks noChangeAspect="1"/>
          </p:cNvPicPr>
          <p:nvPr/>
        </p:nvPicPr>
        <p:blipFill>
          <a:blip r:embed="rId2"/>
          <a:stretch>
            <a:fillRect/>
          </a:stretch>
        </p:blipFill>
        <p:spPr>
          <a:xfrm>
            <a:off x="3208883" y="0"/>
            <a:ext cx="5532346" cy="6883657"/>
          </a:xfrm>
          <a:prstGeom prst="rect">
            <a:avLst/>
          </a:prstGeom>
        </p:spPr>
      </p:pic>
      <p:sp>
        <p:nvSpPr>
          <p:cNvPr id="7" name="Rectangle: Rounded Corners 6">
            <a:extLst>
              <a:ext uri="{FF2B5EF4-FFF2-40B4-BE49-F238E27FC236}">
                <a16:creationId xmlns:a16="http://schemas.microsoft.com/office/drawing/2014/main" id="{FF7A7009-1C22-091F-6FC9-2F72DB88B312}"/>
              </a:ext>
            </a:extLst>
          </p:cNvPr>
          <p:cNvSpPr/>
          <p:nvPr/>
        </p:nvSpPr>
        <p:spPr>
          <a:xfrm>
            <a:off x="8414663" y="217727"/>
            <a:ext cx="1781210" cy="1774354"/>
          </a:xfrm>
          <a:prstGeom prst="roundRect">
            <a:avLst/>
          </a:prstGeom>
          <a:solidFill>
            <a:schemeClr val="bg1">
              <a:lumMod val="85000"/>
            </a:schemeClr>
          </a:solidFill>
          <a:effectLst>
            <a:outerShdw blurRad="63500" sx="102000" sy="102000" algn="ctr" rotWithShape="0">
              <a:prstClr val="black">
                <a:alpha val="40000"/>
              </a:prstClr>
            </a:outerShdw>
          </a:effectLst>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Gummy</a:t>
            </a:r>
          </a:p>
          <a:p>
            <a:pPr algn="ctr"/>
            <a:r>
              <a:rPr lang="en-US" sz="2400" b="1" dirty="0">
                <a:solidFill>
                  <a:schemeClr val="tx1"/>
                </a:solidFill>
              </a:rPr>
              <a:t>Bear</a:t>
            </a:r>
          </a:p>
          <a:p>
            <a:pPr algn="ctr"/>
            <a:r>
              <a:rPr lang="en-US" sz="2400" b="1" dirty="0" err="1">
                <a:solidFill>
                  <a:schemeClr val="tx1"/>
                </a:solidFill>
              </a:rPr>
              <a:t>Maths</a:t>
            </a:r>
            <a:endParaRPr lang="en-US" sz="2400" b="1" dirty="0">
              <a:solidFill>
                <a:schemeClr val="tx1"/>
              </a:solidFill>
            </a:endParaRPr>
          </a:p>
        </p:txBody>
      </p:sp>
    </p:spTree>
    <p:extLst>
      <p:ext uri="{BB962C8B-B14F-4D97-AF65-F5344CB8AC3E}">
        <p14:creationId xmlns:p14="http://schemas.microsoft.com/office/powerpoint/2010/main" val="144282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92549-5AC1-B15E-85D6-655A13090CC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E05C1B2-7C03-2B31-B6DC-73DB94437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8AC2B9-FB7E-31FE-6998-3773A415C580}"/>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C029A492-185A-5D22-36C0-375538090AFD}"/>
              </a:ext>
            </a:extLst>
          </p:cNvPr>
          <p:cNvSpPr>
            <a:spLocks noGrp="1"/>
          </p:cNvSpPr>
          <p:nvPr>
            <p:ph idx="1"/>
          </p:nvPr>
        </p:nvSpPr>
        <p:spPr/>
        <p:txBody>
          <a:bodyPr>
            <a:normAutofit/>
          </a:bodyPr>
          <a:lstStyle/>
          <a:p>
            <a:r>
              <a:rPr lang="en-US" sz="3600" dirty="0"/>
              <a:t>It is worth mentioning at this point also, that we need to change our self-talk about exams:</a:t>
            </a:r>
            <a:endParaRPr lang="en-IE" sz="3200" dirty="0"/>
          </a:p>
        </p:txBody>
      </p:sp>
    </p:spTree>
    <p:extLst>
      <p:ext uri="{BB962C8B-B14F-4D97-AF65-F5344CB8AC3E}">
        <p14:creationId xmlns:p14="http://schemas.microsoft.com/office/powerpoint/2010/main" val="356536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2F4F-911D-258E-BF11-41E73641CF9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249FC0C-A171-3769-3733-2BF1331CD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57E3E6-A476-3430-D32A-4EDAB008A432}"/>
              </a:ext>
            </a:extLst>
          </p:cNvPr>
          <p:cNvSpPr>
            <a:spLocks noGrp="1"/>
          </p:cNvSpPr>
          <p:nvPr>
            <p:ph type="title"/>
          </p:nvPr>
        </p:nvSpPr>
        <p:spPr/>
        <p:txBody>
          <a:bodyPr/>
          <a:lstStyle/>
          <a:p>
            <a:r>
              <a:rPr lang="en-IE" dirty="0"/>
              <a:t>Contents</a:t>
            </a:r>
          </a:p>
        </p:txBody>
      </p:sp>
      <p:sp>
        <p:nvSpPr>
          <p:cNvPr id="3" name="Content Placeholder 2">
            <a:extLst>
              <a:ext uri="{FF2B5EF4-FFF2-40B4-BE49-F238E27FC236}">
                <a16:creationId xmlns:a16="http://schemas.microsoft.com/office/drawing/2014/main" id="{090D1A98-7D26-55F8-68C1-CCAB204AE151}"/>
              </a:ext>
            </a:extLst>
          </p:cNvPr>
          <p:cNvSpPr>
            <a:spLocks noGrp="1"/>
          </p:cNvSpPr>
          <p:nvPr>
            <p:ph idx="1"/>
          </p:nvPr>
        </p:nvSpPr>
        <p:spPr/>
        <p:txBody>
          <a:bodyPr>
            <a:normAutofit/>
          </a:bodyPr>
          <a:lstStyle/>
          <a:p>
            <a:r>
              <a:rPr lang="en-US" sz="4400" dirty="0"/>
              <a:t>Motivation</a:t>
            </a:r>
          </a:p>
          <a:p>
            <a:r>
              <a:rPr lang="en-US" sz="4400" dirty="0"/>
              <a:t>Time Management</a:t>
            </a:r>
          </a:p>
          <a:p>
            <a:r>
              <a:rPr lang="en-US" sz="4400" dirty="0"/>
              <a:t>Doing the Exam</a:t>
            </a:r>
          </a:p>
        </p:txBody>
      </p:sp>
    </p:spTree>
    <p:extLst>
      <p:ext uri="{BB962C8B-B14F-4D97-AF65-F5344CB8AC3E}">
        <p14:creationId xmlns:p14="http://schemas.microsoft.com/office/powerpoint/2010/main" val="828293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F3A59-9C34-89C5-EF08-B72F09AB952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63D95E0-C7F7-EFFB-22A8-EFB2E6D5A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EB3ABB-CA20-E323-A668-0DBE4F8A479B}"/>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6B81EE11-8E3F-B870-1487-93F12468C0FF}"/>
              </a:ext>
            </a:extLst>
          </p:cNvPr>
          <p:cNvSpPr>
            <a:spLocks noGrp="1"/>
          </p:cNvSpPr>
          <p:nvPr>
            <p:ph idx="1"/>
          </p:nvPr>
        </p:nvSpPr>
        <p:spPr/>
        <p:txBody>
          <a:bodyPr>
            <a:normAutofit/>
          </a:bodyPr>
          <a:lstStyle/>
          <a:p>
            <a:r>
              <a:rPr lang="en-US" sz="3600" dirty="0"/>
              <a:t>It is worth mentioning at this point also, that we need to change our self-talk about exams:</a:t>
            </a:r>
            <a:endParaRPr lang="en-IE" sz="3200" dirty="0"/>
          </a:p>
        </p:txBody>
      </p:sp>
      <p:pic>
        <p:nvPicPr>
          <p:cNvPr id="17410" name="Picture 2" descr="Exam results can never be the goal of education'">
            <a:extLst>
              <a:ext uri="{FF2B5EF4-FFF2-40B4-BE49-F238E27FC236}">
                <a16:creationId xmlns:a16="http://schemas.microsoft.com/office/drawing/2014/main" id="{1A2DE375-B3DF-1AAB-E491-504A6C73C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6" y="2909207"/>
            <a:ext cx="5905500" cy="36957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F563DBC3-E879-10D2-604C-F51E4CE88D45}"/>
              </a:ext>
            </a:extLst>
          </p:cNvPr>
          <p:cNvSpPr/>
          <p:nvPr/>
        </p:nvSpPr>
        <p:spPr>
          <a:xfrm>
            <a:off x="1491343" y="3113314"/>
            <a:ext cx="3243943" cy="2220686"/>
          </a:xfrm>
          <a:prstGeom prst="wedgeRoundRectCallout">
            <a:avLst>
              <a:gd name="adj1" fmla="val 73127"/>
              <a:gd name="adj2" fmla="val 9044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Oh no, I have to do an exam</a:t>
            </a:r>
            <a:endParaRPr lang="en-IE" sz="3200" dirty="0">
              <a:solidFill>
                <a:schemeClr val="tx1"/>
              </a:solidFill>
            </a:endParaRPr>
          </a:p>
        </p:txBody>
      </p:sp>
    </p:spTree>
    <p:extLst>
      <p:ext uri="{BB962C8B-B14F-4D97-AF65-F5344CB8AC3E}">
        <p14:creationId xmlns:p14="http://schemas.microsoft.com/office/powerpoint/2010/main" val="4203640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2603D-E018-5D4F-3273-0E3DE3818EB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9624F90-12B1-B1EE-1524-CEFF8E0DD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07D356-A70A-2326-6291-02C0D9B93776}"/>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552D311F-9269-6AE3-EFE7-C1591B587808}"/>
              </a:ext>
            </a:extLst>
          </p:cNvPr>
          <p:cNvSpPr>
            <a:spLocks noGrp="1"/>
          </p:cNvSpPr>
          <p:nvPr>
            <p:ph idx="1"/>
          </p:nvPr>
        </p:nvSpPr>
        <p:spPr/>
        <p:txBody>
          <a:bodyPr>
            <a:normAutofit/>
          </a:bodyPr>
          <a:lstStyle/>
          <a:p>
            <a:r>
              <a:rPr lang="en-US" sz="3600" dirty="0"/>
              <a:t>It is worth mentioning at this point also, that we need to change our self-talk about exams:</a:t>
            </a:r>
            <a:endParaRPr lang="en-IE" sz="3200" dirty="0"/>
          </a:p>
        </p:txBody>
      </p:sp>
      <p:pic>
        <p:nvPicPr>
          <p:cNvPr id="17410" name="Picture 2" descr="Exam results can never be the goal of education'">
            <a:extLst>
              <a:ext uri="{FF2B5EF4-FFF2-40B4-BE49-F238E27FC236}">
                <a16:creationId xmlns:a16="http://schemas.microsoft.com/office/drawing/2014/main" id="{2258C003-BC35-3228-968D-195B96A0F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6" y="2909207"/>
            <a:ext cx="5905500" cy="36957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77A4CD1D-9D5E-F736-2F25-675796A0D8CD}"/>
              </a:ext>
            </a:extLst>
          </p:cNvPr>
          <p:cNvSpPr/>
          <p:nvPr/>
        </p:nvSpPr>
        <p:spPr>
          <a:xfrm>
            <a:off x="1491343" y="3113314"/>
            <a:ext cx="3243943" cy="2220686"/>
          </a:xfrm>
          <a:prstGeom prst="wedgeRoundRectCallout">
            <a:avLst>
              <a:gd name="adj1" fmla="val 73127"/>
              <a:gd name="adj2" fmla="val 9044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Oh no, I have to do an exam</a:t>
            </a:r>
            <a:endParaRPr lang="en-IE" sz="3200" dirty="0">
              <a:solidFill>
                <a:schemeClr val="tx1"/>
              </a:solidFill>
            </a:endParaRPr>
          </a:p>
        </p:txBody>
      </p:sp>
      <p:cxnSp>
        <p:nvCxnSpPr>
          <p:cNvPr id="15" name="Straight Connector 14">
            <a:extLst>
              <a:ext uri="{FF2B5EF4-FFF2-40B4-BE49-F238E27FC236}">
                <a16:creationId xmlns:a16="http://schemas.microsoft.com/office/drawing/2014/main" id="{54625D48-84B8-BE76-4CB3-7F232B761964}"/>
              </a:ext>
            </a:extLst>
          </p:cNvPr>
          <p:cNvCxnSpPr>
            <a:cxnSpLocks/>
          </p:cNvCxnSpPr>
          <p:nvPr/>
        </p:nvCxnSpPr>
        <p:spPr>
          <a:xfrm>
            <a:off x="1589317" y="3233058"/>
            <a:ext cx="3102428" cy="2002971"/>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0409B74-723D-9364-55E3-B2C0D5CD95E1}"/>
              </a:ext>
            </a:extLst>
          </p:cNvPr>
          <p:cNvCxnSpPr>
            <a:cxnSpLocks/>
          </p:cNvCxnSpPr>
          <p:nvPr/>
        </p:nvCxnSpPr>
        <p:spPr>
          <a:xfrm flipV="1">
            <a:off x="1600200" y="3233058"/>
            <a:ext cx="3091545" cy="1970313"/>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4275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C0946-4D91-A288-5A4B-9DC9D5DE669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2DFB1C36-DE95-0825-58C5-7808F2701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15B8FC-0894-D29C-ECC2-1CEE65DCBCA6}"/>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4AD62A85-034E-1F16-83D8-3F66968C92C1}"/>
              </a:ext>
            </a:extLst>
          </p:cNvPr>
          <p:cNvSpPr>
            <a:spLocks noGrp="1"/>
          </p:cNvSpPr>
          <p:nvPr>
            <p:ph idx="1"/>
          </p:nvPr>
        </p:nvSpPr>
        <p:spPr/>
        <p:txBody>
          <a:bodyPr>
            <a:normAutofit/>
          </a:bodyPr>
          <a:lstStyle/>
          <a:p>
            <a:r>
              <a:rPr lang="en-US" sz="3600" dirty="0"/>
              <a:t>It is worth mentioning at this point also, that we need to change our self-talk about exams:</a:t>
            </a:r>
            <a:endParaRPr lang="en-IE" sz="3200" dirty="0"/>
          </a:p>
        </p:txBody>
      </p:sp>
      <p:pic>
        <p:nvPicPr>
          <p:cNvPr id="17410" name="Picture 2" descr="Exam results can never be the goal of education'">
            <a:extLst>
              <a:ext uri="{FF2B5EF4-FFF2-40B4-BE49-F238E27FC236}">
                <a16:creationId xmlns:a16="http://schemas.microsoft.com/office/drawing/2014/main" id="{166175E1-2083-EA3C-B5B7-DCEE66B71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6" y="2909207"/>
            <a:ext cx="5905500" cy="36957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8A8408DC-C9EE-651F-F0FD-7DE4269AE308}"/>
              </a:ext>
            </a:extLst>
          </p:cNvPr>
          <p:cNvSpPr/>
          <p:nvPr/>
        </p:nvSpPr>
        <p:spPr>
          <a:xfrm>
            <a:off x="1491343" y="3113314"/>
            <a:ext cx="3243943" cy="2220686"/>
          </a:xfrm>
          <a:prstGeom prst="wedgeRoundRectCallout">
            <a:avLst>
              <a:gd name="adj1" fmla="val 73127"/>
              <a:gd name="adj2" fmla="val 9044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Oh no, I have to do an exam</a:t>
            </a:r>
            <a:endParaRPr lang="en-IE" sz="3200" dirty="0">
              <a:solidFill>
                <a:schemeClr val="tx1"/>
              </a:solidFill>
            </a:endParaRPr>
          </a:p>
        </p:txBody>
      </p:sp>
      <p:sp>
        <p:nvSpPr>
          <p:cNvPr id="4" name="Speech Bubble: Rectangle with Corners Rounded 3">
            <a:extLst>
              <a:ext uri="{FF2B5EF4-FFF2-40B4-BE49-F238E27FC236}">
                <a16:creationId xmlns:a16="http://schemas.microsoft.com/office/drawing/2014/main" id="{56787919-0379-B0A9-B342-62B83F447034}"/>
              </a:ext>
            </a:extLst>
          </p:cNvPr>
          <p:cNvSpPr/>
          <p:nvPr/>
        </p:nvSpPr>
        <p:spPr>
          <a:xfrm>
            <a:off x="8754823" y="2909207"/>
            <a:ext cx="2849357" cy="1741714"/>
          </a:xfrm>
          <a:prstGeom prst="wedgeRoundRectCallout">
            <a:avLst>
              <a:gd name="adj1" fmla="val -160110"/>
              <a:gd name="adj2" fmla="val 11411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 get to show what I've learned!</a:t>
            </a:r>
            <a:endParaRPr lang="en-IE" sz="3200" dirty="0">
              <a:solidFill>
                <a:schemeClr val="tx1"/>
              </a:solidFill>
            </a:endParaRPr>
          </a:p>
        </p:txBody>
      </p:sp>
      <p:sp>
        <p:nvSpPr>
          <p:cNvPr id="8" name="Speech Bubble: Rectangle with Corners Rounded 7">
            <a:extLst>
              <a:ext uri="{FF2B5EF4-FFF2-40B4-BE49-F238E27FC236}">
                <a16:creationId xmlns:a16="http://schemas.microsoft.com/office/drawing/2014/main" id="{3CC2D410-E186-584A-DAA0-22746B82D69D}"/>
              </a:ext>
            </a:extLst>
          </p:cNvPr>
          <p:cNvSpPr/>
          <p:nvPr/>
        </p:nvSpPr>
        <p:spPr>
          <a:xfrm>
            <a:off x="8820129" y="4757057"/>
            <a:ext cx="2849357" cy="1741714"/>
          </a:xfrm>
          <a:prstGeom prst="wedgeRoundRectCallout">
            <a:avLst>
              <a:gd name="adj1" fmla="val -160110"/>
              <a:gd name="adj2" fmla="val 2849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How well can I apply my skills today?</a:t>
            </a:r>
            <a:endParaRPr lang="en-IE" sz="3200" dirty="0">
              <a:solidFill>
                <a:schemeClr val="tx1"/>
              </a:solidFill>
            </a:endParaRPr>
          </a:p>
        </p:txBody>
      </p:sp>
      <p:cxnSp>
        <p:nvCxnSpPr>
          <p:cNvPr id="10" name="Straight Connector 9">
            <a:extLst>
              <a:ext uri="{FF2B5EF4-FFF2-40B4-BE49-F238E27FC236}">
                <a16:creationId xmlns:a16="http://schemas.microsoft.com/office/drawing/2014/main" id="{43226C3E-6E30-289F-BFEA-9365A1D80F59}"/>
              </a:ext>
            </a:extLst>
          </p:cNvPr>
          <p:cNvCxnSpPr>
            <a:cxnSpLocks/>
          </p:cNvCxnSpPr>
          <p:nvPr/>
        </p:nvCxnSpPr>
        <p:spPr>
          <a:xfrm>
            <a:off x="1589317" y="3233058"/>
            <a:ext cx="3102428" cy="2002971"/>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82852EC-DD39-BEF1-BCFE-156A189F7EDE}"/>
              </a:ext>
            </a:extLst>
          </p:cNvPr>
          <p:cNvCxnSpPr>
            <a:cxnSpLocks/>
          </p:cNvCxnSpPr>
          <p:nvPr/>
        </p:nvCxnSpPr>
        <p:spPr>
          <a:xfrm flipV="1">
            <a:off x="1600200" y="3233058"/>
            <a:ext cx="3091545" cy="1970313"/>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8656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B31D1-7419-0AB3-6A31-A4D97983B5F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06426E0-4A97-8416-A06D-F7F5AC603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68A9B7-E8CD-13B1-7645-F89010EBCF15}"/>
              </a:ext>
            </a:extLst>
          </p:cNvPr>
          <p:cNvSpPr>
            <a:spLocks noGrp="1"/>
          </p:cNvSpPr>
          <p:nvPr>
            <p:ph type="title"/>
          </p:nvPr>
        </p:nvSpPr>
        <p:spPr/>
        <p:txBody>
          <a:bodyPr/>
          <a:lstStyle/>
          <a:p>
            <a:r>
              <a:rPr lang="en-IE" dirty="0"/>
              <a:t>Motivation: Goals</a:t>
            </a:r>
          </a:p>
        </p:txBody>
      </p:sp>
      <p:sp>
        <p:nvSpPr>
          <p:cNvPr id="3" name="Content Placeholder 2">
            <a:extLst>
              <a:ext uri="{FF2B5EF4-FFF2-40B4-BE49-F238E27FC236}">
                <a16:creationId xmlns:a16="http://schemas.microsoft.com/office/drawing/2014/main" id="{2458DF55-A749-60F0-9D53-B599E4410D90}"/>
              </a:ext>
            </a:extLst>
          </p:cNvPr>
          <p:cNvSpPr>
            <a:spLocks noGrp="1"/>
          </p:cNvSpPr>
          <p:nvPr>
            <p:ph idx="1"/>
          </p:nvPr>
        </p:nvSpPr>
        <p:spPr/>
        <p:txBody>
          <a:bodyPr>
            <a:noAutofit/>
          </a:bodyPr>
          <a:lstStyle/>
          <a:p>
            <a:r>
              <a:rPr lang="en-US" sz="3200" dirty="0"/>
              <a:t>One approach to help is to use SMART objectives, which is structured framework for setting and achieving goals in a clear, organized, and measurable way. The acronym SMART stands for Specific, Measurable, Achievable, Relevant, and Time-Bound. The concept of SMART objectives was first introduced by </a:t>
            </a:r>
            <a:r>
              <a:rPr lang="en-US" sz="3200" b="1" dirty="0"/>
              <a:t>George T. Doran</a:t>
            </a:r>
            <a:r>
              <a:rPr lang="en-US" sz="3200" dirty="0"/>
              <a:t> in a 1981 article titled </a:t>
            </a:r>
            <a:r>
              <a:rPr lang="en-US" sz="3200" i="1" dirty="0"/>
              <a:t>"There's a S.M.A.R.T. Way to Write Management’s Goals and Objectives"</a:t>
            </a:r>
            <a:r>
              <a:rPr lang="en-US" sz="3200" dirty="0"/>
              <a:t>, published in the journal </a:t>
            </a:r>
            <a:r>
              <a:rPr lang="en-US" sz="3200" i="1" dirty="0"/>
              <a:t>Management Review</a:t>
            </a:r>
            <a:r>
              <a:rPr lang="en-US" sz="3200" dirty="0"/>
              <a:t>. </a:t>
            </a:r>
            <a:endParaRPr lang="en-IE" sz="3200" dirty="0"/>
          </a:p>
        </p:txBody>
      </p:sp>
    </p:spTree>
    <p:extLst>
      <p:ext uri="{BB962C8B-B14F-4D97-AF65-F5344CB8AC3E}">
        <p14:creationId xmlns:p14="http://schemas.microsoft.com/office/powerpoint/2010/main" val="4206794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050">
            <a:extLst>
              <a:ext uri="{FF2B5EF4-FFF2-40B4-BE49-F238E27FC236}">
                <a16:creationId xmlns:a16="http://schemas.microsoft.com/office/drawing/2014/main" id="{077431A9-21C7-E69A-B2C0-E8379B26F417}"/>
              </a:ext>
            </a:extLst>
          </p:cNvPr>
          <p:cNvSpPr>
            <a:spLocks noGrp="1" noChangeArrowheads="1"/>
          </p:cNvSpPr>
          <p:nvPr>
            <p:ph type="title"/>
          </p:nvPr>
        </p:nvSpPr>
        <p:spPr/>
        <p:txBody>
          <a:bodyPr/>
          <a:lstStyle/>
          <a:p>
            <a:r>
              <a:rPr lang="en-GB" altLang="en-US"/>
              <a:t>SMART Objectives</a:t>
            </a:r>
          </a:p>
        </p:txBody>
      </p:sp>
      <p:sp>
        <p:nvSpPr>
          <p:cNvPr id="6" name="Rounded Rectangle 5">
            <a:extLst>
              <a:ext uri="{FF2B5EF4-FFF2-40B4-BE49-F238E27FC236}">
                <a16:creationId xmlns:a16="http://schemas.microsoft.com/office/drawing/2014/main" id="{1636F989-DCBF-3091-4AA7-86B014F7C51F}"/>
              </a:ext>
            </a:extLst>
          </p:cNvPr>
          <p:cNvSpPr/>
          <p:nvPr/>
        </p:nvSpPr>
        <p:spPr>
          <a:xfrm>
            <a:off x="3792539" y="1700213"/>
            <a:ext cx="4391025" cy="4824412"/>
          </a:xfrm>
          <a:prstGeom prst="roundRect">
            <a:avLst/>
          </a:prstGeom>
          <a:solidFill>
            <a:srgbClr val="FF0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E" sz="3200" dirty="0"/>
              <a:t>Objectives must be</a:t>
            </a:r>
          </a:p>
          <a:p>
            <a:pPr algn="ctr">
              <a:defRPr/>
            </a:pPr>
            <a:r>
              <a:rPr lang="en-IE" sz="8000" b="1" dirty="0"/>
              <a:t>SMART</a:t>
            </a:r>
          </a:p>
          <a:p>
            <a:pPr algn="ctr">
              <a:defRPr/>
            </a:pPr>
            <a:r>
              <a:rPr lang="en-IE" sz="3600" b="1" dirty="0"/>
              <a:t>S</a:t>
            </a:r>
            <a:r>
              <a:rPr lang="en-IE" sz="3600" dirty="0"/>
              <a:t>PECIFIC</a:t>
            </a:r>
          </a:p>
          <a:p>
            <a:pPr algn="ctr">
              <a:defRPr/>
            </a:pPr>
            <a:r>
              <a:rPr lang="en-IE" sz="3600" b="1" dirty="0"/>
              <a:t>M</a:t>
            </a:r>
            <a:r>
              <a:rPr lang="en-IE" sz="3600" dirty="0"/>
              <a:t>EASURABLE</a:t>
            </a:r>
          </a:p>
          <a:p>
            <a:pPr algn="ctr">
              <a:defRPr/>
            </a:pPr>
            <a:r>
              <a:rPr lang="en-IE" sz="3600" b="1" dirty="0"/>
              <a:t>A</a:t>
            </a:r>
            <a:r>
              <a:rPr lang="en-IE" sz="3600" dirty="0"/>
              <a:t>GREED</a:t>
            </a:r>
          </a:p>
          <a:p>
            <a:pPr algn="ctr">
              <a:defRPr/>
            </a:pPr>
            <a:r>
              <a:rPr lang="en-IE" sz="3600" b="1" dirty="0"/>
              <a:t>R</a:t>
            </a:r>
            <a:r>
              <a:rPr lang="en-IE" sz="3600" dirty="0"/>
              <a:t>EALISTIC</a:t>
            </a:r>
          </a:p>
          <a:p>
            <a:pPr algn="ctr">
              <a:defRPr/>
            </a:pPr>
            <a:r>
              <a:rPr lang="en-IE" sz="3600" b="1" dirty="0"/>
              <a:t>T</a:t>
            </a:r>
            <a:r>
              <a:rPr lang="en-IE" sz="3600" dirty="0"/>
              <a:t>IME BASED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2AE3FAD-360C-4F39-6055-0890A3B24EDF}"/>
              </a:ext>
            </a:extLst>
          </p:cNvPr>
          <p:cNvSpPr/>
          <p:nvPr/>
        </p:nvSpPr>
        <p:spPr>
          <a:xfrm>
            <a:off x="587828" y="765176"/>
            <a:ext cx="10918371" cy="58324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74085" name="Rectangle 1029">
            <a:extLst>
              <a:ext uri="{FF2B5EF4-FFF2-40B4-BE49-F238E27FC236}">
                <a16:creationId xmlns:a16="http://schemas.microsoft.com/office/drawing/2014/main" id="{44BE9737-7CCE-C66A-8394-038E9071184A}"/>
              </a:ext>
            </a:extLst>
          </p:cNvPr>
          <p:cNvSpPr>
            <a:spLocks noGrp="1" noChangeArrowheads="1"/>
          </p:cNvSpPr>
          <p:nvPr>
            <p:ph type="body" idx="1"/>
          </p:nvPr>
        </p:nvSpPr>
        <p:spPr/>
        <p:txBody>
          <a:bodyPr>
            <a:normAutofit/>
          </a:bodyPr>
          <a:lstStyle/>
          <a:p>
            <a:pPr>
              <a:defRPr/>
            </a:pPr>
            <a:r>
              <a:rPr lang="en-GB" sz="3200" dirty="0"/>
              <a:t>Make the objective specific</a:t>
            </a:r>
          </a:p>
          <a:p>
            <a:pPr lvl="1">
              <a:defRPr/>
            </a:pPr>
            <a:r>
              <a:rPr lang="en-GB" sz="2800" u="sng" dirty="0"/>
              <a:t>Break large tasks down into smaller tasks</a:t>
            </a:r>
          </a:p>
          <a:p>
            <a:pPr lvl="1">
              <a:defRPr/>
            </a:pPr>
            <a:endParaRPr lang="en-GB" sz="2800" dirty="0"/>
          </a:p>
          <a:p>
            <a:pPr lvl="1">
              <a:defRPr/>
            </a:pPr>
            <a:r>
              <a:rPr lang="en-GB" sz="2800" dirty="0">
                <a:solidFill>
                  <a:srgbClr val="FF0000"/>
                </a:solidFill>
              </a:rPr>
              <a:t>[X]  Revise a complete module</a:t>
            </a:r>
            <a:endParaRPr lang="en-GB" sz="2800" dirty="0"/>
          </a:p>
          <a:p>
            <a:pPr lvl="1">
              <a:defRPr/>
            </a:pPr>
            <a:r>
              <a:rPr lang="en-GB" sz="2800" dirty="0">
                <a:solidFill>
                  <a:schemeClr val="accent5">
                    <a:lumMod val="50000"/>
                  </a:schemeClr>
                </a:solidFill>
              </a:rPr>
              <a:t>[√]  </a:t>
            </a:r>
            <a:r>
              <a:rPr lang="en-GB" sz="2800" dirty="0"/>
              <a:t>Revise one topic in a module</a:t>
            </a:r>
          </a:p>
          <a:p>
            <a:pPr lvl="1">
              <a:defRPr/>
            </a:pPr>
            <a:r>
              <a:rPr lang="en-GB" sz="2800" dirty="0">
                <a:solidFill>
                  <a:schemeClr val="accent5">
                    <a:lumMod val="50000"/>
                  </a:schemeClr>
                </a:solidFill>
              </a:rPr>
              <a:t>[√] </a:t>
            </a:r>
            <a:r>
              <a:rPr lang="en-GB" sz="2800" dirty="0"/>
              <a:t>Search for additional information on a specific topic</a:t>
            </a:r>
          </a:p>
          <a:p>
            <a:pPr lvl="1">
              <a:defRPr/>
            </a:pPr>
            <a:endParaRPr lang="en-GB" sz="2800" dirty="0"/>
          </a:p>
          <a:p>
            <a:pPr>
              <a:defRPr/>
            </a:pPr>
            <a:r>
              <a:rPr lang="en-GB" sz="3200" dirty="0"/>
              <a:t>Breaking large tasks into smaller ones makes it easier to assess progress</a:t>
            </a:r>
          </a:p>
        </p:txBody>
      </p:sp>
      <p:sp>
        <p:nvSpPr>
          <p:cNvPr id="6" name="Rounded Rectangle 5">
            <a:extLst>
              <a:ext uri="{FF2B5EF4-FFF2-40B4-BE49-F238E27FC236}">
                <a16:creationId xmlns:a16="http://schemas.microsoft.com/office/drawing/2014/main" id="{B46712C4-EA69-F1AD-3F10-FBBB435AE0E3}"/>
              </a:ext>
            </a:extLst>
          </p:cNvPr>
          <p:cNvSpPr/>
          <p:nvPr/>
        </p:nvSpPr>
        <p:spPr>
          <a:xfrm>
            <a:off x="3792539" y="333376"/>
            <a:ext cx="4391025" cy="1008063"/>
          </a:xfrm>
          <a:prstGeom prst="roundRect">
            <a:avLst/>
          </a:prstGeom>
          <a:solidFill>
            <a:srgbClr val="FF0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E" sz="3600" b="1" dirty="0"/>
              <a:t>S</a:t>
            </a:r>
            <a:r>
              <a:rPr lang="en-IE" sz="3600" dirty="0"/>
              <a:t>PECIFIC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Rome Wasn't Built In A Day">
            <a:extLst>
              <a:ext uri="{FF2B5EF4-FFF2-40B4-BE49-F238E27FC236}">
                <a16:creationId xmlns:a16="http://schemas.microsoft.com/office/drawing/2014/main" id="{1E59C2F7-0FFD-2099-DEF6-AFF700537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606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449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F754321D-E203-3FAD-B7A0-1CC2C6284340}"/>
              </a:ext>
            </a:extLst>
          </p:cNvPr>
          <p:cNvSpPr/>
          <p:nvPr/>
        </p:nvSpPr>
        <p:spPr>
          <a:xfrm>
            <a:off x="587828" y="765176"/>
            <a:ext cx="10918371" cy="58324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76133" name="Rectangle 2053">
            <a:extLst>
              <a:ext uri="{FF2B5EF4-FFF2-40B4-BE49-F238E27FC236}">
                <a16:creationId xmlns:a16="http://schemas.microsoft.com/office/drawing/2014/main" id="{1DB13C37-A566-A7BD-F00F-DBB1AFD0A4BD}"/>
              </a:ext>
            </a:extLst>
          </p:cNvPr>
          <p:cNvSpPr>
            <a:spLocks noGrp="1" noChangeArrowheads="1"/>
          </p:cNvSpPr>
          <p:nvPr>
            <p:ph type="body" idx="1"/>
          </p:nvPr>
        </p:nvSpPr>
        <p:spPr/>
        <p:txBody>
          <a:bodyPr>
            <a:normAutofit/>
          </a:bodyPr>
          <a:lstStyle/>
          <a:p>
            <a:pPr>
              <a:defRPr/>
            </a:pPr>
            <a:r>
              <a:rPr lang="en-GB" sz="3200" dirty="0"/>
              <a:t>How do you know when you have done everything:</a:t>
            </a:r>
          </a:p>
          <a:p>
            <a:pPr lvl="1">
              <a:defRPr/>
            </a:pPr>
            <a:r>
              <a:rPr lang="en-GB" sz="2800" dirty="0">
                <a:solidFill>
                  <a:srgbClr val="FF0000"/>
                </a:solidFill>
              </a:rPr>
              <a:t>[X] </a:t>
            </a:r>
            <a:r>
              <a:rPr lang="en-GB" sz="2800" dirty="0"/>
              <a:t>Do some practice exam questions</a:t>
            </a:r>
          </a:p>
          <a:p>
            <a:pPr lvl="1">
              <a:defRPr/>
            </a:pPr>
            <a:r>
              <a:rPr lang="en-GB" sz="2800" dirty="0">
                <a:solidFill>
                  <a:schemeClr val="accent5">
                    <a:lumMod val="50000"/>
                  </a:schemeClr>
                </a:solidFill>
              </a:rPr>
              <a:t>[√] </a:t>
            </a:r>
            <a:r>
              <a:rPr lang="en-GB" sz="2800" dirty="0"/>
              <a:t>Do 3 practice exam questions in the next week</a:t>
            </a:r>
          </a:p>
          <a:p>
            <a:pPr lvl="2">
              <a:buFont typeface="Wingdings" panose="05000000000000000000" pitchFamily="2" charset="2"/>
              <a:buNone/>
              <a:defRPr/>
            </a:pPr>
            <a:endParaRPr lang="en-GB" sz="2800" dirty="0"/>
          </a:p>
          <a:p>
            <a:pPr lvl="1">
              <a:defRPr/>
            </a:pPr>
            <a:r>
              <a:rPr lang="en-GB" sz="2800" dirty="0">
                <a:solidFill>
                  <a:srgbClr val="FF0000"/>
                </a:solidFill>
              </a:rPr>
              <a:t>[X] </a:t>
            </a:r>
            <a:r>
              <a:rPr lang="en-GB" sz="2800" dirty="0"/>
              <a:t>Do some practice quizzes</a:t>
            </a:r>
          </a:p>
          <a:p>
            <a:pPr lvl="1">
              <a:defRPr/>
            </a:pPr>
            <a:r>
              <a:rPr lang="en-GB" sz="2800" dirty="0">
                <a:solidFill>
                  <a:schemeClr val="accent5">
                    <a:lumMod val="50000"/>
                  </a:schemeClr>
                </a:solidFill>
              </a:rPr>
              <a:t>[√] </a:t>
            </a:r>
            <a:r>
              <a:rPr lang="en-GB" sz="2800" dirty="0"/>
              <a:t>Do 3 practice quizzes, and score at least 80% in each</a:t>
            </a:r>
          </a:p>
          <a:p>
            <a:pPr marL="457200" lvl="1" indent="0">
              <a:buNone/>
              <a:defRPr/>
            </a:pPr>
            <a:endParaRPr lang="en-GB" sz="2800" dirty="0"/>
          </a:p>
          <a:p>
            <a:pPr>
              <a:defRPr/>
            </a:pPr>
            <a:r>
              <a:rPr lang="en-GB" sz="3200" dirty="0"/>
              <a:t>Make sure they are evidenced based </a:t>
            </a:r>
            <a:r>
              <a:rPr lang="en-GB" sz="3200" dirty="0">
                <a:latin typeface="Times New Roman"/>
              </a:rPr>
              <a:t>–</a:t>
            </a:r>
            <a:r>
              <a:rPr lang="en-GB" sz="3200" dirty="0"/>
              <a:t> you should have a deliverable attached to the objective</a:t>
            </a:r>
          </a:p>
          <a:p>
            <a:pPr marL="457200" lvl="1" indent="0">
              <a:buNone/>
              <a:defRPr/>
            </a:pPr>
            <a:endParaRPr lang="en-GB" sz="2800" dirty="0"/>
          </a:p>
        </p:txBody>
      </p:sp>
      <p:sp>
        <p:nvSpPr>
          <p:cNvPr id="7" name="Rounded Rectangle 6">
            <a:extLst>
              <a:ext uri="{FF2B5EF4-FFF2-40B4-BE49-F238E27FC236}">
                <a16:creationId xmlns:a16="http://schemas.microsoft.com/office/drawing/2014/main" id="{F68111B8-D2DC-628C-7E83-8E936D72936F}"/>
              </a:ext>
            </a:extLst>
          </p:cNvPr>
          <p:cNvSpPr/>
          <p:nvPr/>
        </p:nvSpPr>
        <p:spPr>
          <a:xfrm>
            <a:off x="3792539" y="333376"/>
            <a:ext cx="4391025" cy="1008063"/>
          </a:xfrm>
          <a:prstGeom prst="roundRect">
            <a:avLst/>
          </a:prstGeom>
          <a:solidFill>
            <a:srgbClr val="FF0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E" sz="3600" b="1" dirty="0"/>
              <a:t>M</a:t>
            </a:r>
            <a:r>
              <a:rPr lang="en-IE" sz="3600" dirty="0"/>
              <a:t>EASURABLE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9479-8F61-063E-4CD2-129B5E4EAB52}"/>
            </a:ext>
          </a:extLst>
        </p:cNvPr>
        <p:cNvGrpSpPr/>
        <p:nvPr/>
      </p:nvGrpSpPr>
      <p:grpSpPr>
        <a:xfrm>
          <a:off x="0" y="0"/>
          <a:ext cx="0" cy="0"/>
          <a:chOff x="0" y="0"/>
          <a:chExt cx="0" cy="0"/>
        </a:xfrm>
      </p:grpSpPr>
      <p:sp>
        <p:nvSpPr>
          <p:cNvPr id="23559" name="Rectangle 2355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556" name="Picture 4" descr="You Can't Improve What You Don't Measure">
            <a:extLst>
              <a:ext uri="{FF2B5EF4-FFF2-40B4-BE49-F238E27FC236}">
                <a16:creationId xmlns:a16="http://schemas.microsoft.com/office/drawing/2014/main" id="{0274C05F-55D7-BD9F-572E-83A847336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50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B4F48401-0257-8EB3-072B-14C87F3DC4B6}"/>
              </a:ext>
            </a:extLst>
          </p:cNvPr>
          <p:cNvSpPr/>
          <p:nvPr/>
        </p:nvSpPr>
        <p:spPr>
          <a:xfrm>
            <a:off x="587828" y="765176"/>
            <a:ext cx="10918371" cy="58324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78181" name="Rectangle 1029">
            <a:extLst>
              <a:ext uri="{FF2B5EF4-FFF2-40B4-BE49-F238E27FC236}">
                <a16:creationId xmlns:a16="http://schemas.microsoft.com/office/drawing/2014/main" id="{25D16EE2-7CEA-2099-4ADB-718C03C14F7A}"/>
              </a:ext>
            </a:extLst>
          </p:cNvPr>
          <p:cNvSpPr>
            <a:spLocks noGrp="1" noChangeArrowheads="1"/>
          </p:cNvSpPr>
          <p:nvPr>
            <p:ph type="body" idx="1"/>
          </p:nvPr>
        </p:nvSpPr>
        <p:spPr/>
        <p:txBody>
          <a:bodyPr>
            <a:normAutofit/>
          </a:bodyPr>
          <a:lstStyle/>
          <a:p>
            <a:pPr>
              <a:defRPr/>
            </a:pPr>
            <a:r>
              <a:rPr lang="en-GB" sz="3600" dirty="0"/>
              <a:t>Tell other people your goals and ask them to hold you accountable.</a:t>
            </a:r>
          </a:p>
          <a:p>
            <a:pPr lvl="1">
              <a:defRPr/>
            </a:pPr>
            <a:r>
              <a:rPr lang="en-GB" sz="3200" dirty="0"/>
              <a:t>Especially your classmates!</a:t>
            </a:r>
          </a:p>
          <a:p>
            <a:pPr lvl="1">
              <a:defRPr/>
            </a:pPr>
            <a:endParaRPr lang="en-GB" sz="3200" dirty="0"/>
          </a:p>
          <a:p>
            <a:pPr lvl="1">
              <a:defRPr/>
            </a:pPr>
            <a:r>
              <a:rPr lang="en-GB" sz="3200" dirty="0">
                <a:solidFill>
                  <a:srgbClr val="FF0000"/>
                </a:solidFill>
              </a:rPr>
              <a:t>[X] </a:t>
            </a:r>
            <a:r>
              <a:rPr lang="en-GB" sz="3200" dirty="0"/>
              <a:t>I think I will do a bit of revision</a:t>
            </a:r>
          </a:p>
          <a:p>
            <a:pPr lvl="1">
              <a:defRPr/>
            </a:pPr>
            <a:r>
              <a:rPr lang="en-GB" sz="3200" dirty="0">
                <a:solidFill>
                  <a:srgbClr val="FF0000"/>
                </a:solidFill>
              </a:rPr>
              <a:t>[X] </a:t>
            </a:r>
            <a:r>
              <a:rPr lang="en-GB" sz="3200" dirty="0"/>
              <a:t>Everyone is telling me the exams will be fine</a:t>
            </a:r>
          </a:p>
          <a:p>
            <a:pPr lvl="1">
              <a:defRPr/>
            </a:pPr>
            <a:r>
              <a:rPr lang="en-GB" sz="3200" dirty="0">
                <a:solidFill>
                  <a:schemeClr val="accent5">
                    <a:lumMod val="50000"/>
                  </a:schemeClr>
                </a:solidFill>
              </a:rPr>
              <a:t>[√] </a:t>
            </a:r>
            <a:r>
              <a:rPr lang="en-GB" sz="3200" dirty="0"/>
              <a:t>We agreed that I’m going to keep studying for 2 hours every night.</a:t>
            </a:r>
          </a:p>
        </p:txBody>
      </p:sp>
      <p:sp>
        <p:nvSpPr>
          <p:cNvPr id="6" name="Rounded Rectangle 5">
            <a:extLst>
              <a:ext uri="{FF2B5EF4-FFF2-40B4-BE49-F238E27FC236}">
                <a16:creationId xmlns:a16="http://schemas.microsoft.com/office/drawing/2014/main" id="{22BCCB01-0D07-D29D-44A4-AD42C98C8A16}"/>
              </a:ext>
            </a:extLst>
          </p:cNvPr>
          <p:cNvSpPr/>
          <p:nvPr/>
        </p:nvSpPr>
        <p:spPr>
          <a:xfrm>
            <a:off x="3792539" y="333376"/>
            <a:ext cx="4391025" cy="1008063"/>
          </a:xfrm>
          <a:prstGeom prst="roundRect">
            <a:avLst/>
          </a:prstGeom>
          <a:solidFill>
            <a:srgbClr val="FF0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E" sz="3600" b="1" dirty="0"/>
              <a:t>A</a:t>
            </a:r>
            <a:r>
              <a:rPr lang="en-IE" sz="3600" dirty="0"/>
              <a:t>GREED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ne in a crowd">
            <a:extLst>
              <a:ext uri="{FF2B5EF4-FFF2-40B4-BE49-F238E27FC236}">
                <a16:creationId xmlns:a16="http://schemas.microsoft.com/office/drawing/2014/main" id="{A869C904-A9AF-AC7F-8DAB-780A6C56495C}"/>
              </a:ext>
            </a:extLst>
          </p:cNvPr>
          <p:cNvPicPr>
            <a:picLocks noChangeAspect="1"/>
          </p:cNvPicPr>
          <p:nvPr/>
        </p:nvPicPr>
        <p:blipFill>
          <a:blip r:embed="rId2"/>
          <a:srcRect t="7734" b="17266"/>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E8A9B-0E3C-932B-75D7-2B23BCC1E291}"/>
              </a:ext>
            </a:extLst>
          </p:cNvPr>
          <p:cNvSpPr>
            <a:spLocks noGrp="1"/>
          </p:cNvSpPr>
          <p:nvPr>
            <p:ph type="ctrTitle"/>
          </p:nvPr>
        </p:nvSpPr>
        <p:spPr>
          <a:xfrm>
            <a:off x="1097280" y="740231"/>
            <a:ext cx="10058400" cy="1211557"/>
          </a:xfrm>
          <a:effectLst>
            <a:outerShdw blurRad="50800" dist="38100" dir="2700000" algn="tl" rotWithShape="0">
              <a:prstClr val="black">
                <a:alpha val="40000"/>
              </a:prstClr>
            </a:outerShdw>
          </a:effectLst>
        </p:spPr>
        <p:txBody>
          <a:bodyPr>
            <a:normAutofit/>
          </a:bodyPr>
          <a:lstStyle/>
          <a:p>
            <a:r>
              <a:rPr lang="en-US" sz="7200" dirty="0">
                <a:solidFill>
                  <a:schemeClr val="accent6">
                    <a:lumMod val="20000"/>
                    <a:lumOff val="80000"/>
                  </a:schemeClr>
                </a:solidFill>
              </a:rPr>
              <a:t>Motivation</a:t>
            </a:r>
            <a:endParaRPr lang="en-IE" sz="7200" dirty="0">
              <a:solidFill>
                <a:schemeClr val="accent6">
                  <a:lumMod val="20000"/>
                  <a:lumOff val="80000"/>
                </a:schemeClr>
              </a:solidFill>
            </a:endParaRPr>
          </a:p>
        </p:txBody>
      </p:sp>
    </p:spTree>
    <p:extLst>
      <p:ext uri="{BB962C8B-B14F-4D97-AF65-F5344CB8AC3E}">
        <p14:creationId xmlns:p14="http://schemas.microsoft.com/office/powerpoint/2010/main" val="195127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9CFB8-B7AA-3C0B-76D8-22970231ED40}"/>
            </a:ext>
          </a:extLst>
        </p:cNvPr>
        <p:cNvGrpSpPr/>
        <p:nvPr/>
      </p:nvGrpSpPr>
      <p:grpSpPr>
        <a:xfrm>
          <a:off x="0" y="0"/>
          <a:ext cx="0" cy="0"/>
          <a:chOff x="0" y="0"/>
          <a:chExt cx="0" cy="0"/>
        </a:xfrm>
      </p:grpSpPr>
      <p:pic>
        <p:nvPicPr>
          <p:cNvPr id="24580" name="Picture 4" descr="Top 30 Quotes on Commitment | Lanre Dahunsi">
            <a:extLst>
              <a:ext uri="{FF2B5EF4-FFF2-40B4-BE49-F238E27FC236}">
                <a16:creationId xmlns:a16="http://schemas.microsoft.com/office/drawing/2014/main" id="{3699E064-42F9-9B50-9C26-EF0E3FD5E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4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122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66285625-A555-5853-FDDF-DB7FE06F789A}"/>
              </a:ext>
            </a:extLst>
          </p:cNvPr>
          <p:cNvSpPr/>
          <p:nvPr/>
        </p:nvSpPr>
        <p:spPr>
          <a:xfrm>
            <a:off x="587828" y="765176"/>
            <a:ext cx="10918371" cy="58324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80229" name="Rectangle 2053">
            <a:extLst>
              <a:ext uri="{FF2B5EF4-FFF2-40B4-BE49-F238E27FC236}">
                <a16:creationId xmlns:a16="http://schemas.microsoft.com/office/drawing/2014/main" id="{00CA105C-7839-E940-6C15-3A5CD711B245}"/>
              </a:ext>
            </a:extLst>
          </p:cNvPr>
          <p:cNvSpPr>
            <a:spLocks noGrp="1" noChangeArrowheads="1"/>
          </p:cNvSpPr>
          <p:nvPr>
            <p:ph type="body" idx="1"/>
          </p:nvPr>
        </p:nvSpPr>
        <p:spPr/>
        <p:txBody>
          <a:bodyPr>
            <a:normAutofit/>
          </a:bodyPr>
          <a:lstStyle/>
          <a:p>
            <a:pPr>
              <a:defRPr/>
            </a:pPr>
            <a:r>
              <a:rPr lang="en-GB" sz="3600" dirty="0"/>
              <a:t>Will you achieve the objective?</a:t>
            </a:r>
          </a:p>
          <a:p>
            <a:pPr lvl="1">
              <a:defRPr/>
            </a:pPr>
            <a:r>
              <a:rPr lang="en-GB" sz="3200" dirty="0"/>
              <a:t>Unrealistic objectives can be very de-motivating</a:t>
            </a:r>
          </a:p>
          <a:p>
            <a:pPr lvl="1">
              <a:defRPr/>
            </a:pPr>
            <a:r>
              <a:rPr lang="en-GB" sz="3200" dirty="0"/>
              <a:t>Challenging objectives which are realistic can be motivating</a:t>
            </a:r>
          </a:p>
          <a:p>
            <a:pPr>
              <a:defRPr/>
            </a:pPr>
            <a:endParaRPr lang="en-GB" sz="3600" dirty="0"/>
          </a:p>
          <a:p>
            <a:pPr lvl="1">
              <a:defRPr/>
            </a:pPr>
            <a:r>
              <a:rPr lang="en-GB" sz="3200" dirty="0">
                <a:solidFill>
                  <a:srgbClr val="FF0000"/>
                </a:solidFill>
              </a:rPr>
              <a:t>[X] </a:t>
            </a:r>
            <a:r>
              <a:rPr lang="en-GB" sz="3200" dirty="0"/>
              <a:t>I’ll read over the module content</a:t>
            </a:r>
          </a:p>
          <a:p>
            <a:pPr lvl="1">
              <a:defRPr/>
            </a:pPr>
            <a:r>
              <a:rPr lang="en-GB" sz="3200" dirty="0">
                <a:solidFill>
                  <a:schemeClr val="accent5">
                    <a:lumMod val="50000"/>
                  </a:schemeClr>
                </a:solidFill>
              </a:rPr>
              <a:t>[√] </a:t>
            </a:r>
            <a:r>
              <a:rPr lang="en-GB" sz="3200" dirty="0"/>
              <a:t>I’ll do some exam questions in the same duration as I would have to do in a real exam.</a:t>
            </a:r>
          </a:p>
          <a:p>
            <a:pPr marL="457200" lvl="1" indent="0">
              <a:buNone/>
              <a:defRPr/>
            </a:pPr>
            <a:endParaRPr lang="en-GB" sz="3200" dirty="0"/>
          </a:p>
        </p:txBody>
      </p:sp>
      <p:sp>
        <p:nvSpPr>
          <p:cNvPr id="6" name="Rounded Rectangle 5">
            <a:extLst>
              <a:ext uri="{FF2B5EF4-FFF2-40B4-BE49-F238E27FC236}">
                <a16:creationId xmlns:a16="http://schemas.microsoft.com/office/drawing/2014/main" id="{03D9350B-44DC-0760-D7B5-BE4A21E1C54D}"/>
              </a:ext>
            </a:extLst>
          </p:cNvPr>
          <p:cNvSpPr/>
          <p:nvPr/>
        </p:nvSpPr>
        <p:spPr>
          <a:xfrm>
            <a:off x="3792539" y="333376"/>
            <a:ext cx="4391025" cy="1008063"/>
          </a:xfrm>
          <a:prstGeom prst="roundRect">
            <a:avLst/>
          </a:prstGeom>
          <a:solidFill>
            <a:srgbClr val="FF0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E" sz="3600" b="1" dirty="0"/>
              <a:t>R</a:t>
            </a:r>
            <a:r>
              <a:rPr lang="en-IE" sz="3600" dirty="0"/>
              <a:t>EALISTIC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207D2-488C-2CE9-8C4E-19EB10280B0B}"/>
            </a:ext>
          </a:extLst>
        </p:cNvPr>
        <p:cNvGrpSpPr/>
        <p:nvPr/>
      </p:nvGrpSpPr>
      <p:grpSpPr>
        <a:xfrm>
          <a:off x="0" y="0"/>
          <a:ext cx="0" cy="0"/>
          <a:chOff x="0" y="0"/>
          <a:chExt cx="0" cy="0"/>
        </a:xfrm>
      </p:grpSpPr>
      <p:sp>
        <p:nvSpPr>
          <p:cNvPr id="25615" name="Rectangle 256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5602" name="Picture 2" descr="Top 100 Quotes About Reality (2024 Update) - QuoteFancy">
            <a:extLst>
              <a:ext uri="{FF2B5EF4-FFF2-40B4-BE49-F238E27FC236}">
                <a16:creationId xmlns:a16="http://schemas.microsoft.com/office/drawing/2014/main" id="{2F72FFAA-8BD2-86B3-6C61-B811FEAE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869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58912C0-5450-8E02-FDD4-DB347B553081}"/>
              </a:ext>
            </a:extLst>
          </p:cNvPr>
          <p:cNvSpPr/>
          <p:nvPr/>
        </p:nvSpPr>
        <p:spPr>
          <a:xfrm>
            <a:off x="587828" y="765176"/>
            <a:ext cx="10918371" cy="58324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82277" name="Rectangle 1029">
            <a:extLst>
              <a:ext uri="{FF2B5EF4-FFF2-40B4-BE49-F238E27FC236}">
                <a16:creationId xmlns:a16="http://schemas.microsoft.com/office/drawing/2014/main" id="{FD9C7FCD-9C53-4AAA-B2DA-E56514DB1920}"/>
              </a:ext>
            </a:extLst>
          </p:cNvPr>
          <p:cNvSpPr>
            <a:spLocks noGrp="1" noChangeArrowheads="1"/>
          </p:cNvSpPr>
          <p:nvPr>
            <p:ph type="body" idx="1"/>
          </p:nvPr>
        </p:nvSpPr>
        <p:spPr/>
        <p:txBody>
          <a:bodyPr>
            <a:normAutofit/>
          </a:bodyPr>
          <a:lstStyle/>
          <a:p>
            <a:pPr>
              <a:defRPr/>
            </a:pPr>
            <a:r>
              <a:rPr lang="en-GB" sz="3600" dirty="0"/>
              <a:t>Set timescales on your objectives</a:t>
            </a:r>
          </a:p>
          <a:p>
            <a:pPr lvl="1">
              <a:defRPr/>
            </a:pPr>
            <a:r>
              <a:rPr lang="en-GB" sz="3200" dirty="0"/>
              <a:t>Deadlines and Milestones</a:t>
            </a:r>
          </a:p>
          <a:p>
            <a:pPr>
              <a:defRPr/>
            </a:pPr>
            <a:r>
              <a:rPr lang="en-GB" sz="3600" dirty="0"/>
              <a:t>Review progress against these deadlines</a:t>
            </a:r>
          </a:p>
          <a:p>
            <a:pPr>
              <a:defRPr/>
            </a:pPr>
            <a:endParaRPr lang="en-GB" sz="3600" dirty="0"/>
          </a:p>
          <a:p>
            <a:pPr lvl="1">
              <a:defRPr/>
            </a:pPr>
            <a:r>
              <a:rPr lang="en-GB" sz="3200" dirty="0">
                <a:solidFill>
                  <a:srgbClr val="FF0000"/>
                </a:solidFill>
              </a:rPr>
              <a:t>[X] </a:t>
            </a:r>
            <a:r>
              <a:rPr lang="en-GB" sz="3200" dirty="0"/>
              <a:t>Finish covering all topics</a:t>
            </a:r>
          </a:p>
          <a:p>
            <a:pPr lvl="1">
              <a:defRPr/>
            </a:pPr>
            <a:r>
              <a:rPr lang="en-GB" sz="3200" dirty="0">
                <a:solidFill>
                  <a:schemeClr val="accent5">
                    <a:lumMod val="50000"/>
                  </a:schemeClr>
                </a:solidFill>
              </a:rPr>
              <a:t>[√] </a:t>
            </a:r>
            <a:r>
              <a:rPr lang="en-GB" sz="3200" dirty="0"/>
              <a:t>Finish the current topic by next Monday.</a:t>
            </a:r>
          </a:p>
        </p:txBody>
      </p:sp>
      <p:sp>
        <p:nvSpPr>
          <p:cNvPr id="6" name="Rounded Rectangle 5">
            <a:extLst>
              <a:ext uri="{FF2B5EF4-FFF2-40B4-BE49-F238E27FC236}">
                <a16:creationId xmlns:a16="http://schemas.microsoft.com/office/drawing/2014/main" id="{9937DD26-3EC0-FBA0-4A92-5356937D7BBF}"/>
              </a:ext>
            </a:extLst>
          </p:cNvPr>
          <p:cNvSpPr/>
          <p:nvPr/>
        </p:nvSpPr>
        <p:spPr>
          <a:xfrm>
            <a:off x="3792539" y="333376"/>
            <a:ext cx="4391025" cy="1008063"/>
          </a:xfrm>
          <a:prstGeom prst="roundRect">
            <a:avLst/>
          </a:prstGeom>
          <a:solidFill>
            <a:srgbClr val="FF0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E" sz="3600" b="1" dirty="0"/>
              <a:t>T</a:t>
            </a:r>
            <a:r>
              <a:rPr lang="en-IE" sz="3600" dirty="0"/>
              <a:t>IME BASED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F4A9F94-2CCA-ED37-4A08-42698B4C7E5A}"/>
              </a:ext>
            </a:extLst>
          </p:cNvPr>
          <p:cNvSpPr/>
          <p:nvPr/>
        </p:nvSpPr>
        <p:spPr>
          <a:xfrm>
            <a:off x="587828" y="765176"/>
            <a:ext cx="10918371" cy="58324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40290" name="Rectangle 2053">
            <a:extLst>
              <a:ext uri="{FF2B5EF4-FFF2-40B4-BE49-F238E27FC236}">
                <a16:creationId xmlns:a16="http://schemas.microsoft.com/office/drawing/2014/main" id="{14776E0D-C86C-F001-958C-03CAA2B3BB18}"/>
              </a:ext>
            </a:extLst>
          </p:cNvPr>
          <p:cNvSpPr>
            <a:spLocks noGrp="1" noChangeArrowheads="1"/>
          </p:cNvSpPr>
          <p:nvPr>
            <p:ph type="body" idx="1"/>
          </p:nvPr>
        </p:nvSpPr>
        <p:spPr/>
        <p:txBody>
          <a:bodyPr>
            <a:normAutofit/>
          </a:bodyPr>
          <a:lstStyle/>
          <a:p>
            <a:pPr>
              <a:lnSpc>
                <a:spcPct val="90000"/>
              </a:lnSpc>
            </a:pPr>
            <a:r>
              <a:rPr lang="en-GB" altLang="en-US" sz="3600" dirty="0"/>
              <a:t>Set objectives at multiple timescales</a:t>
            </a:r>
          </a:p>
          <a:p>
            <a:pPr lvl="1">
              <a:lnSpc>
                <a:spcPct val="90000"/>
              </a:lnSpc>
            </a:pPr>
            <a:r>
              <a:rPr lang="en-GB" altLang="en-US" sz="3200" dirty="0"/>
              <a:t>This week I will review the next 10 pages</a:t>
            </a:r>
          </a:p>
          <a:p>
            <a:pPr lvl="1">
              <a:lnSpc>
                <a:spcPct val="90000"/>
              </a:lnSpc>
            </a:pPr>
            <a:r>
              <a:rPr lang="en-GB" altLang="en-US" sz="3200" dirty="0"/>
              <a:t>This month I will produce 30 flash cards</a:t>
            </a:r>
          </a:p>
          <a:p>
            <a:pPr lvl="1">
              <a:lnSpc>
                <a:spcPct val="90000"/>
              </a:lnSpc>
            </a:pPr>
            <a:r>
              <a:rPr lang="en-GB" altLang="en-US" sz="3200" dirty="0"/>
              <a:t>In the next 2 months I create a detailed </a:t>
            </a:r>
            <a:r>
              <a:rPr lang="en-GB" altLang="en-US" sz="3200" dirty="0" err="1"/>
              <a:t>MindMap</a:t>
            </a:r>
            <a:r>
              <a:rPr lang="en-GB" altLang="en-US" sz="3200" dirty="0"/>
              <a:t> that is a fully overview of the module, and short notes on each of the branches on the Map.</a:t>
            </a:r>
          </a:p>
        </p:txBody>
      </p:sp>
      <p:sp>
        <p:nvSpPr>
          <p:cNvPr id="6" name="Rounded Rectangle 5">
            <a:extLst>
              <a:ext uri="{FF2B5EF4-FFF2-40B4-BE49-F238E27FC236}">
                <a16:creationId xmlns:a16="http://schemas.microsoft.com/office/drawing/2014/main" id="{2045DBA6-C59B-1E3D-CF45-34FC936A3F93}"/>
              </a:ext>
            </a:extLst>
          </p:cNvPr>
          <p:cNvSpPr/>
          <p:nvPr/>
        </p:nvSpPr>
        <p:spPr>
          <a:xfrm>
            <a:off x="3792539" y="333376"/>
            <a:ext cx="4391025" cy="1008063"/>
          </a:xfrm>
          <a:prstGeom prst="roundRect">
            <a:avLst/>
          </a:prstGeom>
          <a:solidFill>
            <a:srgbClr val="FF0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E" sz="3600" b="1" dirty="0"/>
              <a:t>T</a:t>
            </a:r>
            <a:r>
              <a:rPr lang="en-IE" sz="3600" dirty="0"/>
              <a:t>IME SCALES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CEAB-2614-FEBE-B6B7-50E2A63903E8}"/>
            </a:ext>
          </a:extLst>
        </p:cNvPr>
        <p:cNvGrpSpPr/>
        <p:nvPr/>
      </p:nvGrpSpPr>
      <p:grpSpPr>
        <a:xfrm>
          <a:off x="0" y="0"/>
          <a:ext cx="0" cy="0"/>
          <a:chOff x="0" y="0"/>
          <a:chExt cx="0" cy="0"/>
        </a:xfrm>
      </p:grpSpPr>
      <p:sp>
        <p:nvSpPr>
          <p:cNvPr id="26631" name="Rectangle 266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626" name="Picture 2" descr="Top 200 Time Quotes (2024 Update) - QuoteFancy">
            <a:extLst>
              <a:ext uri="{FF2B5EF4-FFF2-40B4-BE49-F238E27FC236}">
                <a16:creationId xmlns:a16="http://schemas.microsoft.com/office/drawing/2014/main" id="{416FDBBE-8062-0519-7C10-731605978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349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3AB24-70CD-4BE7-98E7-582C6C9ED848}"/>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0FEDDAF-5398-4D42-A71E-9DFE5A85B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4E1B0-B252-E07F-BFF1-C40483BA2539}"/>
              </a:ext>
            </a:extLst>
          </p:cNvPr>
          <p:cNvSpPr>
            <a:spLocks noGrp="1"/>
          </p:cNvSpPr>
          <p:nvPr>
            <p:ph type="title"/>
          </p:nvPr>
        </p:nvSpPr>
        <p:spPr/>
        <p:txBody>
          <a:bodyPr/>
          <a:lstStyle/>
          <a:p>
            <a:r>
              <a:rPr lang="en-IE" dirty="0"/>
              <a:t>Motivation: Visualization</a:t>
            </a:r>
          </a:p>
        </p:txBody>
      </p:sp>
      <p:sp>
        <p:nvSpPr>
          <p:cNvPr id="3" name="Content Placeholder 2">
            <a:extLst>
              <a:ext uri="{FF2B5EF4-FFF2-40B4-BE49-F238E27FC236}">
                <a16:creationId xmlns:a16="http://schemas.microsoft.com/office/drawing/2014/main" id="{DB1FE12A-A705-241A-B380-5070E1A97DF6}"/>
              </a:ext>
            </a:extLst>
          </p:cNvPr>
          <p:cNvSpPr>
            <a:spLocks noGrp="1"/>
          </p:cNvSpPr>
          <p:nvPr>
            <p:ph idx="1"/>
          </p:nvPr>
        </p:nvSpPr>
        <p:spPr/>
        <p:txBody>
          <a:bodyPr>
            <a:normAutofit/>
          </a:bodyPr>
          <a:lstStyle/>
          <a:p>
            <a:r>
              <a:rPr lang="en-US" sz="3600" dirty="0"/>
              <a:t>Imagine yourself succeeding in the exam, whether it’s acing a paper or feeling confident while writing. This positive visualization can inspire you to work harder toward your goals.</a:t>
            </a:r>
          </a:p>
          <a:p>
            <a:r>
              <a:rPr lang="en-US" sz="3600" dirty="0"/>
              <a:t>Create a “vision board” of your future. It could include a picture of you in graduate robes, it could be a pile of money, or a house, or a circle of friends.</a:t>
            </a:r>
          </a:p>
        </p:txBody>
      </p:sp>
    </p:spTree>
    <p:extLst>
      <p:ext uri="{BB962C8B-B14F-4D97-AF65-F5344CB8AC3E}">
        <p14:creationId xmlns:p14="http://schemas.microsoft.com/office/powerpoint/2010/main" val="3008406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4731-BC03-7592-F39A-A563F78CD9B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EE58490-346E-49B1-11E7-06A2F061798A}"/>
              </a:ext>
            </a:extLst>
          </p:cNvPr>
          <p:cNvGrpSpPr/>
          <p:nvPr/>
        </p:nvGrpSpPr>
        <p:grpSpPr>
          <a:xfrm>
            <a:off x="-72839" y="239487"/>
            <a:ext cx="12264839" cy="6727371"/>
            <a:chOff x="-72839" y="0"/>
            <a:chExt cx="12264839" cy="6727371"/>
          </a:xfrm>
        </p:grpSpPr>
        <p:pic>
          <p:nvPicPr>
            <p:cNvPr id="32784" name="Picture 16" descr="Aston Martin Stock Illustrations – 302 Aston Martin Stock Illustrations,  Vectors &amp; Clipart - Dreamstime">
              <a:extLst>
                <a:ext uri="{FF2B5EF4-FFF2-40B4-BE49-F238E27FC236}">
                  <a16:creationId xmlns:a16="http://schemas.microsoft.com/office/drawing/2014/main" id="{FD312BDB-3746-24A8-C64F-E8114331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52" y="0"/>
              <a:ext cx="4822820" cy="3225261"/>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376,000+ Pile Of Money Stock Photos, Pictures &amp; Royalty-Free Images -  iStock | Stack of money, Money, Raining money">
              <a:extLst>
                <a:ext uri="{FF2B5EF4-FFF2-40B4-BE49-F238E27FC236}">
                  <a16:creationId xmlns:a16="http://schemas.microsoft.com/office/drawing/2014/main" id="{5DC597F5-EDDE-56E6-23E3-9A5EF2305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9" y="3963577"/>
              <a:ext cx="4916982" cy="276379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Donald Trump's 1985 Apartment Looks Exactly How You'd Imagine It |  Architectural Digest">
              <a:extLst>
                <a:ext uri="{FF2B5EF4-FFF2-40B4-BE49-F238E27FC236}">
                  <a16:creationId xmlns:a16="http://schemas.microsoft.com/office/drawing/2014/main" id="{1B27A21F-96EC-4494-9361-92BE690BD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656" y="537996"/>
              <a:ext cx="4158343" cy="325141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5 Strategies When Paper Piles Overwhelm You with Tasks">
              <a:extLst>
                <a:ext uri="{FF2B5EF4-FFF2-40B4-BE49-F238E27FC236}">
                  <a16:creationId xmlns:a16="http://schemas.microsoft.com/office/drawing/2014/main" id="{20F7F1EB-B816-45E9-344B-5A05E50C4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180" y="3789406"/>
              <a:ext cx="4822820" cy="27637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6B881C-4F70-5ED8-DC69-ECA1D4B3AE86}"/>
                </a:ext>
              </a:extLst>
            </p:cNvPr>
            <p:cNvPicPr>
              <a:picLocks noChangeAspect="1"/>
            </p:cNvPicPr>
            <p:nvPr/>
          </p:nvPicPr>
          <p:blipFill>
            <a:blip r:embed="rId6"/>
            <a:stretch>
              <a:fillRect/>
            </a:stretch>
          </p:blipFill>
          <p:spPr>
            <a:xfrm>
              <a:off x="4332566" y="1885863"/>
              <a:ext cx="3526867" cy="4841508"/>
            </a:xfrm>
            <a:prstGeom prst="rect">
              <a:avLst/>
            </a:prstGeom>
          </p:spPr>
        </p:pic>
        <p:pic>
          <p:nvPicPr>
            <p:cNvPr id="32786" name="Picture 18" descr="Why Are Circuit Board Green?">
              <a:extLst>
                <a:ext uri="{FF2B5EF4-FFF2-40B4-BE49-F238E27FC236}">
                  <a16:creationId xmlns:a16="http://schemas.microsoft.com/office/drawing/2014/main" id="{F44022DE-EC80-87E4-52A4-169B635EAB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981" y="537996"/>
              <a:ext cx="3229563" cy="1906753"/>
            </a:xfrm>
            <a:prstGeom prst="rect">
              <a:avLst/>
            </a:prstGeom>
            <a:noFill/>
            <a:extLst>
              <a:ext uri="{909E8E84-426E-40DD-AFC4-6F175D3DCCD1}">
                <a14:hiddenFill xmlns:a14="http://schemas.microsoft.com/office/drawing/2010/main">
                  <a:solidFill>
                    <a:srgbClr val="FFFFFF"/>
                  </a:solidFill>
                </a14:hiddenFill>
              </a:ext>
            </a:extLst>
          </p:spPr>
        </p:pic>
        <p:pic>
          <p:nvPicPr>
            <p:cNvPr id="32788" name="Picture 20" descr="Violin - Wikipedia">
              <a:extLst>
                <a:ext uri="{FF2B5EF4-FFF2-40B4-BE49-F238E27FC236}">
                  <a16:creationId xmlns:a16="http://schemas.microsoft.com/office/drawing/2014/main" id="{05E52450-8B26-7B15-5CCC-CC2BC9730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259812" y="2321033"/>
              <a:ext cx="2251680" cy="305888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686AFB1D-8372-DD17-1622-372190F754C8}"/>
              </a:ext>
            </a:extLst>
          </p:cNvPr>
          <p:cNvSpPr/>
          <p:nvPr/>
        </p:nvSpPr>
        <p:spPr>
          <a:xfrm>
            <a:off x="1502229" y="6501"/>
            <a:ext cx="9394371"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latin typeface="Rockwell Nova Extra Bold" panose="020F0502020204030204" pitchFamily="18" charset="0"/>
              </a:rPr>
              <a:t>VISION BOARD</a:t>
            </a:r>
            <a:endParaRPr lang="en-US" sz="5400" b="1" cap="none" spc="0" dirty="0">
              <a:ln/>
              <a:solidFill>
                <a:schemeClr val="accent3"/>
              </a:solidFill>
              <a:effectLst/>
              <a:latin typeface="Rockwell Nova Extra Bold" panose="020F0502020204030204" pitchFamily="18" charset="0"/>
            </a:endParaRPr>
          </a:p>
        </p:txBody>
      </p:sp>
    </p:spTree>
    <p:extLst>
      <p:ext uri="{BB962C8B-B14F-4D97-AF65-F5344CB8AC3E}">
        <p14:creationId xmlns:p14="http://schemas.microsoft.com/office/powerpoint/2010/main" val="2350564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CE420-81A6-2F4C-33FE-62B52466AED4}"/>
              </a:ext>
            </a:extLst>
          </p:cNvPr>
          <p:cNvPicPr>
            <a:picLocks noChangeAspect="1"/>
          </p:cNvPicPr>
          <p:nvPr/>
        </p:nvPicPr>
        <p:blipFill>
          <a:blip r:embed="rId2"/>
          <a:stretch>
            <a:fillRect/>
          </a:stretch>
        </p:blipFill>
        <p:spPr>
          <a:xfrm>
            <a:off x="1847257" y="170995"/>
            <a:ext cx="8497486" cy="6516009"/>
          </a:xfrm>
          <a:prstGeom prst="rect">
            <a:avLst/>
          </a:prstGeom>
        </p:spPr>
      </p:pic>
    </p:spTree>
    <p:extLst>
      <p:ext uri="{BB962C8B-B14F-4D97-AF65-F5344CB8AC3E}">
        <p14:creationId xmlns:p14="http://schemas.microsoft.com/office/powerpoint/2010/main" val="971530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C74BA-43FE-0E3D-6D68-7307791DF6BD}"/>
            </a:ext>
          </a:extLst>
        </p:cNvPr>
        <p:cNvGrpSpPr/>
        <p:nvPr/>
      </p:nvGrpSpPr>
      <p:grpSpPr>
        <a:xfrm>
          <a:off x="0" y="0"/>
          <a:ext cx="0" cy="0"/>
          <a:chOff x="0" y="0"/>
          <a:chExt cx="0" cy="0"/>
        </a:xfrm>
      </p:grpSpPr>
      <p:pic>
        <p:nvPicPr>
          <p:cNvPr id="30724" name="Picture 4" descr="Completed vision board featuring a variety of magazine clippings and other elements to help with goal setting">
            <a:extLst>
              <a:ext uri="{FF2B5EF4-FFF2-40B4-BE49-F238E27FC236}">
                <a16:creationId xmlns:a16="http://schemas.microsoft.com/office/drawing/2014/main" id="{8105F52D-3D72-A0F0-FADF-BB10BEFF5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14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1 Best Inspirational Exam Quotes For Student Success - Online Student Life">
            <a:extLst>
              <a:ext uri="{FF2B5EF4-FFF2-40B4-BE49-F238E27FC236}">
                <a16:creationId xmlns:a16="http://schemas.microsoft.com/office/drawing/2014/main" id="{9BFB5985-D202-B39D-2063-C036E5667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 y="215265"/>
            <a:ext cx="5055870" cy="26563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28 Brilliant Exam Confidence Motivational Quotes for Students">
            <a:extLst>
              <a:ext uri="{FF2B5EF4-FFF2-40B4-BE49-F238E27FC236}">
                <a16:creationId xmlns:a16="http://schemas.microsoft.com/office/drawing/2014/main" id="{1F19B270-3D74-ECB2-459A-58737E7F8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 y="3120390"/>
            <a:ext cx="4090987" cy="34296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8 Brilliant Exam Confidence Motivational Quotes for Students">
            <a:extLst>
              <a:ext uri="{FF2B5EF4-FFF2-40B4-BE49-F238E27FC236}">
                <a16:creationId xmlns:a16="http://schemas.microsoft.com/office/drawing/2014/main" id="{008BE19B-0941-8DA9-CCED-A734EF162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310" y="3168445"/>
            <a:ext cx="4090987" cy="342966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28 Brilliant Exam Confidence Motivational Quotes for Students">
            <a:extLst>
              <a:ext uri="{FF2B5EF4-FFF2-40B4-BE49-F238E27FC236}">
                <a16:creationId xmlns:a16="http://schemas.microsoft.com/office/drawing/2014/main" id="{00ACD3E8-71B3-8D9C-C79F-875C62050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9938" y="215265"/>
            <a:ext cx="3168507" cy="265630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otivation quotes hi-res stock photography and images - Alamy">
            <a:extLst>
              <a:ext uri="{FF2B5EF4-FFF2-40B4-BE49-F238E27FC236}">
                <a16:creationId xmlns:a16="http://schemas.microsoft.com/office/drawing/2014/main" id="{180A6D34-93A0-21DA-231F-12EC1477F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4077" y="215265"/>
            <a:ext cx="2750812" cy="311086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28 Brilliant Exam Confidence Motivational Quotes for Students">
            <a:extLst>
              <a:ext uri="{FF2B5EF4-FFF2-40B4-BE49-F238E27FC236}">
                <a16:creationId xmlns:a16="http://schemas.microsoft.com/office/drawing/2014/main" id="{A45EC543-B283-4B2A-3E72-AB86C5F4F3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9073" y="3168445"/>
            <a:ext cx="4090987" cy="342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916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F1004-A386-5F7D-99F7-1289C53FB3D0}"/>
            </a:ext>
          </a:extLst>
        </p:cNvPr>
        <p:cNvGrpSpPr/>
        <p:nvPr/>
      </p:nvGrpSpPr>
      <p:grpSpPr>
        <a:xfrm>
          <a:off x="0" y="0"/>
          <a:ext cx="0" cy="0"/>
          <a:chOff x="0" y="0"/>
          <a:chExt cx="0" cy="0"/>
        </a:xfrm>
      </p:grpSpPr>
      <p:pic>
        <p:nvPicPr>
          <p:cNvPr id="33794" name="Picture 2" descr="Inspiration To Reality: Make A Vision Board For Your Goals | Jamie Smith |  Skillshare">
            <a:extLst>
              <a:ext uri="{FF2B5EF4-FFF2-40B4-BE49-F238E27FC236}">
                <a16:creationId xmlns:a16="http://schemas.microsoft.com/office/drawing/2014/main" id="{06FEDAAC-CD91-72D1-5361-47F4C2DE3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0"/>
            <a:ext cx="10144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374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96E1-6F65-5A82-732A-38D521D2A598}"/>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F979C8D-9542-6E0E-4E97-62EC6F826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FDD686-EC97-6170-EB67-D399E5CF7B8D}"/>
              </a:ext>
            </a:extLst>
          </p:cNvPr>
          <p:cNvSpPr>
            <a:spLocks noGrp="1"/>
          </p:cNvSpPr>
          <p:nvPr>
            <p:ph type="title"/>
          </p:nvPr>
        </p:nvSpPr>
        <p:spPr/>
        <p:txBody>
          <a:bodyPr/>
          <a:lstStyle/>
          <a:p>
            <a:r>
              <a:rPr lang="en-IE" dirty="0"/>
              <a:t>Motivation: Visualization</a:t>
            </a:r>
          </a:p>
        </p:txBody>
      </p:sp>
      <p:sp>
        <p:nvSpPr>
          <p:cNvPr id="3" name="Content Placeholder 2">
            <a:extLst>
              <a:ext uri="{FF2B5EF4-FFF2-40B4-BE49-F238E27FC236}">
                <a16:creationId xmlns:a16="http://schemas.microsoft.com/office/drawing/2014/main" id="{29638B29-A308-396B-6B4F-D9C81CFEDE77}"/>
              </a:ext>
            </a:extLst>
          </p:cNvPr>
          <p:cNvSpPr>
            <a:spLocks noGrp="1"/>
          </p:cNvSpPr>
          <p:nvPr>
            <p:ph idx="1"/>
          </p:nvPr>
        </p:nvSpPr>
        <p:spPr/>
        <p:txBody>
          <a:bodyPr>
            <a:normAutofit/>
          </a:bodyPr>
          <a:lstStyle/>
          <a:p>
            <a:r>
              <a:rPr lang="en-US" sz="3600" dirty="0"/>
              <a:t>Maintain a positive mindset by focusing on your progress rather than dwelling on what’s left to do. Surround yourself with encouraging people or affirmations to keep your spirits high.</a:t>
            </a:r>
            <a:endParaRPr lang="en-IE" sz="4800" dirty="0"/>
          </a:p>
        </p:txBody>
      </p:sp>
    </p:spTree>
    <p:extLst>
      <p:ext uri="{BB962C8B-B14F-4D97-AF65-F5344CB8AC3E}">
        <p14:creationId xmlns:p14="http://schemas.microsoft.com/office/powerpoint/2010/main" val="2004168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51E5-1102-FB44-49F8-83F377F0AE9D}"/>
            </a:ext>
          </a:extLst>
        </p:cNvPr>
        <p:cNvGrpSpPr/>
        <p:nvPr/>
      </p:nvGrpSpPr>
      <p:grpSpPr>
        <a:xfrm>
          <a:off x="0" y="0"/>
          <a:ext cx="0" cy="0"/>
          <a:chOff x="0" y="0"/>
          <a:chExt cx="0" cy="0"/>
        </a:xfrm>
      </p:grpSpPr>
      <p:pic>
        <p:nvPicPr>
          <p:cNvPr id="28674" name="Picture 2" descr="What to expect when you order fresh fruit for your office on a Monday  morning | Office Fruit">
            <a:extLst>
              <a:ext uri="{FF2B5EF4-FFF2-40B4-BE49-F238E27FC236}">
                <a16:creationId xmlns:a16="http://schemas.microsoft.com/office/drawing/2014/main" id="{B9450159-0F57-56B1-D20F-8644D848A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156" y="3585482"/>
            <a:ext cx="4893129" cy="30582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8A41249F-61EC-1671-CB88-E88AC2707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2ACF0A-AC25-C118-85A1-7DBE135B2CE5}"/>
              </a:ext>
            </a:extLst>
          </p:cNvPr>
          <p:cNvSpPr>
            <a:spLocks noGrp="1"/>
          </p:cNvSpPr>
          <p:nvPr>
            <p:ph type="title"/>
          </p:nvPr>
        </p:nvSpPr>
        <p:spPr/>
        <p:txBody>
          <a:bodyPr/>
          <a:lstStyle/>
          <a:p>
            <a:r>
              <a:rPr lang="en-IE" dirty="0"/>
              <a:t>Motivation: Health</a:t>
            </a:r>
          </a:p>
        </p:txBody>
      </p:sp>
      <p:sp>
        <p:nvSpPr>
          <p:cNvPr id="3" name="Content Placeholder 2">
            <a:extLst>
              <a:ext uri="{FF2B5EF4-FFF2-40B4-BE49-F238E27FC236}">
                <a16:creationId xmlns:a16="http://schemas.microsoft.com/office/drawing/2014/main" id="{771FD3B9-BFFF-29CA-2A73-F8F145163CCD}"/>
              </a:ext>
            </a:extLst>
          </p:cNvPr>
          <p:cNvSpPr>
            <a:spLocks noGrp="1"/>
          </p:cNvSpPr>
          <p:nvPr>
            <p:ph idx="1"/>
          </p:nvPr>
        </p:nvSpPr>
        <p:spPr/>
        <p:txBody>
          <a:bodyPr>
            <a:normAutofit/>
          </a:bodyPr>
          <a:lstStyle/>
          <a:p>
            <a:r>
              <a:rPr lang="en-US" sz="3600" dirty="0"/>
              <a:t>Exercise, eat nutritious meals, and get adequate sleep. Physical well-being is directly linked to mental clarity and motivation, so take care of your body to stay energized.</a:t>
            </a:r>
          </a:p>
          <a:p>
            <a:endParaRPr lang="en-IE" sz="3200" dirty="0"/>
          </a:p>
        </p:txBody>
      </p:sp>
      <p:pic>
        <p:nvPicPr>
          <p:cNvPr id="28676" name="Picture 4" descr="How To Bottle Fruit Juice: BottleStore.com's In-Depth Guide –  BottleStore.com Blog">
            <a:extLst>
              <a:ext uri="{FF2B5EF4-FFF2-40B4-BE49-F238E27FC236}">
                <a16:creationId xmlns:a16="http://schemas.microsoft.com/office/drawing/2014/main" id="{B2D5337C-52B4-FB91-776C-B0BA4A522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9656" y="3560309"/>
            <a:ext cx="5216675" cy="293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901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CD7C0-C5B5-8038-949A-5595868150D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E231B37-4801-0FE6-74FE-90B82E85C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5A2A49-4D91-709F-A205-797F88D2D976}"/>
              </a:ext>
            </a:extLst>
          </p:cNvPr>
          <p:cNvSpPr>
            <a:spLocks noGrp="1"/>
          </p:cNvSpPr>
          <p:nvPr>
            <p:ph type="title"/>
          </p:nvPr>
        </p:nvSpPr>
        <p:spPr/>
        <p:txBody>
          <a:bodyPr/>
          <a:lstStyle/>
          <a:p>
            <a:r>
              <a:rPr lang="en-IE" dirty="0"/>
              <a:t>Motivation: Health</a:t>
            </a:r>
          </a:p>
        </p:txBody>
      </p:sp>
      <p:sp>
        <p:nvSpPr>
          <p:cNvPr id="3" name="Content Placeholder 2">
            <a:extLst>
              <a:ext uri="{FF2B5EF4-FFF2-40B4-BE49-F238E27FC236}">
                <a16:creationId xmlns:a16="http://schemas.microsoft.com/office/drawing/2014/main" id="{0CE12A0D-A0BD-D92D-0353-56D88B5AB06D}"/>
              </a:ext>
            </a:extLst>
          </p:cNvPr>
          <p:cNvSpPr>
            <a:spLocks noGrp="1"/>
          </p:cNvSpPr>
          <p:nvPr>
            <p:ph idx="1"/>
          </p:nvPr>
        </p:nvSpPr>
        <p:spPr/>
        <p:txBody>
          <a:bodyPr>
            <a:normAutofit/>
          </a:bodyPr>
          <a:lstStyle/>
          <a:p>
            <a:pPr marL="609600" indent="-609600" eaLnBrk="1" hangingPunct="1">
              <a:buClr>
                <a:schemeClr val="tx1"/>
              </a:buClr>
            </a:pPr>
            <a:r>
              <a:rPr lang="en-IE" altLang="en-US" sz="4000" dirty="0"/>
              <a:t>Aerobic exercise</a:t>
            </a:r>
          </a:p>
          <a:p>
            <a:pPr marL="982663" lvl="1" indent="-533400" eaLnBrk="1" hangingPunct="1">
              <a:buClr>
                <a:schemeClr val="tx1"/>
              </a:buClr>
            </a:pPr>
            <a:r>
              <a:rPr lang="en-IE" altLang="en-US" sz="3600" dirty="0"/>
              <a:t>Do something you enjoy</a:t>
            </a:r>
          </a:p>
          <a:p>
            <a:pPr marL="982663" lvl="1" indent="-533400" eaLnBrk="1" hangingPunct="1">
              <a:buClr>
                <a:schemeClr val="tx1"/>
              </a:buClr>
            </a:pPr>
            <a:r>
              <a:rPr lang="en-IE" altLang="en-US" sz="3600" dirty="0"/>
              <a:t>Walking, running, dancing, swimming</a:t>
            </a:r>
          </a:p>
          <a:p>
            <a:pPr marL="609600" indent="-609600" eaLnBrk="1" hangingPunct="1">
              <a:buClr>
                <a:schemeClr val="tx1"/>
              </a:buClr>
            </a:pPr>
            <a:r>
              <a:rPr lang="en-IE" altLang="en-US" sz="4000" dirty="0"/>
              <a:t>Strength training</a:t>
            </a:r>
          </a:p>
          <a:p>
            <a:pPr marL="982663" lvl="1" indent="-533400" eaLnBrk="1" hangingPunct="1">
              <a:buClr>
                <a:schemeClr val="tx1"/>
              </a:buClr>
            </a:pPr>
            <a:r>
              <a:rPr lang="en-IE" altLang="en-US" sz="3600" dirty="0"/>
              <a:t>Find a coach</a:t>
            </a:r>
          </a:p>
          <a:p>
            <a:pPr marL="609600" indent="-609600" eaLnBrk="1" hangingPunct="1">
              <a:buClr>
                <a:schemeClr val="tx1"/>
              </a:buClr>
            </a:pPr>
            <a:r>
              <a:rPr lang="en-IE" altLang="en-US" sz="4000" dirty="0"/>
              <a:t>Flexibility exercise</a:t>
            </a:r>
          </a:p>
          <a:p>
            <a:pPr marL="982663" lvl="1" indent="-533400" eaLnBrk="1" hangingPunct="1">
              <a:buClr>
                <a:schemeClr val="tx1"/>
              </a:buClr>
            </a:pPr>
            <a:r>
              <a:rPr lang="en-IE" altLang="en-US" sz="3600" dirty="0"/>
              <a:t>Stretching exercises</a:t>
            </a:r>
            <a:endParaRPr lang="en-US" altLang="en-US" sz="3600" dirty="0"/>
          </a:p>
        </p:txBody>
      </p:sp>
    </p:spTree>
    <p:extLst>
      <p:ext uri="{BB962C8B-B14F-4D97-AF65-F5344CB8AC3E}">
        <p14:creationId xmlns:p14="http://schemas.microsoft.com/office/powerpoint/2010/main" val="775237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2FA2E-33B8-2DAF-DFFC-FCB935153D0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11C3363-63C7-115C-106D-D5219A66A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71B55A7-99B3-028E-417D-5FAAFD98F5AB}"/>
              </a:ext>
            </a:extLst>
          </p:cNvPr>
          <p:cNvSpPr>
            <a:spLocks noGrp="1"/>
          </p:cNvSpPr>
          <p:nvPr>
            <p:ph type="title"/>
          </p:nvPr>
        </p:nvSpPr>
        <p:spPr/>
        <p:txBody>
          <a:bodyPr/>
          <a:lstStyle/>
          <a:p>
            <a:r>
              <a:rPr lang="en-IE" dirty="0"/>
              <a:t>Motivation: Health</a:t>
            </a:r>
          </a:p>
        </p:txBody>
      </p:sp>
      <p:sp>
        <p:nvSpPr>
          <p:cNvPr id="3" name="Content Placeholder 2">
            <a:extLst>
              <a:ext uri="{FF2B5EF4-FFF2-40B4-BE49-F238E27FC236}">
                <a16:creationId xmlns:a16="http://schemas.microsoft.com/office/drawing/2014/main" id="{70B2A9FA-D6EF-9A4C-13C1-F10439F7A441}"/>
              </a:ext>
            </a:extLst>
          </p:cNvPr>
          <p:cNvSpPr>
            <a:spLocks noGrp="1"/>
          </p:cNvSpPr>
          <p:nvPr>
            <p:ph idx="1"/>
          </p:nvPr>
        </p:nvSpPr>
        <p:spPr>
          <a:xfrm>
            <a:off x="838200" y="1825625"/>
            <a:ext cx="8850086" cy="4351338"/>
          </a:xfrm>
        </p:spPr>
        <p:txBody>
          <a:bodyPr>
            <a:normAutofit/>
          </a:bodyPr>
          <a:lstStyle/>
          <a:p>
            <a:pPr marL="609600" indent="-609600" eaLnBrk="1" hangingPunct="1">
              <a:buClr>
                <a:schemeClr val="tx1"/>
              </a:buClr>
            </a:pPr>
            <a:r>
              <a:rPr lang="en-US" altLang="en-US" sz="3200" b="1" dirty="0"/>
              <a:t>The Alexander Technique</a:t>
            </a:r>
            <a:r>
              <a:rPr lang="en-US" altLang="en-US" sz="3200" dirty="0"/>
              <a:t> </a:t>
            </a:r>
          </a:p>
          <a:p>
            <a:pPr marL="609600" indent="-609600" eaLnBrk="1" hangingPunct="1">
              <a:buClr>
                <a:schemeClr val="tx1"/>
              </a:buClr>
            </a:pPr>
            <a:r>
              <a:rPr lang="en-US" altLang="en-US" sz="3200" dirty="0"/>
              <a:t>A technique of body reeducation and coordination, accomplished through physical and psychological principles. The technique focuses on the self-perception of movement and has applications in alleviating back pain, promoting rehabilitation after accidents, improving breathing, playing musical instruments or singing.</a:t>
            </a:r>
          </a:p>
        </p:txBody>
      </p:sp>
      <p:pic>
        <p:nvPicPr>
          <p:cNvPr id="4" name="Picture 5" descr="POSTURE">
            <a:extLst>
              <a:ext uri="{FF2B5EF4-FFF2-40B4-BE49-F238E27FC236}">
                <a16:creationId xmlns:a16="http://schemas.microsoft.com/office/drawing/2014/main" id="{7F2B6A4C-492F-6B56-5ED8-734E75A16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608" y="1825625"/>
            <a:ext cx="1500188"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665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556C8-F797-619D-59FF-20CC252CC82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6EDEBF2-D23C-71AB-503E-2D556BAC1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D470F7-17F6-C1ED-B045-8BC13852E9B1}"/>
              </a:ext>
            </a:extLst>
          </p:cNvPr>
          <p:cNvSpPr>
            <a:spLocks noGrp="1"/>
          </p:cNvSpPr>
          <p:nvPr>
            <p:ph type="title"/>
          </p:nvPr>
        </p:nvSpPr>
        <p:spPr/>
        <p:txBody>
          <a:bodyPr/>
          <a:lstStyle/>
          <a:p>
            <a:r>
              <a:rPr lang="en-IE" dirty="0"/>
              <a:t>Motivation: Health</a:t>
            </a:r>
          </a:p>
        </p:txBody>
      </p:sp>
      <p:sp>
        <p:nvSpPr>
          <p:cNvPr id="3" name="Content Placeholder 2">
            <a:extLst>
              <a:ext uri="{FF2B5EF4-FFF2-40B4-BE49-F238E27FC236}">
                <a16:creationId xmlns:a16="http://schemas.microsoft.com/office/drawing/2014/main" id="{41B2FD90-9A4C-2F3A-8446-1EF7970FB8AB}"/>
              </a:ext>
            </a:extLst>
          </p:cNvPr>
          <p:cNvSpPr>
            <a:spLocks noGrp="1"/>
          </p:cNvSpPr>
          <p:nvPr>
            <p:ph idx="1"/>
          </p:nvPr>
        </p:nvSpPr>
        <p:spPr/>
        <p:txBody>
          <a:bodyPr>
            <a:normAutofit lnSpcReduction="10000"/>
          </a:bodyPr>
          <a:lstStyle/>
          <a:p>
            <a:pPr marL="609600" indent="-609600" eaLnBrk="1" hangingPunct="1">
              <a:buClr>
                <a:schemeClr val="tx1"/>
              </a:buClr>
            </a:pPr>
            <a:r>
              <a:rPr lang="en-IE" altLang="en-US" sz="4000" b="1" dirty="0"/>
              <a:t>Cultivate Ambidexterity</a:t>
            </a:r>
          </a:p>
          <a:p>
            <a:pPr marL="982663" lvl="1" indent="-533400" eaLnBrk="1" hangingPunct="1">
              <a:buClr>
                <a:schemeClr val="tx1"/>
              </a:buClr>
            </a:pPr>
            <a:r>
              <a:rPr lang="en-IE" altLang="en-US" sz="3600" dirty="0"/>
              <a:t>Cross your arms and legs in the opposite to the normal way you do it</a:t>
            </a:r>
          </a:p>
          <a:p>
            <a:pPr marL="982663" lvl="1" indent="-533400" eaLnBrk="1" hangingPunct="1">
              <a:buClr>
                <a:schemeClr val="tx1"/>
              </a:buClr>
            </a:pPr>
            <a:r>
              <a:rPr lang="en-IE" altLang="en-US" sz="3600" dirty="0"/>
              <a:t>Use your non-dominant hand to turn on lights, brush your teeth, etc. record the feeling</a:t>
            </a:r>
          </a:p>
          <a:p>
            <a:pPr marL="982663" lvl="1" indent="-533400" eaLnBrk="1" hangingPunct="1">
              <a:buClr>
                <a:schemeClr val="tx1"/>
              </a:buClr>
            </a:pPr>
            <a:r>
              <a:rPr lang="en-IE" altLang="en-US" sz="3600" dirty="0"/>
              <a:t>Try writing with your non-dominant hand</a:t>
            </a:r>
          </a:p>
          <a:p>
            <a:pPr marL="982663" lvl="1" indent="-533400" eaLnBrk="1" hangingPunct="1">
              <a:buClr>
                <a:schemeClr val="tx1"/>
              </a:buClr>
            </a:pPr>
            <a:r>
              <a:rPr lang="en-IE" altLang="en-US" sz="3600" dirty="0"/>
              <a:t>Try drawing with both hands simultaneously</a:t>
            </a:r>
          </a:p>
          <a:p>
            <a:pPr marL="982663" lvl="1" indent="-533400" eaLnBrk="1" hangingPunct="1">
              <a:buClr>
                <a:schemeClr val="tx1"/>
              </a:buClr>
            </a:pPr>
            <a:r>
              <a:rPr lang="en-IE" altLang="en-US" sz="3600" dirty="0"/>
              <a:t>Experiment with mirror writing</a:t>
            </a:r>
          </a:p>
        </p:txBody>
      </p:sp>
    </p:spTree>
    <p:extLst>
      <p:ext uri="{BB962C8B-B14F-4D97-AF65-F5344CB8AC3E}">
        <p14:creationId xmlns:p14="http://schemas.microsoft.com/office/powerpoint/2010/main" val="3201532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DE47-E747-4D19-3AFD-923FA2DCA8EB}"/>
            </a:ext>
          </a:extLst>
        </p:cNvPr>
        <p:cNvGrpSpPr/>
        <p:nvPr/>
      </p:nvGrpSpPr>
      <p:grpSpPr>
        <a:xfrm>
          <a:off x="0" y="0"/>
          <a:ext cx="0" cy="0"/>
          <a:chOff x="0" y="0"/>
          <a:chExt cx="0" cy="0"/>
        </a:xfrm>
      </p:grpSpPr>
      <p:pic>
        <p:nvPicPr>
          <p:cNvPr id="4" name="Picture 4" descr="3-ball_cascade_movie">
            <a:extLst>
              <a:ext uri="{FF2B5EF4-FFF2-40B4-BE49-F238E27FC236}">
                <a16:creationId xmlns:a16="http://schemas.microsoft.com/office/drawing/2014/main" id="{9ABB4F85-1F30-70D2-12FF-B82DFAF27E7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18789" y="2840038"/>
            <a:ext cx="3554413"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Brio-HYD-Cloud-Banner » Brio Technologies Private Limited">
            <a:extLst>
              <a:ext uri="{FF2B5EF4-FFF2-40B4-BE49-F238E27FC236}">
                <a16:creationId xmlns:a16="http://schemas.microsoft.com/office/drawing/2014/main" id="{916C2DA5-B563-78DC-4EEB-A4CB99CB0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AEFB94-58AA-6134-E96A-8B21E022AA85}"/>
              </a:ext>
            </a:extLst>
          </p:cNvPr>
          <p:cNvSpPr>
            <a:spLocks noGrp="1"/>
          </p:cNvSpPr>
          <p:nvPr>
            <p:ph type="title"/>
          </p:nvPr>
        </p:nvSpPr>
        <p:spPr/>
        <p:txBody>
          <a:bodyPr/>
          <a:lstStyle/>
          <a:p>
            <a:r>
              <a:rPr lang="en-IE" dirty="0"/>
              <a:t>Motivation: Health</a:t>
            </a:r>
          </a:p>
        </p:txBody>
      </p:sp>
      <p:sp>
        <p:nvSpPr>
          <p:cNvPr id="3" name="Content Placeholder 2">
            <a:extLst>
              <a:ext uri="{FF2B5EF4-FFF2-40B4-BE49-F238E27FC236}">
                <a16:creationId xmlns:a16="http://schemas.microsoft.com/office/drawing/2014/main" id="{EE0DFE0C-287D-9190-CABD-D51DF1515585}"/>
              </a:ext>
            </a:extLst>
          </p:cNvPr>
          <p:cNvSpPr>
            <a:spLocks noGrp="1"/>
          </p:cNvSpPr>
          <p:nvPr>
            <p:ph idx="1"/>
          </p:nvPr>
        </p:nvSpPr>
        <p:spPr/>
        <p:txBody>
          <a:bodyPr>
            <a:normAutofit/>
          </a:bodyPr>
          <a:lstStyle/>
          <a:p>
            <a:pPr marL="609600" indent="-609600" eaLnBrk="1" hangingPunct="1">
              <a:buClr>
                <a:schemeClr val="tx1"/>
              </a:buClr>
            </a:pPr>
            <a:r>
              <a:rPr lang="en-IE" altLang="en-US" sz="4400" b="1" dirty="0"/>
              <a:t>Cultivate Ambidexterity</a:t>
            </a:r>
          </a:p>
          <a:p>
            <a:pPr marL="982663" lvl="1" indent="-533400" eaLnBrk="1" hangingPunct="1">
              <a:buClr>
                <a:schemeClr val="tx1"/>
              </a:buClr>
            </a:pPr>
            <a:r>
              <a:rPr lang="en-IE" altLang="en-US" sz="4000" dirty="0"/>
              <a:t>Learn to juggle</a:t>
            </a:r>
          </a:p>
        </p:txBody>
      </p:sp>
    </p:spTree>
    <p:extLst>
      <p:ext uri="{BB962C8B-B14F-4D97-AF65-F5344CB8AC3E}">
        <p14:creationId xmlns:p14="http://schemas.microsoft.com/office/powerpoint/2010/main" val="1515718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Mechanical Parts">
            <a:extLst>
              <a:ext uri="{FF2B5EF4-FFF2-40B4-BE49-F238E27FC236}">
                <a16:creationId xmlns:a16="http://schemas.microsoft.com/office/drawing/2014/main" id="{C8FF46D0-041B-33B6-3A60-A9EAFFBDB7D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E6E970-8BC5-C388-BF41-DE7AD46CD56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8000" dirty="0">
                <a:solidFill>
                  <a:srgbClr val="FFFFFF"/>
                </a:solidFill>
              </a:rPr>
              <a:t>Time Management</a:t>
            </a:r>
            <a:endParaRPr lang="en-IE" sz="8000" dirty="0">
              <a:solidFill>
                <a:srgbClr val="FFFFFF"/>
              </a:solidFill>
            </a:endParaRPr>
          </a:p>
        </p:txBody>
      </p:sp>
    </p:spTree>
    <p:extLst>
      <p:ext uri="{BB962C8B-B14F-4D97-AF65-F5344CB8AC3E}">
        <p14:creationId xmlns:p14="http://schemas.microsoft.com/office/powerpoint/2010/main" val="146342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7EC1C-0F36-57EE-A376-949C2F1E841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D89AC58-7F15-EAF6-29ED-C295E51C2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77E8DE-8335-BC11-FCD5-0C726A36AE59}"/>
              </a:ext>
            </a:extLst>
          </p:cNvPr>
          <p:cNvSpPr>
            <a:spLocks noGrp="1"/>
          </p:cNvSpPr>
          <p:nvPr>
            <p:ph type="title"/>
          </p:nvPr>
        </p:nvSpPr>
        <p:spPr/>
        <p:txBody>
          <a:bodyPr/>
          <a:lstStyle/>
          <a:p>
            <a:r>
              <a:rPr lang="en-IE" dirty="0"/>
              <a:t>Time Management</a:t>
            </a:r>
          </a:p>
        </p:txBody>
      </p:sp>
      <p:sp>
        <p:nvSpPr>
          <p:cNvPr id="3" name="Content Placeholder 2">
            <a:extLst>
              <a:ext uri="{FF2B5EF4-FFF2-40B4-BE49-F238E27FC236}">
                <a16:creationId xmlns:a16="http://schemas.microsoft.com/office/drawing/2014/main" id="{084EC8CA-9ADB-11D5-5F18-C872227F88BF}"/>
              </a:ext>
            </a:extLst>
          </p:cNvPr>
          <p:cNvSpPr>
            <a:spLocks noGrp="1"/>
          </p:cNvSpPr>
          <p:nvPr>
            <p:ph idx="1"/>
          </p:nvPr>
        </p:nvSpPr>
        <p:spPr/>
        <p:txBody>
          <a:bodyPr>
            <a:normAutofit/>
          </a:bodyPr>
          <a:lstStyle/>
          <a:p>
            <a:pPr marL="609600" indent="-609600" eaLnBrk="1" hangingPunct="1">
              <a:buClr>
                <a:schemeClr val="tx1"/>
              </a:buClr>
            </a:pPr>
            <a:r>
              <a:rPr lang="en-IE" altLang="en-US" sz="4400" i="1" dirty="0"/>
              <a:t>Why is Time Management important?</a:t>
            </a:r>
          </a:p>
          <a:p>
            <a:pPr marL="609600" indent="-609600" eaLnBrk="1" hangingPunct="1">
              <a:buClr>
                <a:schemeClr val="tx1"/>
              </a:buClr>
            </a:pPr>
            <a:r>
              <a:rPr lang="en-US" altLang="en-US" sz="4400" dirty="0"/>
              <a:t>Time management is important because it allows you to use your time effectively and efficiently, helping you achieve your goals and maintain a balanced life.</a:t>
            </a:r>
            <a:endParaRPr lang="en-IE" altLang="en-US" sz="4400" dirty="0"/>
          </a:p>
        </p:txBody>
      </p:sp>
    </p:spTree>
    <p:extLst>
      <p:ext uri="{BB962C8B-B14F-4D97-AF65-F5344CB8AC3E}">
        <p14:creationId xmlns:p14="http://schemas.microsoft.com/office/powerpoint/2010/main" val="2944240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4F181-8B33-7590-0AAB-473D073EE18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B88E932-C04D-3221-3CDC-269FB4E30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C418C9-1892-C6EB-CF44-D83DBC5FFEEB}"/>
              </a:ext>
            </a:extLst>
          </p:cNvPr>
          <p:cNvSpPr>
            <a:spLocks noGrp="1"/>
          </p:cNvSpPr>
          <p:nvPr>
            <p:ph type="title"/>
          </p:nvPr>
        </p:nvSpPr>
        <p:spPr/>
        <p:txBody>
          <a:bodyPr/>
          <a:lstStyle/>
          <a:p>
            <a:r>
              <a:rPr lang="en-IE" dirty="0"/>
              <a:t>Time Management: Create a Schedule</a:t>
            </a:r>
          </a:p>
        </p:txBody>
      </p:sp>
      <p:sp>
        <p:nvSpPr>
          <p:cNvPr id="3" name="Content Placeholder 2">
            <a:extLst>
              <a:ext uri="{FF2B5EF4-FFF2-40B4-BE49-F238E27FC236}">
                <a16:creationId xmlns:a16="http://schemas.microsoft.com/office/drawing/2014/main" id="{4CC8E850-CC9A-C244-58A3-21676AE1F1C5}"/>
              </a:ext>
            </a:extLst>
          </p:cNvPr>
          <p:cNvSpPr>
            <a:spLocks noGrp="1"/>
          </p:cNvSpPr>
          <p:nvPr>
            <p:ph idx="1"/>
          </p:nvPr>
        </p:nvSpPr>
        <p:spPr/>
        <p:txBody>
          <a:bodyPr>
            <a:normAutofit/>
          </a:bodyPr>
          <a:lstStyle/>
          <a:p>
            <a:pPr marL="609600" indent="-609600" eaLnBrk="1" hangingPunct="1">
              <a:buClr>
                <a:schemeClr val="tx1"/>
              </a:buClr>
            </a:pPr>
            <a:r>
              <a:rPr lang="en-US" altLang="en-US" dirty="0"/>
              <a:t>A well-designed revision schedule serves as a roadmap, helping you allocate time efficiently, prioritize important topics, and balance study sessions with breaks to maximize retention and minimize stress.</a:t>
            </a:r>
          </a:p>
          <a:p>
            <a:pPr marL="609600" indent="-609600" eaLnBrk="1" hangingPunct="1">
              <a:buClr>
                <a:schemeClr val="tx1"/>
              </a:buClr>
            </a:pPr>
            <a:r>
              <a:rPr lang="en-US" altLang="en-US" dirty="0"/>
              <a:t>Creating a revision schedule requires thoughtful planning, realistic goal-setting, and an understanding of your personal study habits.</a:t>
            </a:r>
          </a:p>
          <a:p>
            <a:pPr marL="609600" indent="-609600" eaLnBrk="1" hangingPunct="1">
              <a:buClr>
                <a:schemeClr val="tx1"/>
              </a:buClr>
            </a:pPr>
            <a:r>
              <a:rPr lang="en-US" dirty="0"/>
              <a:t>By organizing your revision into manageable chunks and setting clear objectives, you can improve focus, track your progress, and approach exams with confidence. </a:t>
            </a:r>
            <a:endParaRPr lang="en-IE" altLang="en-US" dirty="0"/>
          </a:p>
        </p:txBody>
      </p:sp>
    </p:spTree>
    <p:extLst>
      <p:ext uri="{BB962C8B-B14F-4D97-AF65-F5344CB8AC3E}">
        <p14:creationId xmlns:p14="http://schemas.microsoft.com/office/powerpoint/2010/main" val="394606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63735-346D-B28C-F316-5B612E0751A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772DA57-A924-DC9B-37BF-BD8E578A0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8625C6A-AE41-CF13-B1CB-22745AFEFB73}"/>
              </a:ext>
            </a:extLst>
          </p:cNvPr>
          <p:cNvSpPr>
            <a:spLocks noGrp="1"/>
          </p:cNvSpPr>
          <p:nvPr>
            <p:ph type="title"/>
          </p:nvPr>
        </p:nvSpPr>
        <p:spPr/>
        <p:txBody>
          <a:bodyPr/>
          <a:lstStyle/>
          <a:p>
            <a:r>
              <a:rPr lang="en-IE" dirty="0"/>
              <a:t>Motivation</a:t>
            </a:r>
          </a:p>
        </p:txBody>
      </p:sp>
      <p:sp>
        <p:nvSpPr>
          <p:cNvPr id="3" name="Content Placeholder 2">
            <a:extLst>
              <a:ext uri="{FF2B5EF4-FFF2-40B4-BE49-F238E27FC236}">
                <a16:creationId xmlns:a16="http://schemas.microsoft.com/office/drawing/2014/main" id="{D5922227-B59E-D675-13D7-9ADBECF185F4}"/>
              </a:ext>
            </a:extLst>
          </p:cNvPr>
          <p:cNvSpPr>
            <a:spLocks noGrp="1"/>
          </p:cNvSpPr>
          <p:nvPr>
            <p:ph idx="1"/>
          </p:nvPr>
        </p:nvSpPr>
        <p:spPr/>
        <p:txBody>
          <a:bodyPr>
            <a:normAutofit/>
          </a:bodyPr>
          <a:lstStyle/>
          <a:p>
            <a:r>
              <a:rPr lang="en-US" sz="3600" dirty="0"/>
              <a:t>Motivation is crucial during exams because it drives focus, enhances productivity, and fosters confidence, all of which are essential for effective preparation and success. </a:t>
            </a:r>
          </a:p>
          <a:p>
            <a:r>
              <a:rPr lang="en-US" sz="3600" dirty="0"/>
              <a:t>By staying motivated, we can remain committed, resilient, and better equipped to achieve our desired results.</a:t>
            </a:r>
            <a:endParaRPr lang="en-IE" sz="3200" dirty="0"/>
          </a:p>
        </p:txBody>
      </p:sp>
    </p:spTree>
    <p:extLst>
      <p:ext uri="{BB962C8B-B14F-4D97-AF65-F5344CB8AC3E}">
        <p14:creationId xmlns:p14="http://schemas.microsoft.com/office/powerpoint/2010/main" val="310293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E54AD-2C30-A3BE-2A83-8382045AD29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903BC0E-B463-8F52-F1A8-2AE6E50C5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56385A-6882-7359-B449-67D514AABBDB}"/>
              </a:ext>
            </a:extLst>
          </p:cNvPr>
          <p:cNvSpPr>
            <a:spLocks noGrp="1"/>
          </p:cNvSpPr>
          <p:nvPr>
            <p:ph type="title"/>
          </p:nvPr>
        </p:nvSpPr>
        <p:spPr/>
        <p:txBody>
          <a:bodyPr/>
          <a:lstStyle/>
          <a:p>
            <a:r>
              <a:rPr lang="en-IE" dirty="0"/>
              <a:t>Time Management: Create a Schedule</a:t>
            </a:r>
          </a:p>
        </p:txBody>
      </p:sp>
      <p:sp>
        <p:nvSpPr>
          <p:cNvPr id="3" name="Content Placeholder 2">
            <a:extLst>
              <a:ext uri="{FF2B5EF4-FFF2-40B4-BE49-F238E27FC236}">
                <a16:creationId xmlns:a16="http://schemas.microsoft.com/office/drawing/2014/main" id="{8C6DA5E3-D05E-0D9E-3CDF-5C2126A3B344}"/>
              </a:ext>
            </a:extLst>
          </p:cNvPr>
          <p:cNvSpPr>
            <a:spLocks noGrp="1"/>
          </p:cNvSpPr>
          <p:nvPr>
            <p:ph idx="1"/>
          </p:nvPr>
        </p:nvSpPr>
        <p:spPr/>
        <p:txBody>
          <a:bodyPr>
            <a:normAutofit/>
          </a:bodyPr>
          <a:lstStyle/>
          <a:p>
            <a:pPr marL="609600" indent="-609600" eaLnBrk="1" hangingPunct="1">
              <a:buClr>
                <a:schemeClr val="tx1"/>
              </a:buClr>
            </a:pPr>
            <a:r>
              <a:rPr lang="en-US" altLang="en-US" dirty="0"/>
              <a:t>For each module, list the topics you need to cover in a TO-DO LIST. Estimate how much time you have left to revise. Assign topics as either topics you enjoy or do not enjoy. Divide out your remaining time better these topics. Alternating between topics you enjoy, and those you don’t. </a:t>
            </a:r>
          </a:p>
          <a:p>
            <a:pPr marL="609600" indent="-609600" eaLnBrk="1" hangingPunct="1">
              <a:buClr>
                <a:schemeClr val="tx1"/>
              </a:buClr>
            </a:pPr>
            <a:r>
              <a:rPr lang="en-US" altLang="en-US" dirty="0"/>
              <a:t>Create a master timetable – BE REALISTIC about you other life activities to have to fit in, so take into account your other commitments e.g. work, family, etc. </a:t>
            </a:r>
          </a:p>
          <a:p>
            <a:pPr marL="609600" indent="-609600" eaLnBrk="1" hangingPunct="1">
              <a:buClr>
                <a:schemeClr val="tx1"/>
              </a:buClr>
            </a:pPr>
            <a:r>
              <a:rPr lang="en-US" altLang="en-US" dirty="0"/>
              <a:t>Tick off the topics as you complete them. Pat yourself on the back by looking back on what you have done</a:t>
            </a:r>
            <a:endParaRPr lang="en-IE" altLang="en-US" dirty="0"/>
          </a:p>
        </p:txBody>
      </p:sp>
    </p:spTree>
    <p:extLst>
      <p:ext uri="{BB962C8B-B14F-4D97-AF65-F5344CB8AC3E}">
        <p14:creationId xmlns:p14="http://schemas.microsoft.com/office/powerpoint/2010/main" val="4245559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7FF67-1A36-5F95-1582-AE6C8597EEE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FF5491D9-8E98-E0C0-6BB7-2A3B745CB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74C2AEE-B4B6-E035-86C9-93F19B777CDE}"/>
              </a:ext>
            </a:extLst>
          </p:cNvPr>
          <p:cNvSpPr>
            <a:spLocks noGrp="1"/>
          </p:cNvSpPr>
          <p:nvPr>
            <p:ph type="title"/>
          </p:nvPr>
        </p:nvSpPr>
        <p:spPr/>
        <p:txBody>
          <a:bodyPr/>
          <a:lstStyle/>
          <a:p>
            <a:r>
              <a:rPr lang="en-IE" dirty="0"/>
              <a:t>Time Management: Create a Schedule</a:t>
            </a:r>
          </a:p>
        </p:txBody>
      </p:sp>
      <p:sp>
        <p:nvSpPr>
          <p:cNvPr id="3" name="Content Placeholder 2">
            <a:extLst>
              <a:ext uri="{FF2B5EF4-FFF2-40B4-BE49-F238E27FC236}">
                <a16:creationId xmlns:a16="http://schemas.microsoft.com/office/drawing/2014/main" id="{27D39BC2-8473-1F14-B4ED-0196A563C836}"/>
              </a:ext>
            </a:extLst>
          </p:cNvPr>
          <p:cNvSpPr>
            <a:spLocks noGrp="1"/>
          </p:cNvSpPr>
          <p:nvPr>
            <p:ph idx="1"/>
          </p:nvPr>
        </p:nvSpPr>
        <p:spPr/>
        <p:txBody>
          <a:bodyPr>
            <a:normAutofit/>
          </a:bodyPr>
          <a:lstStyle/>
          <a:p>
            <a:pPr marL="457200" lvl="1" indent="0">
              <a:buClr>
                <a:schemeClr val="tx1"/>
              </a:buClr>
              <a:buNone/>
            </a:pPr>
            <a:r>
              <a:rPr lang="en-US" altLang="en-US" sz="2800" b="1" dirty="0"/>
              <a:t>TO DO LIST</a:t>
            </a:r>
          </a:p>
          <a:p>
            <a:pPr marL="457200" lvl="1" indent="0">
              <a:buClr>
                <a:schemeClr val="tx1"/>
              </a:buClr>
              <a:buNone/>
            </a:pPr>
            <a:r>
              <a:rPr lang="en-US" altLang="en-US" sz="2400" b="1" dirty="0"/>
              <a:t> </a:t>
            </a:r>
            <a:endParaRPr lang="en-US" altLang="en-US" b="1" dirty="0"/>
          </a:p>
          <a:p>
            <a:pPr lvl="1">
              <a:buClr>
                <a:schemeClr val="tx1"/>
              </a:buClr>
              <a:buFont typeface="Wingdings" panose="05000000000000000000" pitchFamily="2" charset="2"/>
              <a:buChar char="q"/>
            </a:pPr>
            <a:r>
              <a:rPr lang="en-US" altLang="en-US" sz="2400" b="1" dirty="0"/>
              <a:t> _____________________________________________________</a:t>
            </a:r>
          </a:p>
          <a:p>
            <a:pPr lvl="1">
              <a:buClr>
                <a:schemeClr val="tx1"/>
              </a:buClr>
              <a:buFont typeface="Wingdings" panose="05000000000000000000" pitchFamily="2" charset="2"/>
              <a:buChar char="q"/>
            </a:pPr>
            <a:r>
              <a:rPr lang="en-US" altLang="en-US" sz="2400" b="1" dirty="0"/>
              <a:t> _____________________________________________________</a:t>
            </a:r>
            <a:endParaRPr lang="en-US" altLang="en-US" b="1" dirty="0"/>
          </a:p>
          <a:p>
            <a:pPr lvl="1">
              <a:buClr>
                <a:schemeClr val="tx1"/>
              </a:buClr>
              <a:buFont typeface="Wingdings" panose="05000000000000000000" pitchFamily="2" charset="2"/>
              <a:buChar char="q"/>
            </a:pPr>
            <a:r>
              <a:rPr lang="en-US" altLang="en-US" sz="2400" b="1" dirty="0"/>
              <a:t> _____________________________________________________</a:t>
            </a:r>
          </a:p>
          <a:p>
            <a:pPr lvl="1">
              <a:buClr>
                <a:schemeClr val="tx1"/>
              </a:buClr>
              <a:buFont typeface="Wingdings" panose="05000000000000000000" pitchFamily="2" charset="2"/>
              <a:buChar char="q"/>
            </a:pPr>
            <a:r>
              <a:rPr lang="en-US" altLang="en-US" sz="2400" b="1" dirty="0"/>
              <a:t> _____________________________________________________</a:t>
            </a:r>
            <a:endParaRPr lang="en-US" altLang="en-US" b="1" dirty="0"/>
          </a:p>
          <a:p>
            <a:pPr lvl="1">
              <a:buClr>
                <a:schemeClr val="tx1"/>
              </a:buClr>
              <a:buFont typeface="Wingdings" panose="05000000000000000000" pitchFamily="2" charset="2"/>
              <a:buChar char="q"/>
            </a:pPr>
            <a:r>
              <a:rPr lang="en-US" altLang="en-US" sz="2400" b="1" dirty="0"/>
              <a:t> _____________________________________________________</a:t>
            </a:r>
          </a:p>
          <a:p>
            <a:pPr lvl="1">
              <a:buClr>
                <a:schemeClr val="tx1"/>
              </a:buClr>
              <a:buFont typeface="Wingdings" panose="05000000000000000000" pitchFamily="2" charset="2"/>
              <a:buChar char="q"/>
            </a:pPr>
            <a:r>
              <a:rPr lang="en-US" altLang="en-US" sz="2400" b="1" dirty="0"/>
              <a:t> _____________________________________________________</a:t>
            </a:r>
            <a:endParaRPr lang="en-US" altLang="en-US" b="1" dirty="0"/>
          </a:p>
          <a:p>
            <a:pPr lvl="1">
              <a:buClr>
                <a:schemeClr val="tx1"/>
              </a:buClr>
              <a:buFont typeface="Wingdings" panose="05000000000000000000" pitchFamily="2" charset="2"/>
              <a:buChar char="q"/>
            </a:pPr>
            <a:r>
              <a:rPr lang="en-US" altLang="en-US" sz="2400" b="1" dirty="0"/>
              <a:t> _____________________________________________________</a:t>
            </a:r>
          </a:p>
          <a:p>
            <a:pPr lvl="1">
              <a:buClr>
                <a:schemeClr val="tx1"/>
              </a:buClr>
              <a:buFont typeface="Wingdings" panose="05000000000000000000" pitchFamily="2" charset="2"/>
              <a:buChar char="q"/>
            </a:pPr>
            <a:r>
              <a:rPr lang="en-US" altLang="en-US" sz="2400" b="1" dirty="0"/>
              <a:t> _____________________________________________________</a:t>
            </a:r>
            <a:endParaRPr lang="en-IE" altLang="en-US" b="1" dirty="0"/>
          </a:p>
        </p:txBody>
      </p:sp>
    </p:spTree>
    <p:extLst>
      <p:ext uri="{BB962C8B-B14F-4D97-AF65-F5344CB8AC3E}">
        <p14:creationId xmlns:p14="http://schemas.microsoft.com/office/powerpoint/2010/main" val="564093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F71D-09BC-8CF1-7814-FA30634927A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FA5F0DD7-DE68-A789-FB04-6098C1C01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B2D66A-CF21-C104-9821-41BE7573D22A}"/>
              </a:ext>
            </a:extLst>
          </p:cNvPr>
          <p:cNvSpPr>
            <a:spLocks noGrp="1"/>
          </p:cNvSpPr>
          <p:nvPr>
            <p:ph type="title"/>
          </p:nvPr>
        </p:nvSpPr>
        <p:spPr/>
        <p:txBody>
          <a:bodyPr/>
          <a:lstStyle/>
          <a:p>
            <a:r>
              <a:rPr lang="en-IE" dirty="0"/>
              <a:t>Time Management: Create a Schedule</a:t>
            </a:r>
          </a:p>
        </p:txBody>
      </p:sp>
      <p:graphicFrame>
        <p:nvGraphicFramePr>
          <p:cNvPr id="8" name="Table 7">
            <a:extLst>
              <a:ext uri="{FF2B5EF4-FFF2-40B4-BE49-F238E27FC236}">
                <a16:creationId xmlns:a16="http://schemas.microsoft.com/office/drawing/2014/main" id="{0F2C66AB-5D64-0DBF-31CC-328A2DB9499F}"/>
              </a:ext>
            </a:extLst>
          </p:cNvPr>
          <p:cNvGraphicFramePr>
            <a:graphicFrameLocks noGrp="1"/>
          </p:cNvGraphicFramePr>
          <p:nvPr>
            <p:extLst>
              <p:ext uri="{D42A27DB-BD31-4B8C-83A1-F6EECF244321}">
                <p14:modId xmlns:p14="http://schemas.microsoft.com/office/powerpoint/2010/main" val="1748496287"/>
              </p:ext>
            </p:extLst>
          </p:nvPr>
        </p:nvGraphicFramePr>
        <p:xfrm>
          <a:off x="838196" y="1821318"/>
          <a:ext cx="10515600" cy="469392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607136648"/>
                    </a:ext>
                  </a:extLst>
                </a:gridCol>
                <a:gridCol w="1314450">
                  <a:extLst>
                    <a:ext uri="{9D8B030D-6E8A-4147-A177-3AD203B41FA5}">
                      <a16:colId xmlns:a16="http://schemas.microsoft.com/office/drawing/2014/main" val="1310633717"/>
                    </a:ext>
                  </a:extLst>
                </a:gridCol>
                <a:gridCol w="1314450">
                  <a:extLst>
                    <a:ext uri="{9D8B030D-6E8A-4147-A177-3AD203B41FA5}">
                      <a16:colId xmlns:a16="http://schemas.microsoft.com/office/drawing/2014/main" val="2483611440"/>
                    </a:ext>
                  </a:extLst>
                </a:gridCol>
                <a:gridCol w="1314450">
                  <a:extLst>
                    <a:ext uri="{9D8B030D-6E8A-4147-A177-3AD203B41FA5}">
                      <a16:colId xmlns:a16="http://schemas.microsoft.com/office/drawing/2014/main" val="4123951627"/>
                    </a:ext>
                  </a:extLst>
                </a:gridCol>
                <a:gridCol w="1314450">
                  <a:extLst>
                    <a:ext uri="{9D8B030D-6E8A-4147-A177-3AD203B41FA5}">
                      <a16:colId xmlns:a16="http://schemas.microsoft.com/office/drawing/2014/main" val="919623567"/>
                    </a:ext>
                  </a:extLst>
                </a:gridCol>
                <a:gridCol w="1314450">
                  <a:extLst>
                    <a:ext uri="{9D8B030D-6E8A-4147-A177-3AD203B41FA5}">
                      <a16:colId xmlns:a16="http://schemas.microsoft.com/office/drawing/2014/main" val="2890358533"/>
                    </a:ext>
                  </a:extLst>
                </a:gridCol>
                <a:gridCol w="1314450">
                  <a:extLst>
                    <a:ext uri="{9D8B030D-6E8A-4147-A177-3AD203B41FA5}">
                      <a16:colId xmlns:a16="http://schemas.microsoft.com/office/drawing/2014/main" val="2831210959"/>
                    </a:ext>
                  </a:extLst>
                </a:gridCol>
                <a:gridCol w="1314450">
                  <a:extLst>
                    <a:ext uri="{9D8B030D-6E8A-4147-A177-3AD203B41FA5}">
                      <a16:colId xmlns:a16="http://schemas.microsoft.com/office/drawing/2014/main" val="917264496"/>
                    </a:ext>
                  </a:extLst>
                </a:gridCol>
              </a:tblGrid>
              <a:tr h="282942">
                <a:tc>
                  <a:txBody>
                    <a:bodyPr/>
                    <a:lstStyle/>
                    <a:p>
                      <a:pPr algn="ctr"/>
                      <a:endParaRPr lang="en-IE" sz="1600" dirty="0"/>
                    </a:p>
                  </a:txBody>
                  <a:tcPr>
                    <a:solidFill>
                      <a:schemeClr val="accent6">
                        <a:lumMod val="75000"/>
                      </a:schemeClr>
                    </a:solidFill>
                  </a:tcPr>
                </a:tc>
                <a:tc>
                  <a:txBody>
                    <a:bodyPr/>
                    <a:lstStyle/>
                    <a:p>
                      <a:pPr algn="ctr"/>
                      <a:r>
                        <a:rPr lang="en-US" sz="1600" dirty="0"/>
                        <a:t>Mon</a:t>
                      </a:r>
                      <a:endParaRPr lang="en-IE" sz="1600" dirty="0"/>
                    </a:p>
                  </a:txBody>
                  <a:tcPr>
                    <a:solidFill>
                      <a:schemeClr val="accent6">
                        <a:lumMod val="75000"/>
                      </a:schemeClr>
                    </a:solidFill>
                  </a:tcPr>
                </a:tc>
                <a:tc>
                  <a:txBody>
                    <a:bodyPr/>
                    <a:lstStyle/>
                    <a:p>
                      <a:pPr algn="ctr"/>
                      <a:r>
                        <a:rPr lang="en-US" sz="1600" dirty="0"/>
                        <a:t>Tues</a:t>
                      </a:r>
                      <a:endParaRPr lang="en-IE" sz="1600" dirty="0"/>
                    </a:p>
                  </a:txBody>
                  <a:tcPr>
                    <a:solidFill>
                      <a:schemeClr val="accent6">
                        <a:lumMod val="75000"/>
                      </a:schemeClr>
                    </a:solidFill>
                  </a:tcPr>
                </a:tc>
                <a:tc>
                  <a:txBody>
                    <a:bodyPr/>
                    <a:lstStyle/>
                    <a:p>
                      <a:pPr algn="ctr"/>
                      <a:r>
                        <a:rPr lang="en-US" sz="1600" dirty="0"/>
                        <a:t>Wed</a:t>
                      </a:r>
                      <a:endParaRPr lang="en-IE" sz="1600" dirty="0"/>
                    </a:p>
                  </a:txBody>
                  <a:tcPr>
                    <a:solidFill>
                      <a:schemeClr val="accent6">
                        <a:lumMod val="75000"/>
                      </a:schemeClr>
                    </a:solidFill>
                  </a:tcPr>
                </a:tc>
                <a:tc>
                  <a:txBody>
                    <a:bodyPr/>
                    <a:lstStyle/>
                    <a:p>
                      <a:pPr algn="ctr"/>
                      <a:r>
                        <a:rPr lang="en-US" sz="1600" dirty="0"/>
                        <a:t>Thurs</a:t>
                      </a:r>
                      <a:endParaRPr lang="en-IE" sz="1600" dirty="0"/>
                    </a:p>
                  </a:txBody>
                  <a:tcPr>
                    <a:solidFill>
                      <a:schemeClr val="accent6">
                        <a:lumMod val="75000"/>
                      </a:schemeClr>
                    </a:solidFill>
                  </a:tcPr>
                </a:tc>
                <a:tc>
                  <a:txBody>
                    <a:bodyPr/>
                    <a:lstStyle/>
                    <a:p>
                      <a:pPr algn="ctr"/>
                      <a:r>
                        <a:rPr lang="en-US" sz="1600" dirty="0"/>
                        <a:t>Fri</a:t>
                      </a:r>
                      <a:endParaRPr lang="en-IE" sz="1600" dirty="0"/>
                    </a:p>
                  </a:txBody>
                  <a:tcPr>
                    <a:solidFill>
                      <a:schemeClr val="accent6">
                        <a:lumMod val="75000"/>
                      </a:schemeClr>
                    </a:solidFill>
                  </a:tcPr>
                </a:tc>
                <a:tc>
                  <a:txBody>
                    <a:bodyPr/>
                    <a:lstStyle/>
                    <a:p>
                      <a:pPr algn="ctr"/>
                      <a:r>
                        <a:rPr lang="en-US" sz="1600" dirty="0"/>
                        <a:t>Sat</a:t>
                      </a:r>
                      <a:endParaRPr lang="en-IE" sz="1600" dirty="0"/>
                    </a:p>
                  </a:txBody>
                  <a:tcPr>
                    <a:solidFill>
                      <a:schemeClr val="accent6">
                        <a:lumMod val="75000"/>
                      </a:schemeClr>
                    </a:solidFill>
                  </a:tcPr>
                </a:tc>
                <a:tc>
                  <a:txBody>
                    <a:bodyPr/>
                    <a:lstStyle/>
                    <a:p>
                      <a:pPr algn="ctr"/>
                      <a:r>
                        <a:rPr lang="en-US" sz="1600" dirty="0"/>
                        <a:t>Sun</a:t>
                      </a:r>
                      <a:endParaRPr lang="en-IE" sz="1600" dirty="0"/>
                    </a:p>
                  </a:txBody>
                  <a:tcPr>
                    <a:solidFill>
                      <a:schemeClr val="accent6">
                        <a:lumMod val="75000"/>
                      </a:schemeClr>
                    </a:solidFill>
                  </a:tcPr>
                </a:tc>
                <a:extLst>
                  <a:ext uri="{0D108BD9-81ED-4DB2-BD59-A6C34878D82A}">
                    <a16:rowId xmlns:a16="http://schemas.microsoft.com/office/drawing/2014/main" val="3747486387"/>
                  </a:ext>
                </a:extLst>
              </a:tr>
              <a:tr h="282942">
                <a:tc>
                  <a:txBody>
                    <a:bodyPr/>
                    <a:lstStyle/>
                    <a:p>
                      <a:r>
                        <a:rPr lang="en-US" sz="1600" b="1" dirty="0">
                          <a:solidFill>
                            <a:schemeClr val="bg1"/>
                          </a:solidFill>
                        </a:rPr>
                        <a:t>9am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dirty="0"/>
                    </a:p>
                  </a:txBody>
                  <a:tcPr/>
                </a:tc>
                <a:tc>
                  <a:txBody>
                    <a:bodyPr/>
                    <a:lstStyle/>
                    <a:p>
                      <a:endParaRPr lang="en-IE" sz="1400" dirty="0"/>
                    </a:p>
                  </a:txBody>
                  <a:tcPr/>
                </a:tc>
                <a:extLst>
                  <a:ext uri="{0D108BD9-81ED-4DB2-BD59-A6C34878D82A}">
                    <a16:rowId xmlns:a16="http://schemas.microsoft.com/office/drawing/2014/main" val="2810150072"/>
                  </a:ext>
                </a:extLst>
              </a:tr>
              <a:tr h="282942">
                <a:tc>
                  <a:txBody>
                    <a:bodyPr/>
                    <a:lstStyle/>
                    <a:p>
                      <a:r>
                        <a:rPr lang="en-US" sz="1600" b="1" dirty="0">
                          <a:solidFill>
                            <a:schemeClr val="bg1"/>
                          </a:solidFill>
                        </a:rPr>
                        <a:t>10am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636394196"/>
                  </a:ext>
                </a:extLst>
              </a:tr>
              <a:tr h="282942">
                <a:tc>
                  <a:txBody>
                    <a:bodyPr/>
                    <a:lstStyle/>
                    <a:p>
                      <a:r>
                        <a:rPr lang="en-US" sz="1600" b="1" dirty="0">
                          <a:solidFill>
                            <a:schemeClr val="bg1"/>
                          </a:solidFill>
                        </a:rPr>
                        <a:t>11am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3452541864"/>
                  </a:ext>
                </a:extLst>
              </a:tr>
              <a:tr h="282942">
                <a:tc>
                  <a:txBody>
                    <a:bodyPr/>
                    <a:lstStyle/>
                    <a:p>
                      <a:r>
                        <a:rPr lang="en-US" sz="1600" b="1" dirty="0">
                          <a:solidFill>
                            <a:schemeClr val="bg1"/>
                          </a:solidFill>
                        </a:rPr>
                        <a:t>12 noon</a:t>
                      </a:r>
                    </a:p>
                  </a:txBody>
                  <a:tcPr>
                    <a:solidFill>
                      <a:schemeClr val="accent6">
                        <a:lumMod val="75000"/>
                      </a:schemeClr>
                    </a:solidFill>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1032546347"/>
                  </a:ext>
                </a:extLst>
              </a:tr>
              <a:tr h="282942">
                <a:tc>
                  <a:txBody>
                    <a:bodyPr/>
                    <a:lstStyle/>
                    <a:p>
                      <a:r>
                        <a:rPr lang="en-US" sz="1600" b="1" dirty="0">
                          <a:solidFill>
                            <a:schemeClr val="bg1"/>
                          </a:solidFill>
                        </a:rPr>
                        <a:t>1pm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4121808276"/>
                  </a:ext>
                </a:extLst>
              </a:tr>
              <a:tr h="282942">
                <a:tc>
                  <a:txBody>
                    <a:bodyPr/>
                    <a:lstStyle/>
                    <a:p>
                      <a:r>
                        <a:rPr lang="en-US" sz="1600" b="1" dirty="0">
                          <a:solidFill>
                            <a:schemeClr val="bg1"/>
                          </a:solidFill>
                        </a:rPr>
                        <a:t>2pm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dirty="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2258995576"/>
                  </a:ext>
                </a:extLst>
              </a:tr>
              <a:tr h="282942">
                <a:tc>
                  <a:txBody>
                    <a:bodyPr/>
                    <a:lstStyle/>
                    <a:p>
                      <a:r>
                        <a:rPr lang="en-US" sz="1600" b="1" dirty="0">
                          <a:solidFill>
                            <a:schemeClr val="bg1"/>
                          </a:solidFill>
                        </a:rPr>
                        <a:t>3pm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dirty="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2496901499"/>
                  </a:ext>
                </a:extLst>
              </a:tr>
              <a:tr h="282942">
                <a:tc>
                  <a:txBody>
                    <a:bodyPr/>
                    <a:lstStyle/>
                    <a:p>
                      <a:r>
                        <a:rPr lang="en-US" sz="1600" b="1" dirty="0">
                          <a:solidFill>
                            <a:schemeClr val="bg1"/>
                          </a:solidFill>
                        </a:rPr>
                        <a:t>4pm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dirty="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2215373377"/>
                  </a:ext>
                </a:extLst>
              </a:tr>
              <a:tr h="282942">
                <a:tc>
                  <a:txBody>
                    <a:bodyPr/>
                    <a:lstStyle/>
                    <a:p>
                      <a:r>
                        <a:rPr lang="en-US" sz="1600" b="1" dirty="0">
                          <a:solidFill>
                            <a:schemeClr val="bg1"/>
                          </a:solidFill>
                        </a:rPr>
                        <a:t>5pm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dirty="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3770526691"/>
                  </a:ext>
                </a:extLst>
              </a:tr>
              <a:tr h="282942">
                <a:tc>
                  <a:txBody>
                    <a:bodyPr/>
                    <a:lstStyle/>
                    <a:p>
                      <a:r>
                        <a:rPr lang="en-US" sz="1600" b="1" dirty="0">
                          <a:solidFill>
                            <a:schemeClr val="bg1"/>
                          </a:solidFill>
                        </a:rPr>
                        <a:t>6pm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1390169328"/>
                  </a:ext>
                </a:extLst>
              </a:tr>
              <a:tr h="282942">
                <a:tc>
                  <a:txBody>
                    <a:bodyPr/>
                    <a:lstStyle/>
                    <a:p>
                      <a:r>
                        <a:rPr lang="en-US" sz="1600" b="1" dirty="0">
                          <a:solidFill>
                            <a:schemeClr val="bg1"/>
                          </a:solidFill>
                        </a:rPr>
                        <a:t>7pm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3450461647"/>
                  </a:ext>
                </a:extLst>
              </a:tr>
              <a:tr h="282942">
                <a:tc>
                  <a:txBody>
                    <a:bodyPr/>
                    <a:lstStyle/>
                    <a:p>
                      <a:r>
                        <a:rPr lang="en-US" sz="1600" b="1" dirty="0">
                          <a:solidFill>
                            <a:schemeClr val="bg1"/>
                          </a:solidFill>
                        </a:rPr>
                        <a:t>8pm</a:t>
                      </a:r>
                      <a:endParaRPr lang="en-IE" sz="1600" b="1" dirty="0">
                        <a:solidFill>
                          <a:schemeClr val="bg1"/>
                        </a:solidFill>
                      </a:endParaRPr>
                    </a:p>
                  </a:txBody>
                  <a:tcPr>
                    <a:solidFill>
                      <a:schemeClr val="accent6">
                        <a:lumMod val="75000"/>
                      </a:schemeClr>
                    </a:solidFill>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extLst>
                  <a:ext uri="{0D108BD9-81ED-4DB2-BD59-A6C34878D82A}">
                    <a16:rowId xmlns:a16="http://schemas.microsoft.com/office/drawing/2014/main" val="967478441"/>
                  </a:ext>
                </a:extLst>
              </a:tr>
              <a:tr h="282942">
                <a:tc>
                  <a:txBody>
                    <a:bodyPr/>
                    <a:lstStyle/>
                    <a:p>
                      <a:r>
                        <a:rPr lang="en-US" sz="1600" b="1" dirty="0">
                          <a:solidFill>
                            <a:schemeClr val="bg1"/>
                          </a:solidFill>
                        </a:rPr>
                        <a:t>9pm</a:t>
                      </a:r>
                      <a:endParaRPr lang="en-IE" sz="1600" b="1" dirty="0">
                        <a:solidFill>
                          <a:schemeClr val="bg1"/>
                        </a:solidFill>
                      </a:endParaRPr>
                    </a:p>
                  </a:txBody>
                  <a:tcPr>
                    <a:solidFill>
                      <a:schemeClr val="accent6">
                        <a:lumMod val="75000"/>
                      </a:schemeClr>
                    </a:solidFill>
                  </a:tcPr>
                </a:tc>
                <a:tc>
                  <a:txBody>
                    <a:bodyPr/>
                    <a:lstStyle/>
                    <a:p>
                      <a:endParaRPr lang="en-IE" sz="1400" dirty="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a:p>
                  </a:txBody>
                  <a:tcPr/>
                </a:tc>
                <a:tc>
                  <a:txBody>
                    <a:bodyPr/>
                    <a:lstStyle/>
                    <a:p>
                      <a:endParaRPr lang="en-IE" sz="1400" dirty="0"/>
                    </a:p>
                  </a:txBody>
                  <a:tcPr/>
                </a:tc>
                <a:extLst>
                  <a:ext uri="{0D108BD9-81ED-4DB2-BD59-A6C34878D82A}">
                    <a16:rowId xmlns:a16="http://schemas.microsoft.com/office/drawing/2014/main" val="2052913712"/>
                  </a:ext>
                </a:extLst>
              </a:tr>
            </a:tbl>
          </a:graphicData>
        </a:graphic>
      </p:graphicFrame>
    </p:spTree>
    <p:extLst>
      <p:ext uri="{BB962C8B-B14F-4D97-AF65-F5344CB8AC3E}">
        <p14:creationId xmlns:p14="http://schemas.microsoft.com/office/powerpoint/2010/main" val="557997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5D64B-155B-AEA2-C826-594647FD5D3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6973AB5-9295-342D-EA30-661BEE5BD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E96E30-2D11-0DE6-A128-B757265173D9}"/>
              </a:ext>
            </a:extLst>
          </p:cNvPr>
          <p:cNvSpPr>
            <a:spLocks noGrp="1"/>
          </p:cNvSpPr>
          <p:nvPr>
            <p:ph type="title"/>
          </p:nvPr>
        </p:nvSpPr>
        <p:spPr/>
        <p:txBody>
          <a:bodyPr/>
          <a:lstStyle/>
          <a:p>
            <a:r>
              <a:rPr lang="en-IE" dirty="0"/>
              <a:t>Time Management: Create a Schedule</a:t>
            </a:r>
          </a:p>
        </p:txBody>
      </p:sp>
      <p:graphicFrame>
        <p:nvGraphicFramePr>
          <p:cNvPr id="8" name="Table 7">
            <a:extLst>
              <a:ext uri="{FF2B5EF4-FFF2-40B4-BE49-F238E27FC236}">
                <a16:creationId xmlns:a16="http://schemas.microsoft.com/office/drawing/2014/main" id="{C6E2A7CF-10C1-EAFB-9534-4721B50CC679}"/>
              </a:ext>
            </a:extLst>
          </p:cNvPr>
          <p:cNvGraphicFramePr>
            <a:graphicFrameLocks noGrp="1"/>
          </p:cNvGraphicFramePr>
          <p:nvPr>
            <p:extLst>
              <p:ext uri="{D42A27DB-BD31-4B8C-83A1-F6EECF244321}">
                <p14:modId xmlns:p14="http://schemas.microsoft.com/office/powerpoint/2010/main" val="1164658199"/>
              </p:ext>
            </p:extLst>
          </p:nvPr>
        </p:nvGraphicFramePr>
        <p:xfrm>
          <a:off x="838196" y="1821318"/>
          <a:ext cx="10515600" cy="469392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607136648"/>
                    </a:ext>
                  </a:extLst>
                </a:gridCol>
                <a:gridCol w="1314450">
                  <a:extLst>
                    <a:ext uri="{9D8B030D-6E8A-4147-A177-3AD203B41FA5}">
                      <a16:colId xmlns:a16="http://schemas.microsoft.com/office/drawing/2014/main" val="1310633717"/>
                    </a:ext>
                  </a:extLst>
                </a:gridCol>
                <a:gridCol w="1314450">
                  <a:extLst>
                    <a:ext uri="{9D8B030D-6E8A-4147-A177-3AD203B41FA5}">
                      <a16:colId xmlns:a16="http://schemas.microsoft.com/office/drawing/2014/main" val="2483611440"/>
                    </a:ext>
                  </a:extLst>
                </a:gridCol>
                <a:gridCol w="1314450">
                  <a:extLst>
                    <a:ext uri="{9D8B030D-6E8A-4147-A177-3AD203B41FA5}">
                      <a16:colId xmlns:a16="http://schemas.microsoft.com/office/drawing/2014/main" val="4123951627"/>
                    </a:ext>
                  </a:extLst>
                </a:gridCol>
                <a:gridCol w="1314450">
                  <a:extLst>
                    <a:ext uri="{9D8B030D-6E8A-4147-A177-3AD203B41FA5}">
                      <a16:colId xmlns:a16="http://schemas.microsoft.com/office/drawing/2014/main" val="919623567"/>
                    </a:ext>
                  </a:extLst>
                </a:gridCol>
                <a:gridCol w="1314450">
                  <a:extLst>
                    <a:ext uri="{9D8B030D-6E8A-4147-A177-3AD203B41FA5}">
                      <a16:colId xmlns:a16="http://schemas.microsoft.com/office/drawing/2014/main" val="2890358533"/>
                    </a:ext>
                  </a:extLst>
                </a:gridCol>
                <a:gridCol w="1314450">
                  <a:extLst>
                    <a:ext uri="{9D8B030D-6E8A-4147-A177-3AD203B41FA5}">
                      <a16:colId xmlns:a16="http://schemas.microsoft.com/office/drawing/2014/main" val="2831210959"/>
                    </a:ext>
                  </a:extLst>
                </a:gridCol>
                <a:gridCol w="1314450">
                  <a:extLst>
                    <a:ext uri="{9D8B030D-6E8A-4147-A177-3AD203B41FA5}">
                      <a16:colId xmlns:a16="http://schemas.microsoft.com/office/drawing/2014/main" val="917264496"/>
                    </a:ext>
                  </a:extLst>
                </a:gridCol>
              </a:tblGrid>
              <a:tr h="282942">
                <a:tc>
                  <a:txBody>
                    <a:bodyPr/>
                    <a:lstStyle/>
                    <a:p>
                      <a:pPr algn="ctr"/>
                      <a:endParaRPr lang="en-IE" sz="1600" dirty="0"/>
                    </a:p>
                  </a:txBody>
                  <a:tcPr>
                    <a:solidFill>
                      <a:schemeClr val="accent6">
                        <a:lumMod val="75000"/>
                      </a:schemeClr>
                    </a:solidFill>
                  </a:tcPr>
                </a:tc>
                <a:tc>
                  <a:txBody>
                    <a:bodyPr/>
                    <a:lstStyle/>
                    <a:p>
                      <a:pPr algn="ctr"/>
                      <a:r>
                        <a:rPr lang="en-US" sz="1600" dirty="0"/>
                        <a:t>Mon</a:t>
                      </a:r>
                      <a:endParaRPr lang="en-IE" sz="1600" dirty="0"/>
                    </a:p>
                  </a:txBody>
                  <a:tcPr>
                    <a:solidFill>
                      <a:schemeClr val="accent6">
                        <a:lumMod val="75000"/>
                      </a:schemeClr>
                    </a:solidFill>
                  </a:tcPr>
                </a:tc>
                <a:tc>
                  <a:txBody>
                    <a:bodyPr/>
                    <a:lstStyle/>
                    <a:p>
                      <a:pPr algn="ctr"/>
                      <a:r>
                        <a:rPr lang="en-US" sz="1600" dirty="0"/>
                        <a:t>Tues</a:t>
                      </a:r>
                      <a:endParaRPr lang="en-IE" sz="1600" dirty="0"/>
                    </a:p>
                  </a:txBody>
                  <a:tcPr>
                    <a:solidFill>
                      <a:schemeClr val="accent6">
                        <a:lumMod val="75000"/>
                      </a:schemeClr>
                    </a:solidFill>
                  </a:tcPr>
                </a:tc>
                <a:tc>
                  <a:txBody>
                    <a:bodyPr/>
                    <a:lstStyle/>
                    <a:p>
                      <a:pPr algn="ctr"/>
                      <a:r>
                        <a:rPr lang="en-US" sz="1600" dirty="0"/>
                        <a:t>Wed</a:t>
                      </a:r>
                      <a:endParaRPr lang="en-IE" sz="1600" dirty="0"/>
                    </a:p>
                  </a:txBody>
                  <a:tcPr>
                    <a:solidFill>
                      <a:schemeClr val="accent6">
                        <a:lumMod val="75000"/>
                      </a:schemeClr>
                    </a:solidFill>
                  </a:tcPr>
                </a:tc>
                <a:tc>
                  <a:txBody>
                    <a:bodyPr/>
                    <a:lstStyle/>
                    <a:p>
                      <a:pPr algn="ctr"/>
                      <a:r>
                        <a:rPr lang="en-US" sz="1600" dirty="0"/>
                        <a:t>Thurs</a:t>
                      </a:r>
                      <a:endParaRPr lang="en-IE" sz="1600" dirty="0"/>
                    </a:p>
                  </a:txBody>
                  <a:tcPr>
                    <a:solidFill>
                      <a:schemeClr val="accent6">
                        <a:lumMod val="75000"/>
                      </a:schemeClr>
                    </a:solidFill>
                  </a:tcPr>
                </a:tc>
                <a:tc>
                  <a:txBody>
                    <a:bodyPr/>
                    <a:lstStyle/>
                    <a:p>
                      <a:pPr algn="ctr"/>
                      <a:r>
                        <a:rPr lang="en-US" sz="1600" dirty="0"/>
                        <a:t>Fri</a:t>
                      </a:r>
                      <a:endParaRPr lang="en-IE" sz="1600" dirty="0"/>
                    </a:p>
                  </a:txBody>
                  <a:tcPr>
                    <a:solidFill>
                      <a:schemeClr val="accent6">
                        <a:lumMod val="75000"/>
                      </a:schemeClr>
                    </a:solidFill>
                  </a:tcPr>
                </a:tc>
                <a:tc>
                  <a:txBody>
                    <a:bodyPr/>
                    <a:lstStyle/>
                    <a:p>
                      <a:pPr algn="ctr"/>
                      <a:r>
                        <a:rPr lang="en-US" sz="1600" dirty="0"/>
                        <a:t>Sat</a:t>
                      </a:r>
                      <a:endParaRPr lang="en-IE" sz="1600" dirty="0"/>
                    </a:p>
                  </a:txBody>
                  <a:tcPr>
                    <a:solidFill>
                      <a:schemeClr val="accent6">
                        <a:lumMod val="75000"/>
                      </a:schemeClr>
                    </a:solidFill>
                  </a:tcPr>
                </a:tc>
                <a:tc>
                  <a:txBody>
                    <a:bodyPr/>
                    <a:lstStyle/>
                    <a:p>
                      <a:pPr algn="ctr"/>
                      <a:r>
                        <a:rPr lang="en-US" sz="1600" dirty="0"/>
                        <a:t>Sun</a:t>
                      </a:r>
                      <a:endParaRPr lang="en-IE" sz="1600" dirty="0"/>
                    </a:p>
                  </a:txBody>
                  <a:tcPr>
                    <a:solidFill>
                      <a:schemeClr val="accent6">
                        <a:lumMod val="75000"/>
                      </a:schemeClr>
                    </a:solidFill>
                  </a:tcPr>
                </a:tc>
                <a:extLst>
                  <a:ext uri="{0D108BD9-81ED-4DB2-BD59-A6C34878D82A}">
                    <a16:rowId xmlns:a16="http://schemas.microsoft.com/office/drawing/2014/main" val="3747486387"/>
                  </a:ext>
                </a:extLst>
              </a:tr>
              <a:tr h="282942">
                <a:tc>
                  <a:txBody>
                    <a:bodyPr/>
                    <a:lstStyle/>
                    <a:p>
                      <a:r>
                        <a:rPr lang="en-US" sz="1600" b="1" dirty="0">
                          <a:solidFill>
                            <a:schemeClr val="bg1"/>
                          </a:solidFill>
                        </a:rPr>
                        <a:t>9am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b="1" dirty="0">
                        <a:solidFill>
                          <a:schemeClr val="bg1"/>
                        </a:solidFill>
                      </a:endParaRPr>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810150072"/>
                  </a:ext>
                </a:extLst>
              </a:tr>
              <a:tr h="282942">
                <a:tc>
                  <a:txBody>
                    <a:bodyPr/>
                    <a:lstStyle/>
                    <a:p>
                      <a:r>
                        <a:rPr lang="en-US" sz="1600" b="1" dirty="0">
                          <a:solidFill>
                            <a:schemeClr val="bg1"/>
                          </a:solidFill>
                        </a:rPr>
                        <a:t>10am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636394196"/>
                  </a:ext>
                </a:extLst>
              </a:tr>
              <a:tr h="282942">
                <a:tc>
                  <a:txBody>
                    <a:bodyPr/>
                    <a:lstStyle/>
                    <a:p>
                      <a:r>
                        <a:rPr lang="en-US" sz="1600" b="1" dirty="0">
                          <a:solidFill>
                            <a:schemeClr val="bg1"/>
                          </a:solidFill>
                        </a:rPr>
                        <a:t>11am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a:p>
                  </a:txBody>
                  <a:tcPr/>
                </a:tc>
                <a:tc>
                  <a:txBody>
                    <a:bodyPr/>
                    <a:lstStyle/>
                    <a:p>
                      <a:pPr algn="ctr"/>
                      <a:endParaRPr lang="en-IE" sz="1400"/>
                    </a:p>
                  </a:txBody>
                  <a:tcPr/>
                </a:tc>
                <a:tc>
                  <a:txBody>
                    <a:bodyPr/>
                    <a:lstStyle/>
                    <a:p>
                      <a:pPr algn="ctr"/>
                      <a:endParaRPr lang="en-IE" sz="1400"/>
                    </a:p>
                  </a:txBody>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3452541864"/>
                  </a:ext>
                </a:extLst>
              </a:tr>
              <a:tr h="282942">
                <a:tc>
                  <a:txBody>
                    <a:bodyPr/>
                    <a:lstStyle/>
                    <a:p>
                      <a:r>
                        <a:rPr lang="en-US" sz="1600" b="1" dirty="0">
                          <a:solidFill>
                            <a:schemeClr val="bg1"/>
                          </a:solidFill>
                        </a:rPr>
                        <a:t>12 noon</a:t>
                      </a: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a:p>
                  </a:txBody>
                  <a:tcPr/>
                </a:tc>
                <a:tc>
                  <a:txBody>
                    <a:bodyPr/>
                    <a:lstStyle/>
                    <a:p>
                      <a:pPr algn="ctr"/>
                      <a:endParaRPr lang="en-IE" sz="1400"/>
                    </a:p>
                  </a:txBody>
                  <a:tcPr/>
                </a:tc>
                <a:tc>
                  <a:txBody>
                    <a:bodyPr/>
                    <a:lstStyle/>
                    <a:p>
                      <a:pPr algn="ctr"/>
                      <a:endParaRPr lang="en-IE" sz="1400"/>
                    </a:p>
                  </a:txBody>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1032546347"/>
                  </a:ext>
                </a:extLst>
              </a:tr>
              <a:tr h="282942">
                <a:tc>
                  <a:txBody>
                    <a:bodyPr/>
                    <a:lstStyle/>
                    <a:p>
                      <a:r>
                        <a:rPr lang="en-US" sz="1600" b="1" dirty="0">
                          <a:solidFill>
                            <a:schemeClr val="bg1"/>
                          </a:solidFill>
                        </a:rPr>
                        <a:t>1pm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dirty="0"/>
                    </a:p>
                  </a:txBody>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4121808276"/>
                  </a:ext>
                </a:extLst>
              </a:tr>
              <a:tr h="282942">
                <a:tc>
                  <a:txBody>
                    <a:bodyPr/>
                    <a:lstStyle/>
                    <a:p>
                      <a:r>
                        <a:rPr lang="en-US" sz="1600" b="1" dirty="0">
                          <a:solidFill>
                            <a:schemeClr val="bg1"/>
                          </a:solidFill>
                        </a:rPr>
                        <a:t>2pm</a:t>
                      </a:r>
                      <a:endParaRPr lang="en-IE" sz="1600" b="1" dirty="0">
                        <a:solidFill>
                          <a:schemeClr val="bg1"/>
                        </a:solidFill>
                      </a:endParaRPr>
                    </a:p>
                  </a:txBody>
                  <a:tcPr>
                    <a:solidFill>
                      <a:schemeClr val="accent6">
                        <a:lumMod val="75000"/>
                      </a:schemeClr>
                    </a:solidFill>
                  </a:tcPr>
                </a:tc>
                <a:tc>
                  <a:txBody>
                    <a:bodyPr/>
                    <a:lstStyle/>
                    <a:p>
                      <a:pPr algn="ctr"/>
                      <a:endParaRPr lang="en-IE" sz="1400" dirty="0"/>
                    </a:p>
                  </a:txBody>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a:p>
                  </a:txBody>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258995576"/>
                  </a:ext>
                </a:extLst>
              </a:tr>
              <a:tr h="282942">
                <a:tc>
                  <a:txBody>
                    <a:bodyPr/>
                    <a:lstStyle/>
                    <a:p>
                      <a:r>
                        <a:rPr lang="en-US" sz="1600" b="1" dirty="0">
                          <a:solidFill>
                            <a:schemeClr val="bg1"/>
                          </a:solidFill>
                        </a:rPr>
                        <a:t>3pm</a:t>
                      </a:r>
                      <a:endParaRPr lang="en-IE" sz="1600" b="1" dirty="0">
                        <a:solidFill>
                          <a:schemeClr val="bg1"/>
                        </a:solidFill>
                      </a:endParaRPr>
                    </a:p>
                  </a:txBody>
                  <a:tcPr>
                    <a:solidFill>
                      <a:schemeClr val="accent6">
                        <a:lumMod val="75000"/>
                      </a:schemeClr>
                    </a:solidFill>
                  </a:tcPr>
                </a:tc>
                <a:tc>
                  <a:txBody>
                    <a:bodyPr/>
                    <a:lstStyle/>
                    <a:p>
                      <a:pPr algn="ctr"/>
                      <a:endParaRPr lang="en-IE" sz="1400" dirty="0"/>
                    </a:p>
                  </a:txBody>
                  <a:tcPr/>
                </a:tc>
                <a:tc>
                  <a:txBody>
                    <a:bodyPr/>
                    <a:lstStyle/>
                    <a:p>
                      <a:pPr algn="ctr"/>
                      <a:endParaRPr lang="en-IE" sz="1400" dirty="0"/>
                    </a:p>
                  </a:txBody>
                  <a:tcPr/>
                </a:tc>
                <a:tc>
                  <a:txBody>
                    <a:bodyPr/>
                    <a:lstStyle/>
                    <a:p>
                      <a:pPr algn="ctr"/>
                      <a:endParaRPr lang="en-IE" sz="1400"/>
                    </a:p>
                  </a:txBody>
                  <a:tcPr/>
                </a:tc>
                <a:tc>
                  <a:txBody>
                    <a:bodyPr/>
                    <a:lstStyle/>
                    <a:p>
                      <a:pPr algn="ctr"/>
                      <a:endParaRPr lang="en-IE" sz="1400"/>
                    </a:p>
                  </a:txBody>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496901499"/>
                  </a:ext>
                </a:extLst>
              </a:tr>
              <a:tr h="282942">
                <a:tc>
                  <a:txBody>
                    <a:bodyPr/>
                    <a:lstStyle/>
                    <a:p>
                      <a:r>
                        <a:rPr lang="en-US" sz="1600" b="1" dirty="0">
                          <a:solidFill>
                            <a:schemeClr val="bg1"/>
                          </a:solidFill>
                        </a:rPr>
                        <a:t>4pm</a:t>
                      </a:r>
                      <a:endParaRPr lang="en-IE" sz="1600" b="1" dirty="0">
                        <a:solidFill>
                          <a:schemeClr val="bg1"/>
                        </a:solidFill>
                      </a:endParaRPr>
                    </a:p>
                  </a:txBody>
                  <a:tcPr>
                    <a:solidFill>
                      <a:schemeClr val="accent6">
                        <a:lumMod val="75000"/>
                      </a:schemeClr>
                    </a:solidFill>
                  </a:tcPr>
                </a:tc>
                <a:tc>
                  <a:txBody>
                    <a:bodyPr/>
                    <a:lstStyle/>
                    <a:p>
                      <a:pPr algn="ctr"/>
                      <a:endParaRPr lang="en-IE" sz="1400" dirty="0"/>
                    </a:p>
                  </a:txBody>
                  <a:tcPr/>
                </a:tc>
                <a:tc>
                  <a:txBody>
                    <a:bodyPr/>
                    <a:lstStyle/>
                    <a:p>
                      <a:pPr algn="ctr"/>
                      <a:endParaRPr lang="en-IE" sz="1400" dirty="0"/>
                    </a:p>
                  </a:txBody>
                  <a:tcPr/>
                </a:tc>
                <a:tc>
                  <a:txBody>
                    <a:bodyPr/>
                    <a:lstStyle/>
                    <a:p>
                      <a:pPr algn="ctr"/>
                      <a:endParaRPr lang="en-IE" sz="1400"/>
                    </a:p>
                  </a:txBody>
                  <a:tcPr/>
                </a:tc>
                <a:tc>
                  <a:txBody>
                    <a:bodyPr/>
                    <a:lstStyle/>
                    <a:p>
                      <a:pPr algn="ctr"/>
                      <a:endParaRPr lang="en-IE" sz="1400"/>
                    </a:p>
                  </a:txBody>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215373377"/>
                  </a:ext>
                </a:extLst>
              </a:tr>
              <a:tr h="282942">
                <a:tc>
                  <a:txBody>
                    <a:bodyPr/>
                    <a:lstStyle/>
                    <a:p>
                      <a:r>
                        <a:rPr lang="en-US" sz="1600" b="1" dirty="0">
                          <a:solidFill>
                            <a:schemeClr val="bg1"/>
                          </a:solidFill>
                        </a:rPr>
                        <a:t>5pm</a:t>
                      </a:r>
                      <a:endParaRPr lang="en-IE" sz="1600" b="1" dirty="0">
                        <a:solidFill>
                          <a:schemeClr val="bg1"/>
                        </a:solidFill>
                      </a:endParaRPr>
                    </a:p>
                  </a:txBody>
                  <a:tcPr>
                    <a:solidFill>
                      <a:schemeClr val="accent6">
                        <a:lumMod val="75000"/>
                      </a:schemeClr>
                    </a:solidFill>
                  </a:tcPr>
                </a:tc>
                <a:tc>
                  <a:txBody>
                    <a:bodyPr/>
                    <a:lstStyle/>
                    <a:p>
                      <a:pPr algn="ctr"/>
                      <a:endParaRPr lang="en-IE" sz="1400" dirty="0"/>
                    </a:p>
                  </a:txBody>
                  <a:tcPr/>
                </a:tc>
                <a:tc>
                  <a:txBody>
                    <a:bodyPr/>
                    <a:lstStyle/>
                    <a:p>
                      <a:pPr algn="ctr"/>
                      <a:endParaRPr lang="en-IE" sz="1400" dirty="0"/>
                    </a:p>
                  </a:txBody>
                  <a:tcPr/>
                </a:tc>
                <a:tc>
                  <a:txBody>
                    <a:bodyPr/>
                    <a:lstStyle/>
                    <a:p>
                      <a:pPr algn="ctr"/>
                      <a:endParaRPr lang="en-IE" sz="1400" dirty="0"/>
                    </a:p>
                  </a:txBody>
                  <a:tcPr/>
                </a:tc>
                <a:tc>
                  <a:txBody>
                    <a:bodyPr/>
                    <a:lstStyle/>
                    <a:p>
                      <a:pPr algn="ctr"/>
                      <a:endParaRPr lang="en-IE" sz="1400"/>
                    </a:p>
                  </a:txBody>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3770526691"/>
                  </a:ext>
                </a:extLst>
              </a:tr>
              <a:tr h="282942">
                <a:tc>
                  <a:txBody>
                    <a:bodyPr/>
                    <a:lstStyle/>
                    <a:p>
                      <a:r>
                        <a:rPr lang="en-US" sz="1600" b="1" dirty="0">
                          <a:solidFill>
                            <a:schemeClr val="bg1"/>
                          </a:solidFill>
                        </a:rPr>
                        <a:t>6pm</a:t>
                      </a:r>
                      <a:endParaRPr lang="en-IE" sz="1600" b="1" dirty="0">
                        <a:solidFill>
                          <a:schemeClr val="bg1"/>
                        </a:solidFill>
                      </a:endParaRPr>
                    </a:p>
                  </a:txBody>
                  <a:tcPr>
                    <a:solidFill>
                      <a:schemeClr val="accent6">
                        <a:lumMod val="75000"/>
                      </a:schemeClr>
                    </a:solidFill>
                  </a:tcPr>
                </a:tc>
                <a:tc>
                  <a:txBody>
                    <a:bodyPr/>
                    <a:lstStyle/>
                    <a:p>
                      <a:pPr algn="ctr"/>
                      <a:endParaRPr lang="en-IE" sz="1400" dirty="0"/>
                    </a:p>
                  </a:txBody>
                  <a:tcPr/>
                </a:tc>
                <a:tc>
                  <a:txBody>
                    <a:bodyPr/>
                    <a:lstStyle/>
                    <a:p>
                      <a:pPr algn="ctr"/>
                      <a:endParaRPr lang="en-IE" sz="140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a:p>
                  </a:txBody>
                  <a:tcPr/>
                </a:tc>
                <a:tc>
                  <a:txBody>
                    <a:bodyPr/>
                    <a:lstStyle/>
                    <a:p>
                      <a:pPr algn="ctr"/>
                      <a:endParaRPr lang="en-IE" sz="1400"/>
                    </a:p>
                  </a:txBody>
                  <a:tcPr/>
                </a:tc>
                <a:extLst>
                  <a:ext uri="{0D108BD9-81ED-4DB2-BD59-A6C34878D82A}">
                    <a16:rowId xmlns:a16="http://schemas.microsoft.com/office/drawing/2014/main" val="1390169328"/>
                  </a:ext>
                </a:extLst>
              </a:tr>
              <a:tr h="282942">
                <a:tc>
                  <a:txBody>
                    <a:bodyPr/>
                    <a:lstStyle/>
                    <a:p>
                      <a:r>
                        <a:rPr lang="en-US" sz="1600" b="1" dirty="0">
                          <a:solidFill>
                            <a:schemeClr val="bg1"/>
                          </a:solidFill>
                        </a:rPr>
                        <a:t>7pm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a:p>
                  </a:txBody>
                  <a:tcPr/>
                </a:tc>
                <a:tc>
                  <a:txBody>
                    <a:bodyPr/>
                    <a:lstStyle/>
                    <a:p>
                      <a:pPr algn="ctr"/>
                      <a:endParaRPr lang="en-IE" sz="1400"/>
                    </a:p>
                  </a:txBody>
                  <a:tcPr/>
                </a:tc>
                <a:extLst>
                  <a:ext uri="{0D108BD9-81ED-4DB2-BD59-A6C34878D82A}">
                    <a16:rowId xmlns:a16="http://schemas.microsoft.com/office/drawing/2014/main" val="3450461647"/>
                  </a:ext>
                </a:extLst>
              </a:tr>
              <a:tr h="282942">
                <a:tc>
                  <a:txBody>
                    <a:bodyPr/>
                    <a:lstStyle/>
                    <a:p>
                      <a:r>
                        <a:rPr lang="en-US" sz="1600" b="1" dirty="0">
                          <a:solidFill>
                            <a:schemeClr val="bg1"/>
                          </a:solidFill>
                        </a:rPr>
                        <a:t>8pm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dirty="0"/>
                    </a:p>
                  </a:txBody>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endParaRPr lang="en-IE" sz="1400"/>
                    </a:p>
                  </a:txBody>
                  <a:tcPr/>
                </a:tc>
                <a:tc>
                  <a:txBody>
                    <a:bodyPr/>
                    <a:lstStyle/>
                    <a:p>
                      <a:pPr algn="ctr"/>
                      <a:endParaRPr lang="en-IE" sz="1400"/>
                    </a:p>
                  </a:txBody>
                  <a:tcPr/>
                </a:tc>
                <a:extLst>
                  <a:ext uri="{0D108BD9-81ED-4DB2-BD59-A6C34878D82A}">
                    <a16:rowId xmlns:a16="http://schemas.microsoft.com/office/drawing/2014/main" val="967478441"/>
                  </a:ext>
                </a:extLst>
              </a:tr>
              <a:tr h="282942">
                <a:tc>
                  <a:txBody>
                    <a:bodyPr/>
                    <a:lstStyle/>
                    <a:p>
                      <a:r>
                        <a:rPr lang="en-US" sz="1600" b="1" dirty="0">
                          <a:solidFill>
                            <a:schemeClr val="bg1"/>
                          </a:solidFill>
                        </a:rPr>
                        <a:t>9pm</a:t>
                      </a:r>
                      <a:endParaRPr lang="en-IE" sz="1600" b="1" dirty="0">
                        <a:solidFill>
                          <a:schemeClr val="bg1"/>
                        </a:solidFill>
                      </a:endParaRPr>
                    </a:p>
                  </a:txBody>
                  <a:tcPr>
                    <a:solidFill>
                      <a:schemeClr val="accent6">
                        <a:lumMod val="75000"/>
                      </a:schemeClr>
                    </a:solidFill>
                  </a:tcPr>
                </a:tc>
                <a:tc>
                  <a:txBody>
                    <a:bodyPr/>
                    <a:lstStyle/>
                    <a:p>
                      <a:pPr algn="ctr"/>
                      <a:endParaRPr lang="en-IE" sz="1400" dirty="0"/>
                    </a:p>
                  </a:txBody>
                  <a:tcPr/>
                </a:tc>
                <a:tc>
                  <a:txBody>
                    <a:bodyPr/>
                    <a:lstStyle/>
                    <a:p>
                      <a:pPr algn="ctr"/>
                      <a:endParaRPr lang="en-IE" sz="1400"/>
                    </a:p>
                  </a:txBody>
                  <a:tcPr/>
                </a:tc>
                <a:tc>
                  <a:txBody>
                    <a:bodyPr/>
                    <a:lstStyle/>
                    <a:p>
                      <a:pPr algn="ctr"/>
                      <a:endParaRPr lang="en-IE" sz="1400"/>
                    </a:p>
                  </a:txBody>
                  <a:tcPr/>
                </a:tc>
                <a:tc>
                  <a:txBody>
                    <a:bodyPr/>
                    <a:lstStyle/>
                    <a:p>
                      <a:pPr algn="ctr"/>
                      <a:endParaRPr lang="en-IE" sz="1400"/>
                    </a:p>
                  </a:txBody>
                  <a:tcPr/>
                </a:tc>
                <a:tc>
                  <a:txBody>
                    <a:bodyPr/>
                    <a:lstStyle/>
                    <a:p>
                      <a:pPr algn="ctr"/>
                      <a:endParaRPr lang="en-IE" sz="1400"/>
                    </a:p>
                  </a:txBody>
                  <a:tcPr/>
                </a:tc>
                <a:tc>
                  <a:txBody>
                    <a:bodyPr/>
                    <a:lstStyle/>
                    <a:p>
                      <a:pPr algn="ctr"/>
                      <a:endParaRPr lang="en-IE" sz="1400"/>
                    </a:p>
                  </a:txBody>
                  <a:tcPr/>
                </a:tc>
                <a:tc>
                  <a:txBody>
                    <a:bodyPr/>
                    <a:lstStyle/>
                    <a:p>
                      <a:pPr algn="ctr"/>
                      <a:endParaRPr lang="en-IE" sz="1400" dirty="0"/>
                    </a:p>
                  </a:txBody>
                  <a:tcPr/>
                </a:tc>
                <a:extLst>
                  <a:ext uri="{0D108BD9-81ED-4DB2-BD59-A6C34878D82A}">
                    <a16:rowId xmlns:a16="http://schemas.microsoft.com/office/drawing/2014/main" val="2052913712"/>
                  </a:ext>
                </a:extLst>
              </a:tr>
            </a:tbl>
          </a:graphicData>
        </a:graphic>
      </p:graphicFrame>
    </p:spTree>
    <p:extLst>
      <p:ext uri="{BB962C8B-B14F-4D97-AF65-F5344CB8AC3E}">
        <p14:creationId xmlns:p14="http://schemas.microsoft.com/office/powerpoint/2010/main" val="2174049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ECB37-2845-E1D1-B40B-1F8D8576C25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9BD722C-4D7B-73DA-176A-25EE657CC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87B20C-F295-86E9-7A36-AFA502B8812E}"/>
              </a:ext>
            </a:extLst>
          </p:cNvPr>
          <p:cNvSpPr>
            <a:spLocks noGrp="1"/>
          </p:cNvSpPr>
          <p:nvPr>
            <p:ph type="title"/>
          </p:nvPr>
        </p:nvSpPr>
        <p:spPr/>
        <p:txBody>
          <a:bodyPr/>
          <a:lstStyle/>
          <a:p>
            <a:r>
              <a:rPr lang="en-IE" dirty="0"/>
              <a:t>Time Management: Create a Schedule</a:t>
            </a:r>
          </a:p>
        </p:txBody>
      </p:sp>
      <p:graphicFrame>
        <p:nvGraphicFramePr>
          <p:cNvPr id="8" name="Table 7">
            <a:extLst>
              <a:ext uri="{FF2B5EF4-FFF2-40B4-BE49-F238E27FC236}">
                <a16:creationId xmlns:a16="http://schemas.microsoft.com/office/drawing/2014/main" id="{794E33A5-619C-7874-6CC8-B260A0610315}"/>
              </a:ext>
            </a:extLst>
          </p:cNvPr>
          <p:cNvGraphicFramePr>
            <a:graphicFrameLocks noGrp="1"/>
          </p:cNvGraphicFramePr>
          <p:nvPr>
            <p:extLst>
              <p:ext uri="{D42A27DB-BD31-4B8C-83A1-F6EECF244321}">
                <p14:modId xmlns:p14="http://schemas.microsoft.com/office/powerpoint/2010/main" val="725889766"/>
              </p:ext>
            </p:extLst>
          </p:nvPr>
        </p:nvGraphicFramePr>
        <p:xfrm>
          <a:off x="838196" y="1821318"/>
          <a:ext cx="10515600" cy="469392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607136648"/>
                    </a:ext>
                  </a:extLst>
                </a:gridCol>
                <a:gridCol w="1314450">
                  <a:extLst>
                    <a:ext uri="{9D8B030D-6E8A-4147-A177-3AD203B41FA5}">
                      <a16:colId xmlns:a16="http://schemas.microsoft.com/office/drawing/2014/main" val="1310633717"/>
                    </a:ext>
                  </a:extLst>
                </a:gridCol>
                <a:gridCol w="1314450">
                  <a:extLst>
                    <a:ext uri="{9D8B030D-6E8A-4147-A177-3AD203B41FA5}">
                      <a16:colId xmlns:a16="http://schemas.microsoft.com/office/drawing/2014/main" val="2483611440"/>
                    </a:ext>
                  </a:extLst>
                </a:gridCol>
                <a:gridCol w="1314450">
                  <a:extLst>
                    <a:ext uri="{9D8B030D-6E8A-4147-A177-3AD203B41FA5}">
                      <a16:colId xmlns:a16="http://schemas.microsoft.com/office/drawing/2014/main" val="4123951627"/>
                    </a:ext>
                  </a:extLst>
                </a:gridCol>
                <a:gridCol w="1314450">
                  <a:extLst>
                    <a:ext uri="{9D8B030D-6E8A-4147-A177-3AD203B41FA5}">
                      <a16:colId xmlns:a16="http://schemas.microsoft.com/office/drawing/2014/main" val="919623567"/>
                    </a:ext>
                  </a:extLst>
                </a:gridCol>
                <a:gridCol w="1314450">
                  <a:extLst>
                    <a:ext uri="{9D8B030D-6E8A-4147-A177-3AD203B41FA5}">
                      <a16:colId xmlns:a16="http://schemas.microsoft.com/office/drawing/2014/main" val="2890358533"/>
                    </a:ext>
                  </a:extLst>
                </a:gridCol>
                <a:gridCol w="1314450">
                  <a:extLst>
                    <a:ext uri="{9D8B030D-6E8A-4147-A177-3AD203B41FA5}">
                      <a16:colId xmlns:a16="http://schemas.microsoft.com/office/drawing/2014/main" val="2831210959"/>
                    </a:ext>
                  </a:extLst>
                </a:gridCol>
                <a:gridCol w="1314450">
                  <a:extLst>
                    <a:ext uri="{9D8B030D-6E8A-4147-A177-3AD203B41FA5}">
                      <a16:colId xmlns:a16="http://schemas.microsoft.com/office/drawing/2014/main" val="917264496"/>
                    </a:ext>
                  </a:extLst>
                </a:gridCol>
              </a:tblGrid>
              <a:tr h="282942">
                <a:tc>
                  <a:txBody>
                    <a:bodyPr/>
                    <a:lstStyle/>
                    <a:p>
                      <a:pPr algn="ctr"/>
                      <a:endParaRPr lang="en-IE" sz="1600" dirty="0"/>
                    </a:p>
                  </a:txBody>
                  <a:tcPr>
                    <a:solidFill>
                      <a:schemeClr val="accent6">
                        <a:lumMod val="75000"/>
                      </a:schemeClr>
                    </a:solidFill>
                  </a:tcPr>
                </a:tc>
                <a:tc>
                  <a:txBody>
                    <a:bodyPr/>
                    <a:lstStyle/>
                    <a:p>
                      <a:pPr algn="ctr"/>
                      <a:r>
                        <a:rPr lang="en-US" sz="1600" dirty="0"/>
                        <a:t>Mon</a:t>
                      </a:r>
                      <a:endParaRPr lang="en-IE" sz="1600" dirty="0"/>
                    </a:p>
                  </a:txBody>
                  <a:tcPr>
                    <a:solidFill>
                      <a:schemeClr val="accent6">
                        <a:lumMod val="75000"/>
                      </a:schemeClr>
                    </a:solidFill>
                  </a:tcPr>
                </a:tc>
                <a:tc>
                  <a:txBody>
                    <a:bodyPr/>
                    <a:lstStyle/>
                    <a:p>
                      <a:pPr algn="ctr"/>
                      <a:r>
                        <a:rPr lang="en-US" sz="1600" dirty="0"/>
                        <a:t>Tues</a:t>
                      </a:r>
                      <a:endParaRPr lang="en-IE" sz="1600" dirty="0"/>
                    </a:p>
                  </a:txBody>
                  <a:tcPr>
                    <a:solidFill>
                      <a:schemeClr val="accent6">
                        <a:lumMod val="75000"/>
                      </a:schemeClr>
                    </a:solidFill>
                  </a:tcPr>
                </a:tc>
                <a:tc>
                  <a:txBody>
                    <a:bodyPr/>
                    <a:lstStyle/>
                    <a:p>
                      <a:pPr algn="ctr"/>
                      <a:r>
                        <a:rPr lang="en-US" sz="1600" dirty="0"/>
                        <a:t>Wed</a:t>
                      </a:r>
                      <a:endParaRPr lang="en-IE" sz="1600" dirty="0"/>
                    </a:p>
                  </a:txBody>
                  <a:tcPr>
                    <a:solidFill>
                      <a:schemeClr val="accent6">
                        <a:lumMod val="75000"/>
                      </a:schemeClr>
                    </a:solidFill>
                  </a:tcPr>
                </a:tc>
                <a:tc>
                  <a:txBody>
                    <a:bodyPr/>
                    <a:lstStyle/>
                    <a:p>
                      <a:pPr algn="ctr"/>
                      <a:r>
                        <a:rPr lang="en-US" sz="1600" dirty="0"/>
                        <a:t>Thurs</a:t>
                      </a:r>
                      <a:endParaRPr lang="en-IE" sz="1600" dirty="0"/>
                    </a:p>
                  </a:txBody>
                  <a:tcPr>
                    <a:solidFill>
                      <a:schemeClr val="accent6">
                        <a:lumMod val="75000"/>
                      </a:schemeClr>
                    </a:solidFill>
                  </a:tcPr>
                </a:tc>
                <a:tc>
                  <a:txBody>
                    <a:bodyPr/>
                    <a:lstStyle/>
                    <a:p>
                      <a:pPr algn="ctr"/>
                      <a:r>
                        <a:rPr lang="en-US" sz="1600" dirty="0"/>
                        <a:t>Fri</a:t>
                      </a:r>
                      <a:endParaRPr lang="en-IE" sz="1600" dirty="0"/>
                    </a:p>
                  </a:txBody>
                  <a:tcPr>
                    <a:solidFill>
                      <a:schemeClr val="accent6">
                        <a:lumMod val="75000"/>
                      </a:schemeClr>
                    </a:solidFill>
                  </a:tcPr>
                </a:tc>
                <a:tc>
                  <a:txBody>
                    <a:bodyPr/>
                    <a:lstStyle/>
                    <a:p>
                      <a:pPr algn="ctr"/>
                      <a:r>
                        <a:rPr lang="en-US" sz="1600" dirty="0"/>
                        <a:t>Sat</a:t>
                      </a:r>
                      <a:endParaRPr lang="en-IE" sz="1600" dirty="0"/>
                    </a:p>
                  </a:txBody>
                  <a:tcPr>
                    <a:solidFill>
                      <a:schemeClr val="accent6">
                        <a:lumMod val="75000"/>
                      </a:schemeClr>
                    </a:solidFill>
                  </a:tcPr>
                </a:tc>
                <a:tc>
                  <a:txBody>
                    <a:bodyPr/>
                    <a:lstStyle/>
                    <a:p>
                      <a:pPr algn="ctr"/>
                      <a:r>
                        <a:rPr lang="en-US" sz="1600" dirty="0"/>
                        <a:t>Sun</a:t>
                      </a:r>
                      <a:endParaRPr lang="en-IE" sz="1600" dirty="0"/>
                    </a:p>
                  </a:txBody>
                  <a:tcPr>
                    <a:solidFill>
                      <a:schemeClr val="accent6">
                        <a:lumMod val="75000"/>
                      </a:schemeClr>
                    </a:solidFill>
                  </a:tcPr>
                </a:tc>
                <a:extLst>
                  <a:ext uri="{0D108BD9-81ED-4DB2-BD59-A6C34878D82A}">
                    <a16:rowId xmlns:a16="http://schemas.microsoft.com/office/drawing/2014/main" val="3747486387"/>
                  </a:ext>
                </a:extLst>
              </a:tr>
              <a:tr h="282942">
                <a:tc>
                  <a:txBody>
                    <a:bodyPr/>
                    <a:lstStyle/>
                    <a:p>
                      <a:r>
                        <a:rPr lang="en-US" sz="1600" b="1" dirty="0">
                          <a:solidFill>
                            <a:schemeClr val="bg1"/>
                          </a:solidFill>
                        </a:rPr>
                        <a:t>9am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b="1" dirty="0">
                        <a:solidFill>
                          <a:schemeClr val="bg1"/>
                        </a:solidFill>
                      </a:endParaRPr>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810150072"/>
                  </a:ext>
                </a:extLst>
              </a:tr>
              <a:tr h="282942">
                <a:tc>
                  <a:txBody>
                    <a:bodyPr/>
                    <a:lstStyle/>
                    <a:p>
                      <a:r>
                        <a:rPr lang="en-US" sz="1600" b="1" dirty="0">
                          <a:solidFill>
                            <a:schemeClr val="bg1"/>
                          </a:solidFill>
                        </a:rPr>
                        <a:t>10am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636394196"/>
                  </a:ext>
                </a:extLst>
              </a:tr>
              <a:tr h="282942">
                <a:tc>
                  <a:txBody>
                    <a:bodyPr/>
                    <a:lstStyle/>
                    <a:p>
                      <a:r>
                        <a:rPr lang="en-US" sz="1600" b="1" dirty="0">
                          <a:solidFill>
                            <a:schemeClr val="bg1"/>
                          </a:solidFill>
                        </a:rPr>
                        <a:t>11am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3452541864"/>
                  </a:ext>
                </a:extLst>
              </a:tr>
              <a:tr h="282942">
                <a:tc>
                  <a:txBody>
                    <a:bodyPr/>
                    <a:lstStyle/>
                    <a:p>
                      <a:r>
                        <a:rPr lang="en-US" sz="1600" b="1" dirty="0">
                          <a:solidFill>
                            <a:schemeClr val="bg1"/>
                          </a:solidFill>
                        </a:rPr>
                        <a:t>12 noon</a:t>
                      </a: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1032546347"/>
                  </a:ext>
                </a:extLst>
              </a:tr>
              <a:tr h="282942">
                <a:tc>
                  <a:txBody>
                    <a:bodyPr/>
                    <a:lstStyle/>
                    <a:p>
                      <a:r>
                        <a:rPr lang="en-US" sz="1600" b="1" dirty="0">
                          <a:solidFill>
                            <a:schemeClr val="bg1"/>
                          </a:solidFill>
                        </a:rPr>
                        <a:t>1pm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4121808276"/>
                  </a:ext>
                </a:extLst>
              </a:tr>
              <a:tr h="282942">
                <a:tc>
                  <a:txBody>
                    <a:bodyPr/>
                    <a:lstStyle/>
                    <a:p>
                      <a:r>
                        <a:rPr lang="en-US" sz="1600" b="1" dirty="0">
                          <a:solidFill>
                            <a:schemeClr val="bg1"/>
                          </a:solidFill>
                        </a:rPr>
                        <a:t>2pm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b="1"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258995576"/>
                  </a:ext>
                </a:extLst>
              </a:tr>
              <a:tr h="282942">
                <a:tc>
                  <a:txBody>
                    <a:bodyPr/>
                    <a:lstStyle/>
                    <a:p>
                      <a:r>
                        <a:rPr lang="en-US" sz="1600" b="1" dirty="0">
                          <a:solidFill>
                            <a:schemeClr val="bg1"/>
                          </a:solidFill>
                        </a:rPr>
                        <a:t>3pm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496901499"/>
                  </a:ext>
                </a:extLst>
              </a:tr>
              <a:tr h="282942">
                <a:tc>
                  <a:txBody>
                    <a:bodyPr/>
                    <a:lstStyle/>
                    <a:p>
                      <a:r>
                        <a:rPr lang="en-US" sz="1600" b="1" dirty="0">
                          <a:solidFill>
                            <a:schemeClr val="bg1"/>
                          </a:solidFill>
                        </a:rPr>
                        <a:t>4pm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215373377"/>
                  </a:ext>
                </a:extLst>
              </a:tr>
              <a:tr h="282942">
                <a:tc>
                  <a:txBody>
                    <a:bodyPr/>
                    <a:lstStyle/>
                    <a:p>
                      <a:r>
                        <a:rPr lang="en-US" sz="1600" b="1" dirty="0">
                          <a:solidFill>
                            <a:schemeClr val="bg1"/>
                          </a:solidFill>
                        </a:rPr>
                        <a:t>5pm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3770526691"/>
                  </a:ext>
                </a:extLst>
              </a:tr>
              <a:tr h="282942">
                <a:tc>
                  <a:txBody>
                    <a:bodyPr/>
                    <a:lstStyle/>
                    <a:p>
                      <a:r>
                        <a:rPr lang="en-US" sz="1600" b="1" dirty="0">
                          <a:solidFill>
                            <a:schemeClr val="bg1"/>
                          </a:solidFill>
                        </a:rPr>
                        <a:t>6pm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extLst>
                  <a:ext uri="{0D108BD9-81ED-4DB2-BD59-A6C34878D82A}">
                    <a16:rowId xmlns:a16="http://schemas.microsoft.com/office/drawing/2014/main" val="1390169328"/>
                  </a:ext>
                </a:extLst>
              </a:tr>
              <a:tr h="282942">
                <a:tc>
                  <a:txBody>
                    <a:bodyPr/>
                    <a:lstStyle/>
                    <a:p>
                      <a:r>
                        <a:rPr lang="en-US" sz="1600" b="1" dirty="0">
                          <a:solidFill>
                            <a:schemeClr val="bg1"/>
                          </a:solidFill>
                        </a:rPr>
                        <a:t>7pm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extLst>
                  <a:ext uri="{0D108BD9-81ED-4DB2-BD59-A6C34878D82A}">
                    <a16:rowId xmlns:a16="http://schemas.microsoft.com/office/drawing/2014/main" val="3450461647"/>
                  </a:ext>
                </a:extLst>
              </a:tr>
              <a:tr h="282942">
                <a:tc>
                  <a:txBody>
                    <a:bodyPr/>
                    <a:lstStyle/>
                    <a:p>
                      <a:r>
                        <a:rPr lang="en-US" sz="1600" b="1" dirty="0">
                          <a:solidFill>
                            <a:schemeClr val="bg1"/>
                          </a:solidFill>
                        </a:rPr>
                        <a:t>8pm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extLst>
                  <a:ext uri="{0D108BD9-81ED-4DB2-BD59-A6C34878D82A}">
                    <a16:rowId xmlns:a16="http://schemas.microsoft.com/office/drawing/2014/main" val="967478441"/>
                  </a:ext>
                </a:extLst>
              </a:tr>
              <a:tr h="282942">
                <a:tc>
                  <a:txBody>
                    <a:bodyPr/>
                    <a:lstStyle/>
                    <a:p>
                      <a:r>
                        <a:rPr lang="en-US" sz="1600" b="1" dirty="0">
                          <a:solidFill>
                            <a:schemeClr val="bg1"/>
                          </a:solidFill>
                        </a:rPr>
                        <a:t>9pm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extLst>
                  <a:ext uri="{0D108BD9-81ED-4DB2-BD59-A6C34878D82A}">
                    <a16:rowId xmlns:a16="http://schemas.microsoft.com/office/drawing/2014/main" val="2052913712"/>
                  </a:ext>
                </a:extLst>
              </a:tr>
            </a:tbl>
          </a:graphicData>
        </a:graphic>
      </p:graphicFrame>
    </p:spTree>
    <p:extLst>
      <p:ext uri="{BB962C8B-B14F-4D97-AF65-F5344CB8AC3E}">
        <p14:creationId xmlns:p14="http://schemas.microsoft.com/office/powerpoint/2010/main" val="3530747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C159-C46E-A943-54FA-A6DE33018EE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6093A06-9BDE-AA34-237F-03D812E0C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E8ACAC-940D-3183-984E-D455FB81ECBE}"/>
              </a:ext>
            </a:extLst>
          </p:cNvPr>
          <p:cNvSpPr>
            <a:spLocks noGrp="1"/>
          </p:cNvSpPr>
          <p:nvPr>
            <p:ph type="title"/>
          </p:nvPr>
        </p:nvSpPr>
        <p:spPr/>
        <p:txBody>
          <a:bodyPr/>
          <a:lstStyle/>
          <a:p>
            <a:r>
              <a:rPr lang="en-IE" dirty="0"/>
              <a:t>Time Management: Create a Schedule</a:t>
            </a:r>
          </a:p>
        </p:txBody>
      </p:sp>
      <p:graphicFrame>
        <p:nvGraphicFramePr>
          <p:cNvPr id="8" name="Table 7">
            <a:extLst>
              <a:ext uri="{FF2B5EF4-FFF2-40B4-BE49-F238E27FC236}">
                <a16:creationId xmlns:a16="http://schemas.microsoft.com/office/drawing/2014/main" id="{01A0D828-A0D8-6556-AC6D-2B66B0FA6F03}"/>
              </a:ext>
            </a:extLst>
          </p:cNvPr>
          <p:cNvGraphicFramePr>
            <a:graphicFrameLocks noGrp="1"/>
          </p:cNvGraphicFramePr>
          <p:nvPr/>
        </p:nvGraphicFramePr>
        <p:xfrm>
          <a:off x="838196" y="1821318"/>
          <a:ext cx="10515600" cy="469392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607136648"/>
                    </a:ext>
                  </a:extLst>
                </a:gridCol>
                <a:gridCol w="1314450">
                  <a:extLst>
                    <a:ext uri="{9D8B030D-6E8A-4147-A177-3AD203B41FA5}">
                      <a16:colId xmlns:a16="http://schemas.microsoft.com/office/drawing/2014/main" val="1310633717"/>
                    </a:ext>
                  </a:extLst>
                </a:gridCol>
                <a:gridCol w="1314450">
                  <a:extLst>
                    <a:ext uri="{9D8B030D-6E8A-4147-A177-3AD203B41FA5}">
                      <a16:colId xmlns:a16="http://schemas.microsoft.com/office/drawing/2014/main" val="2483611440"/>
                    </a:ext>
                  </a:extLst>
                </a:gridCol>
                <a:gridCol w="1314450">
                  <a:extLst>
                    <a:ext uri="{9D8B030D-6E8A-4147-A177-3AD203B41FA5}">
                      <a16:colId xmlns:a16="http://schemas.microsoft.com/office/drawing/2014/main" val="4123951627"/>
                    </a:ext>
                  </a:extLst>
                </a:gridCol>
                <a:gridCol w="1314450">
                  <a:extLst>
                    <a:ext uri="{9D8B030D-6E8A-4147-A177-3AD203B41FA5}">
                      <a16:colId xmlns:a16="http://schemas.microsoft.com/office/drawing/2014/main" val="919623567"/>
                    </a:ext>
                  </a:extLst>
                </a:gridCol>
                <a:gridCol w="1314450">
                  <a:extLst>
                    <a:ext uri="{9D8B030D-6E8A-4147-A177-3AD203B41FA5}">
                      <a16:colId xmlns:a16="http://schemas.microsoft.com/office/drawing/2014/main" val="2890358533"/>
                    </a:ext>
                  </a:extLst>
                </a:gridCol>
                <a:gridCol w="1314450">
                  <a:extLst>
                    <a:ext uri="{9D8B030D-6E8A-4147-A177-3AD203B41FA5}">
                      <a16:colId xmlns:a16="http://schemas.microsoft.com/office/drawing/2014/main" val="2831210959"/>
                    </a:ext>
                  </a:extLst>
                </a:gridCol>
                <a:gridCol w="1314450">
                  <a:extLst>
                    <a:ext uri="{9D8B030D-6E8A-4147-A177-3AD203B41FA5}">
                      <a16:colId xmlns:a16="http://schemas.microsoft.com/office/drawing/2014/main" val="917264496"/>
                    </a:ext>
                  </a:extLst>
                </a:gridCol>
              </a:tblGrid>
              <a:tr h="282942">
                <a:tc>
                  <a:txBody>
                    <a:bodyPr/>
                    <a:lstStyle/>
                    <a:p>
                      <a:pPr algn="ctr"/>
                      <a:endParaRPr lang="en-IE" sz="1600" dirty="0"/>
                    </a:p>
                  </a:txBody>
                  <a:tcPr>
                    <a:solidFill>
                      <a:schemeClr val="accent6">
                        <a:lumMod val="75000"/>
                      </a:schemeClr>
                    </a:solidFill>
                  </a:tcPr>
                </a:tc>
                <a:tc>
                  <a:txBody>
                    <a:bodyPr/>
                    <a:lstStyle/>
                    <a:p>
                      <a:pPr algn="ctr"/>
                      <a:r>
                        <a:rPr lang="en-US" sz="1600" dirty="0"/>
                        <a:t>Mon</a:t>
                      </a:r>
                      <a:endParaRPr lang="en-IE" sz="1600" dirty="0"/>
                    </a:p>
                  </a:txBody>
                  <a:tcPr>
                    <a:solidFill>
                      <a:schemeClr val="accent6">
                        <a:lumMod val="75000"/>
                      </a:schemeClr>
                    </a:solidFill>
                  </a:tcPr>
                </a:tc>
                <a:tc>
                  <a:txBody>
                    <a:bodyPr/>
                    <a:lstStyle/>
                    <a:p>
                      <a:pPr algn="ctr"/>
                      <a:r>
                        <a:rPr lang="en-US" sz="1600" dirty="0"/>
                        <a:t>Tues</a:t>
                      </a:r>
                      <a:endParaRPr lang="en-IE" sz="1600" dirty="0"/>
                    </a:p>
                  </a:txBody>
                  <a:tcPr>
                    <a:solidFill>
                      <a:schemeClr val="accent6">
                        <a:lumMod val="75000"/>
                      </a:schemeClr>
                    </a:solidFill>
                  </a:tcPr>
                </a:tc>
                <a:tc>
                  <a:txBody>
                    <a:bodyPr/>
                    <a:lstStyle/>
                    <a:p>
                      <a:pPr algn="ctr"/>
                      <a:r>
                        <a:rPr lang="en-US" sz="1600" dirty="0"/>
                        <a:t>Wed</a:t>
                      </a:r>
                      <a:endParaRPr lang="en-IE" sz="1600" dirty="0"/>
                    </a:p>
                  </a:txBody>
                  <a:tcPr>
                    <a:solidFill>
                      <a:schemeClr val="accent6">
                        <a:lumMod val="75000"/>
                      </a:schemeClr>
                    </a:solidFill>
                  </a:tcPr>
                </a:tc>
                <a:tc>
                  <a:txBody>
                    <a:bodyPr/>
                    <a:lstStyle/>
                    <a:p>
                      <a:pPr algn="ctr"/>
                      <a:r>
                        <a:rPr lang="en-US" sz="1600" dirty="0"/>
                        <a:t>Thurs</a:t>
                      </a:r>
                      <a:endParaRPr lang="en-IE" sz="1600" dirty="0"/>
                    </a:p>
                  </a:txBody>
                  <a:tcPr>
                    <a:solidFill>
                      <a:schemeClr val="accent6">
                        <a:lumMod val="75000"/>
                      </a:schemeClr>
                    </a:solidFill>
                  </a:tcPr>
                </a:tc>
                <a:tc>
                  <a:txBody>
                    <a:bodyPr/>
                    <a:lstStyle/>
                    <a:p>
                      <a:pPr algn="ctr"/>
                      <a:r>
                        <a:rPr lang="en-US" sz="1600" dirty="0"/>
                        <a:t>Fri</a:t>
                      </a:r>
                      <a:endParaRPr lang="en-IE" sz="1600" dirty="0"/>
                    </a:p>
                  </a:txBody>
                  <a:tcPr>
                    <a:solidFill>
                      <a:schemeClr val="accent6">
                        <a:lumMod val="75000"/>
                      </a:schemeClr>
                    </a:solidFill>
                  </a:tcPr>
                </a:tc>
                <a:tc>
                  <a:txBody>
                    <a:bodyPr/>
                    <a:lstStyle/>
                    <a:p>
                      <a:pPr algn="ctr"/>
                      <a:r>
                        <a:rPr lang="en-US" sz="1600" dirty="0"/>
                        <a:t>Sat</a:t>
                      </a:r>
                      <a:endParaRPr lang="en-IE" sz="1600" dirty="0"/>
                    </a:p>
                  </a:txBody>
                  <a:tcPr>
                    <a:solidFill>
                      <a:schemeClr val="accent6">
                        <a:lumMod val="75000"/>
                      </a:schemeClr>
                    </a:solidFill>
                  </a:tcPr>
                </a:tc>
                <a:tc>
                  <a:txBody>
                    <a:bodyPr/>
                    <a:lstStyle/>
                    <a:p>
                      <a:pPr algn="ctr"/>
                      <a:r>
                        <a:rPr lang="en-US" sz="1600" dirty="0"/>
                        <a:t>Sun</a:t>
                      </a:r>
                      <a:endParaRPr lang="en-IE" sz="1600" dirty="0"/>
                    </a:p>
                  </a:txBody>
                  <a:tcPr>
                    <a:solidFill>
                      <a:schemeClr val="accent6">
                        <a:lumMod val="75000"/>
                      </a:schemeClr>
                    </a:solidFill>
                  </a:tcPr>
                </a:tc>
                <a:extLst>
                  <a:ext uri="{0D108BD9-81ED-4DB2-BD59-A6C34878D82A}">
                    <a16:rowId xmlns:a16="http://schemas.microsoft.com/office/drawing/2014/main" val="3747486387"/>
                  </a:ext>
                </a:extLst>
              </a:tr>
              <a:tr h="282942">
                <a:tc>
                  <a:txBody>
                    <a:bodyPr/>
                    <a:lstStyle/>
                    <a:p>
                      <a:r>
                        <a:rPr lang="en-US" sz="1600" b="1" dirty="0">
                          <a:solidFill>
                            <a:schemeClr val="bg1"/>
                          </a:solidFill>
                        </a:rPr>
                        <a:t>9am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b="1" dirty="0">
                        <a:solidFill>
                          <a:schemeClr val="bg1"/>
                        </a:solidFill>
                      </a:endParaRPr>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810150072"/>
                  </a:ext>
                </a:extLst>
              </a:tr>
              <a:tr h="282942">
                <a:tc>
                  <a:txBody>
                    <a:bodyPr/>
                    <a:lstStyle/>
                    <a:p>
                      <a:r>
                        <a:rPr lang="en-US" sz="1600" b="1" dirty="0">
                          <a:solidFill>
                            <a:schemeClr val="bg1"/>
                          </a:solidFill>
                        </a:rPr>
                        <a:t>10am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636394196"/>
                  </a:ext>
                </a:extLst>
              </a:tr>
              <a:tr h="282942">
                <a:tc>
                  <a:txBody>
                    <a:bodyPr/>
                    <a:lstStyle/>
                    <a:p>
                      <a:r>
                        <a:rPr lang="en-US" sz="1600" b="1" dirty="0">
                          <a:solidFill>
                            <a:schemeClr val="bg1"/>
                          </a:solidFill>
                        </a:rPr>
                        <a:t>11am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3452541864"/>
                  </a:ext>
                </a:extLst>
              </a:tr>
              <a:tr h="282942">
                <a:tc>
                  <a:txBody>
                    <a:bodyPr/>
                    <a:lstStyle/>
                    <a:p>
                      <a:r>
                        <a:rPr lang="en-US" sz="1600" b="1" dirty="0">
                          <a:solidFill>
                            <a:schemeClr val="bg1"/>
                          </a:solidFill>
                        </a:rPr>
                        <a:t>12 noon</a:t>
                      </a: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1032546347"/>
                  </a:ext>
                </a:extLst>
              </a:tr>
              <a:tr h="282942">
                <a:tc>
                  <a:txBody>
                    <a:bodyPr/>
                    <a:lstStyle/>
                    <a:p>
                      <a:r>
                        <a:rPr lang="en-US" sz="1600" b="1" dirty="0">
                          <a:solidFill>
                            <a:schemeClr val="bg1"/>
                          </a:solidFill>
                        </a:rPr>
                        <a:t>1pm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4121808276"/>
                  </a:ext>
                </a:extLst>
              </a:tr>
              <a:tr h="282942">
                <a:tc>
                  <a:txBody>
                    <a:bodyPr/>
                    <a:lstStyle/>
                    <a:p>
                      <a:r>
                        <a:rPr lang="en-US" sz="1600" b="1" dirty="0">
                          <a:solidFill>
                            <a:schemeClr val="bg1"/>
                          </a:solidFill>
                        </a:rPr>
                        <a:t>2pm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b="1"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258995576"/>
                  </a:ext>
                </a:extLst>
              </a:tr>
              <a:tr h="282942">
                <a:tc>
                  <a:txBody>
                    <a:bodyPr/>
                    <a:lstStyle/>
                    <a:p>
                      <a:r>
                        <a:rPr lang="en-US" sz="1600" b="1" dirty="0">
                          <a:solidFill>
                            <a:schemeClr val="bg1"/>
                          </a:solidFill>
                        </a:rPr>
                        <a:t>3pm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496901499"/>
                  </a:ext>
                </a:extLst>
              </a:tr>
              <a:tr h="282942">
                <a:tc>
                  <a:txBody>
                    <a:bodyPr/>
                    <a:lstStyle/>
                    <a:p>
                      <a:r>
                        <a:rPr lang="en-US" sz="1600" b="1" dirty="0">
                          <a:solidFill>
                            <a:schemeClr val="bg1"/>
                          </a:solidFill>
                        </a:rPr>
                        <a:t>4pm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2215373377"/>
                  </a:ext>
                </a:extLst>
              </a:tr>
              <a:tr h="282942">
                <a:tc>
                  <a:txBody>
                    <a:bodyPr/>
                    <a:lstStyle/>
                    <a:p>
                      <a:r>
                        <a:rPr lang="en-US" sz="1600" b="1" dirty="0">
                          <a:solidFill>
                            <a:schemeClr val="bg1"/>
                          </a:solidFill>
                        </a:rPr>
                        <a:t>5pm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extLst>
                  <a:ext uri="{0D108BD9-81ED-4DB2-BD59-A6C34878D82A}">
                    <a16:rowId xmlns:a16="http://schemas.microsoft.com/office/drawing/2014/main" val="3770526691"/>
                  </a:ext>
                </a:extLst>
              </a:tr>
              <a:tr h="282942">
                <a:tc>
                  <a:txBody>
                    <a:bodyPr/>
                    <a:lstStyle/>
                    <a:p>
                      <a:r>
                        <a:rPr lang="en-US" sz="1600" b="1" dirty="0">
                          <a:solidFill>
                            <a:schemeClr val="bg1"/>
                          </a:solidFill>
                        </a:rPr>
                        <a:t>6pm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extLst>
                  <a:ext uri="{0D108BD9-81ED-4DB2-BD59-A6C34878D82A}">
                    <a16:rowId xmlns:a16="http://schemas.microsoft.com/office/drawing/2014/main" val="1390169328"/>
                  </a:ext>
                </a:extLst>
              </a:tr>
              <a:tr h="282942">
                <a:tc>
                  <a:txBody>
                    <a:bodyPr/>
                    <a:lstStyle/>
                    <a:p>
                      <a:r>
                        <a:rPr lang="en-US" sz="1600" b="1" dirty="0">
                          <a:solidFill>
                            <a:schemeClr val="bg1"/>
                          </a:solidFill>
                        </a:rPr>
                        <a:t>7pm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extLst>
                  <a:ext uri="{0D108BD9-81ED-4DB2-BD59-A6C34878D82A}">
                    <a16:rowId xmlns:a16="http://schemas.microsoft.com/office/drawing/2014/main" val="3450461647"/>
                  </a:ext>
                </a:extLst>
              </a:tr>
              <a:tr h="282942">
                <a:tc>
                  <a:txBody>
                    <a:bodyPr/>
                    <a:lstStyle/>
                    <a:p>
                      <a:r>
                        <a:rPr lang="en-US" sz="1600" b="1" dirty="0">
                          <a:solidFill>
                            <a:schemeClr val="bg1"/>
                          </a:solidFill>
                        </a:rPr>
                        <a:t>8pm</a:t>
                      </a:r>
                      <a:endParaRPr lang="en-IE" sz="1600" b="1" dirty="0">
                        <a:solidFill>
                          <a:schemeClr val="bg1"/>
                        </a:solidFill>
                      </a:endParaRPr>
                    </a:p>
                  </a:txBody>
                  <a:tcPr>
                    <a:solidFill>
                      <a:schemeClr val="accent6">
                        <a:lumMod val="75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solidFill>
                            <a:schemeClr val="bg1"/>
                          </a:solidFill>
                        </a:rPr>
                        <a:t>NON-STU</a:t>
                      </a:r>
                      <a:r>
                        <a:rPr lang="en-US" sz="1400" b="0" dirty="0">
                          <a:solidFill>
                            <a:schemeClr val="bg1"/>
                          </a:solidFill>
                        </a:rPr>
                        <a:t>D</a:t>
                      </a:r>
                      <a:r>
                        <a:rPr lang="en-US" sz="1400" b="1" dirty="0">
                          <a:solidFill>
                            <a:schemeClr val="bg1"/>
                          </a:solidFill>
                        </a:rPr>
                        <a:t>Y</a:t>
                      </a:r>
                      <a:endParaRPr lang="en-IE" sz="1400" dirty="0"/>
                    </a:p>
                  </a:txBody>
                  <a:tcPr>
                    <a:solidFill>
                      <a:schemeClr val="tx1"/>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extLst>
                  <a:ext uri="{0D108BD9-81ED-4DB2-BD59-A6C34878D82A}">
                    <a16:rowId xmlns:a16="http://schemas.microsoft.com/office/drawing/2014/main" val="967478441"/>
                  </a:ext>
                </a:extLst>
              </a:tr>
              <a:tr h="282942">
                <a:tc>
                  <a:txBody>
                    <a:bodyPr/>
                    <a:lstStyle/>
                    <a:p>
                      <a:r>
                        <a:rPr lang="en-US" sz="1600" b="1" dirty="0">
                          <a:solidFill>
                            <a:schemeClr val="bg1"/>
                          </a:solidFill>
                        </a:rPr>
                        <a:t>9pm</a:t>
                      </a:r>
                      <a:endParaRPr lang="en-IE" sz="1600" b="1" dirty="0">
                        <a:solidFill>
                          <a:schemeClr val="bg1"/>
                        </a:solidFill>
                      </a:endParaRPr>
                    </a:p>
                  </a:txBody>
                  <a:tcPr>
                    <a:solidFill>
                      <a:schemeClr val="accent6">
                        <a:lumMod val="75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tc>
                  <a:txBody>
                    <a:bodyPr/>
                    <a:lstStyle/>
                    <a:p>
                      <a:pPr algn="ctr"/>
                      <a:r>
                        <a:rPr lang="en-US" sz="1400" b="1" dirty="0"/>
                        <a:t>STUDY TIME</a:t>
                      </a:r>
                      <a:endParaRPr lang="en-IE" sz="1400" dirty="0"/>
                    </a:p>
                  </a:txBody>
                  <a:tcPr>
                    <a:solidFill>
                      <a:schemeClr val="tx2">
                        <a:lumMod val="10000"/>
                        <a:lumOff val="90000"/>
                      </a:schemeClr>
                    </a:solidFill>
                  </a:tcPr>
                </a:tc>
                <a:extLst>
                  <a:ext uri="{0D108BD9-81ED-4DB2-BD59-A6C34878D82A}">
                    <a16:rowId xmlns:a16="http://schemas.microsoft.com/office/drawing/2014/main" val="2052913712"/>
                  </a:ext>
                </a:extLst>
              </a:tr>
            </a:tbl>
          </a:graphicData>
        </a:graphic>
      </p:graphicFrame>
      <p:sp>
        <p:nvSpPr>
          <p:cNvPr id="3" name="Star: 10 Points 2">
            <a:extLst>
              <a:ext uri="{FF2B5EF4-FFF2-40B4-BE49-F238E27FC236}">
                <a16:creationId xmlns:a16="http://schemas.microsoft.com/office/drawing/2014/main" id="{AE5B04B4-6B17-2D70-0D50-3EFEA31B5406}"/>
              </a:ext>
            </a:extLst>
          </p:cNvPr>
          <p:cNvSpPr/>
          <p:nvPr/>
        </p:nvSpPr>
        <p:spPr>
          <a:xfrm>
            <a:off x="1956705" y="890247"/>
            <a:ext cx="8278581" cy="5077506"/>
          </a:xfrm>
          <a:prstGeom prst="star10">
            <a:avLst/>
          </a:prstGeom>
          <a:solidFill>
            <a:schemeClr val="accent6">
              <a:lumMod val="40000"/>
              <a:lumOff val="6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F0000"/>
                </a:solidFill>
              </a:rPr>
              <a:t>Writing the Schedule out is  very important; once you write something down, you are far more likely to follow it, and do it!</a:t>
            </a:r>
            <a:endParaRPr lang="en-IE" sz="3600" b="1" i="1" dirty="0">
              <a:solidFill>
                <a:srgbClr val="FF0000"/>
              </a:solidFill>
            </a:endParaRPr>
          </a:p>
        </p:txBody>
      </p:sp>
    </p:spTree>
    <p:extLst>
      <p:ext uri="{BB962C8B-B14F-4D97-AF65-F5344CB8AC3E}">
        <p14:creationId xmlns:p14="http://schemas.microsoft.com/office/powerpoint/2010/main" val="3111201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22F9-06C8-21C0-D561-06AC208437E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3BC8C74-A783-1DC3-50BD-E853B26D2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7C71E0-FD01-A6A0-7732-CCB123D9F4B8}"/>
              </a:ext>
            </a:extLst>
          </p:cNvPr>
          <p:cNvSpPr>
            <a:spLocks noGrp="1"/>
          </p:cNvSpPr>
          <p:nvPr>
            <p:ph type="title"/>
          </p:nvPr>
        </p:nvSpPr>
        <p:spPr/>
        <p:txBody>
          <a:bodyPr/>
          <a:lstStyle/>
          <a:p>
            <a:r>
              <a:rPr lang="en-IE" dirty="0"/>
              <a:t>Time Management</a:t>
            </a:r>
          </a:p>
        </p:txBody>
      </p:sp>
      <p:sp>
        <p:nvSpPr>
          <p:cNvPr id="3" name="Content Placeholder 2">
            <a:extLst>
              <a:ext uri="{FF2B5EF4-FFF2-40B4-BE49-F238E27FC236}">
                <a16:creationId xmlns:a16="http://schemas.microsoft.com/office/drawing/2014/main" id="{22974311-64D5-6126-55FC-35E6C36D562A}"/>
              </a:ext>
            </a:extLst>
          </p:cNvPr>
          <p:cNvSpPr>
            <a:spLocks noGrp="1"/>
          </p:cNvSpPr>
          <p:nvPr>
            <p:ph idx="1"/>
          </p:nvPr>
        </p:nvSpPr>
        <p:spPr>
          <a:xfrm>
            <a:off x="838200" y="1825625"/>
            <a:ext cx="6825343" cy="4351338"/>
          </a:xfrm>
        </p:spPr>
        <p:txBody>
          <a:bodyPr>
            <a:normAutofit/>
          </a:bodyPr>
          <a:lstStyle/>
          <a:p>
            <a:pPr marL="609600" indent="-609600" eaLnBrk="1" hangingPunct="1">
              <a:buClr>
                <a:schemeClr val="tx1"/>
              </a:buClr>
            </a:pPr>
            <a:r>
              <a:rPr lang="en-US" altLang="en-US" sz="3600" dirty="0"/>
              <a:t>If we have 2 hour slots available, we could consider using the </a:t>
            </a:r>
            <a:r>
              <a:rPr lang="en-US" altLang="en-US" sz="3600" b="1" dirty="0"/>
              <a:t>Pomodoro Technique</a:t>
            </a:r>
            <a:r>
              <a:rPr lang="en-US" altLang="en-US" sz="3600" dirty="0"/>
              <a:t>, which involves working on revision for 25 minutes, then taking a five minute break, and repeating that cycle four times.  </a:t>
            </a:r>
            <a:endParaRPr lang="en-IE" altLang="en-US" sz="3600" dirty="0"/>
          </a:p>
          <a:p>
            <a:pPr marL="609600" indent="-609600" eaLnBrk="1" hangingPunct="1">
              <a:buClr>
                <a:schemeClr val="tx1"/>
              </a:buClr>
            </a:pPr>
            <a:endParaRPr lang="en-IE" altLang="en-US" sz="4400" dirty="0"/>
          </a:p>
        </p:txBody>
      </p:sp>
      <p:graphicFrame>
        <p:nvGraphicFramePr>
          <p:cNvPr id="8" name="Table 7">
            <a:extLst>
              <a:ext uri="{FF2B5EF4-FFF2-40B4-BE49-F238E27FC236}">
                <a16:creationId xmlns:a16="http://schemas.microsoft.com/office/drawing/2014/main" id="{80D7EA67-9D04-8F9E-F855-70FE6968A70C}"/>
              </a:ext>
            </a:extLst>
          </p:cNvPr>
          <p:cNvGraphicFramePr>
            <a:graphicFrameLocks noGrp="1"/>
          </p:cNvGraphicFramePr>
          <p:nvPr>
            <p:extLst>
              <p:ext uri="{D42A27DB-BD31-4B8C-83A1-F6EECF244321}">
                <p14:modId xmlns:p14="http://schemas.microsoft.com/office/powerpoint/2010/main" val="1830765373"/>
              </p:ext>
            </p:extLst>
          </p:nvPr>
        </p:nvGraphicFramePr>
        <p:xfrm>
          <a:off x="7576450" y="1864859"/>
          <a:ext cx="3777346" cy="4663440"/>
        </p:xfrm>
        <a:graphic>
          <a:graphicData uri="http://schemas.openxmlformats.org/drawingml/2006/table">
            <a:tbl>
              <a:tblPr firstRow="1" bandRow="1">
                <a:tableStyleId>{5C22544A-7EE6-4342-B048-85BDC9FD1C3A}</a:tableStyleId>
              </a:tblPr>
              <a:tblGrid>
                <a:gridCol w="1998094">
                  <a:extLst>
                    <a:ext uri="{9D8B030D-6E8A-4147-A177-3AD203B41FA5}">
                      <a16:colId xmlns:a16="http://schemas.microsoft.com/office/drawing/2014/main" val="1210163560"/>
                    </a:ext>
                  </a:extLst>
                </a:gridCol>
                <a:gridCol w="1779252">
                  <a:extLst>
                    <a:ext uri="{9D8B030D-6E8A-4147-A177-3AD203B41FA5}">
                      <a16:colId xmlns:a16="http://schemas.microsoft.com/office/drawing/2014/main" val="2071256941"/>
                    </a:ext>
                  </a:extLst>
                </a:gridCol>
              </a:tblGrid>
              <a:tr h="370840">
                <a:tc gridSpan="2">
                  <a:txBody>
                    <a:bodyPr/>
                    <a:lstStyle/>
                    <a:p>
                      <a:pPr algn="ctr"/>
                      <a:r>
                        <a:rPr lang="en-US" sz="2800" dirty="0"/>
                        <a:t>In a 2 hour slot</a:t>
                      </a:r>
                      <a:endParaRPr lang="en-IE" sz="2800" dirty="0"/>
                    </a:p>
                  </a:txBody>
                  <a:tcPr/>
                </a:tc>
                <a:tc hMerge="1">
                  <a:txBody>
                    <a:bodyPr/>
                    <a:lstStyle/>
                    <a:p>
                      <a:endParaRPr lang="en-IE" dirty="0"/>
                    </a:p>
                  </a:txBody>
                  <a:tcPr/>
                </a:tc>
                <a:extLst>
                  <a:ext uri="{0D108BD9-81ED-4DB2-BD59-A6C34878D82A}">
                    <a16:rowId xmlns:a16="http://schemas.microsoft.com/office/drawing/2014/main" val="2175898617"/>
                  </a:ext>
                </a:extLst>
              </a:tr>
              <a:tr h="370840">
                <a:tc>
                  <a:txBody>
                    <a:bodyPr/>
                    <a:lstStyle/>
                    <a:p>
                      <a:pPr algn="ctr"/>
                      <a:r>
                        <a:rPr lang="en-US" sz="2800" b="1" dirty="0">
                          <a:solidFill>
                            <a:schemeClr val="accent6">
                              <a:lumMod val="50000"/>
                            </a:schemeClr>
                          </a:solidFill>
                        </a:rPr>
                        <a:t>25 mins</a:t>
                      </a:r>
                      <a:endParaRPr lang="en-IE" sz="2800" b="1" dirty="0">
                        <a:solidFill>
                          <a:schemeClr val="accent6">
                            <a:lumMod val="50000"/>
                          </a:schemeClr>
                        </a:solidFill>
                      </a:endParaRPr>
                    </a:p>
                  </a:txBody>
                  <a:tcPr/>
                </a:tc>
                <a:tc>
                  <a:txBody>
                    <a:bodyPr/>
                    <a:lstStyle/>
                    <a:p>
                      <a:pPr algn="ctr"/>
                      <a:r>
                        <a:rPr lang="en-US" sz="2800" b="1" dirty="0">
                          <a:solidFill>
                            <a:schemeClr val="accent6">
                              <a:lumMod val="50000"/>
                            </a:schemeClr>
                          </a:solidFill>
                        </a:rPr>
                        <a:t>Work</a:t>
                      </a:r>
                      <a:endParaRPr lang="en-IE" sz="2800" b="1" dirty="0">
                        <a:solidFill>
                          <a:schemeClr val="accent6">
                            <a:lumMod val="50000"/>
                          </a:schemeClr>
                        </a:solidFill>
                      </a:endParaRPr>
                    </a:p>
                  </a:txBody>
                  <a:tcPr/>
                </a:tc>
                <a:extLst>
                  <a:ext uri="{0D108BD9-81ED-4DB2-BD59-A6C34878D82A}">
                    <a16:rowId xmlns:a16="http://schemas.microsoft.com/office/drawing/2014/main" val="3774363038"/>
                  </a:ext>
                </a:extLst>
              </a:tr>
              <a:tr h="370840">
                <a:tc>
                  <a:txBody>
                    <a:bodyPr/>
                    <a:lstStyle/>
                    <a:p>
                      <a:pPr algn="ctr"/>
                      <a:r>
                        <a:rPr lang="en-US" sz="2800" b="1" dirty="0">
                          <a:solidFill>
                            <a:srgbClr val="FF0000"/>
                          </a:solidFill>
                        </a:rPr>
                        <a:t>5 mins</a:t>
                      </a:r>
                      <a:endParaRPr lang="en-IE" sz="2800" b="1" dirty="0">
                        <a:solidFill>
                          <a:srgbClr val="FF0000"/>
                        </a:solidFill>
                      </a:endParaRPr>
                    </a:p>
                  </a:txBody>
                  <a:tcPr/>
                </a:tc>
                <a:tc>
                  <a:txBody>
                    <a:bodyPr/>
                    <a:lstStyle/>
                    <a:p>
                      <a:pPr algn="ctr"/>
                      <a:r>
                        <a:rPr lang="en-US" sz="2800" b="1" dirty="0">
                          <a:solidFill>
                            <a:srgbClr val="FF0000"/>
                          </a:solidFill>
                        </a:rPr>
                        <a:t>BREAK</a:t>
                      </a:r>
                      <a:endParaRPr lang="en-IE" sz="2800" b="1" dirty="0">
                        <a:solidFill>
                          <a:srgbClr val="FF0000"/>
                        </a:solidFill>
                      </a:endParaRPr>
                    </a:p>
                  </a:txBody>
                  <a:tcPr/>
                </a:tc>
                <a:extLst>
                  <a:ext uri="{0D108BD9-81ED-4DB2-BD59-A6C34878D82A}">
                    <a16:rowId xmlns:a16="http://schemas.microsoft.com/office/drawing/2014/main" val="473833593"/>
                  </a:ext>
                </a:extLst>
              </a:tr>
              <a:tr h="370840">
                <a:tc>
                  <a:txBody>
                    <a:bodyPr/>
                    <a:lstStyle/>
                    <a:p>
                      <a:pPr algn="ctr"/>
                      <a:r>
                        <a:rPr lang="en-US" sz="2800" b="1" dirty="0">
                          <a:solidFill>
                            <a:schemeClr val="accent6">
                              <a:lumMod val="50000"/>
                            </a:schemeClr>
                          </a:solidFill>
                        </a:rPr>
                        <a:t>25 mins</a:t>
                      </a:r>
                      <a:endParaRPr lang="en-IE" sz="2800" b="1" dirty="0">
                        <a:solidFill>
                          <a:schemeClr val="accent6">
                            <a:lumMod val="50000"/>
                          </a:schemeClr>
                        </a:solidFill>
                      </a:endParaRPr>
                    </a:p>
                  </a:txBody>
                  <a:tcPr/>
                </a:tc>
                <a:tc>
                  <a:txBody>
                    <a:bodyPr/>
                    <a:lstStyle/>
                    <a:p>
                      <a:pPr algn="ctr"/>
                      <a:r>
                        <a:rPr lang="en-US" sz="2800" b="1" dirty="0">
                          <a:solidFill>
                            <a:schemeClr val="accent6">
                              <a:lumMod val="50000"/>
                            </a:schemeClr>
                          </a:solidFill>
                        </a:rPr>
                        <a:t>Work</a:t>
                      </a:r>
                      <a:endParaRPr lang="en-IE" sz="2800" b="1" dirty="0">
                        <a:solidFill>
                          <a:schemeClr val="accent6">
                            <a:lumMod val="50000"/>
                          </a:schemeClr>
                        </a:solidFill>
                      </a:endParaRPr>
                    </a:p>
                  </a:txBody>
                  <a:tcPr/>
                </a:tc>
                <a:extLst>
                  <a:ext uri="{0D108BD9-81ED-4DB2-BD59-A6C34878D82A}">
                    <a16:rowId xmlns:a16="http://schemas.microsoft.com/office/drawing/2014/main" val="494381674"/>
                  </a:ext>
                </a:extLst>
              </a:tr>
              <a:tr h="370840">
                <a:tc>
                  <a:txBody>
                    <a:bodyPr/>
                    <a:lstStyle/>
                    <a:p>
                      <a:pPr algn="ctr"/>
                      <a:r>
                        <a:rPr lang="en-US" sz="2800" b="1" dirty="0">
                          <a:solidFill>
                            <a:srgbClr val="FF0000"/>
                          </a:solidFill>
                        </a:rPr>
                        <a:t>5 mins</a:t>
                      </a:r>
                      <a:endParaRPr lang="en-IE" sz="2800" b="1" dirty="0">
                        <a:solidFill>
                          <a:srgbClr val="FF0000"/>
                        </a:solidFill>
                      </a:endParaRPr>
                    </a:p>
                  </a:txBody>
                  <a:tcPr/>
                </a:tc>
                <a:tc>
                  <a:txBody>
                    <a:bodyPr/>
                    <a:lstStyle/>
                    <a:p>
                      <a:pPr algn="ctr"/>
                      <a:r>
                        <a:rPr lang="en-US" sz="2800" b="1" dirty="0">
                          <a:solidFill>
                            <a:srgbClr val="FF0000"/>
                          </a:solidFill>
                        </a:rPr>
                        <a:t>BREAK</a:t>
                      </a:r>
                      <a:endParaRPr lang="en-IE" sz="2800" b="1" dirty="0">
                        <a:solidFill>
                          <a:srgbClr val="FF0000"/>
                        </a:solidFill>
                      </a:endParaRPr>
                    </a:p>
                  </a:txBody>
                  <a:tcPr/>
                </a:tc>
                <a:extLst>
                  <a:ext uri="{0D108BD9-81ED-4DB2-BD59-A6C34878D82A}">
                    <a16:rowId xmlns:a16="http://schemas.microsoft.com/office/drawing/2014/main" val="297502977"/>
                  </a:ext>
                </a:extLst>
              </a:tr>
              <a:tr h="370840">
                <a:tc>
                  <a:txBody>
                    <a:bodyPr/>
                    <a:lstStyle/>
                    <a:p>
                      <a:pPr algn="ctr"/>
                      <a:r>
                        <a:rPr lang="en-US" sz="2800" b="1" dirty="0">
                          <a:solidFill>
                            <a:schemeClr val="accent6">
                              <a:lumMod val="50000"/>
                            </a:schemeClr>
                          </a:solidFill>
                        </a:rPr>
                        <a:t>25 mins</a:t>
                      </a:r>
                      <a:endParaRPr lang="en-IE" sz="2800" b="1" dirty="0">
                        <a:solidFill>
                          <a:schemeClr val="accent6">
                            <a:lumMod val="50000"/>
                          </a:schemeClr>
                        </a:solidFill>
                      </a:endParaRPr>
                    </a:p>
                  </a:txBody>
                  <a:tcPr/>
                </a:tc>
                <a:tc>
                  <a:txBody>
                    <a:bodyPr/>
                    <a:lstStyle/>
                    <a:p>
                      <a:pPr algn="ctr"/>
                      <a:r>
                        <a:rPr lang="en-US" sz="2800" b="1" dirty="0">
                          <a:solidFill>
                            <a:schemeClr val="accent6">
                              <a:lumMod val="50000"/>
                            </a:schemeClr>
                          </a:solidFill>
                        </a:rPr>
                        <a:t>Work</a:t>
                      </a:r>
                      <a:endParaRPr lang="en-IE" sz="2800" b="1" dirty="0">
                        <a:solidFill>
                          <a:schemeClr val="accent6">
                            <a:lumMod val="50000"/>
                          </a:schemeClr>
                        </a:solidFill>
                      </a:endParaRPr>
                    </a:p>
                  </a:txBody>
                  <a:tcPr/>
                </a:tc>
                <a:extLst>
                  <a:ext uri="{0D108BD9-81ED-4DB2-BD59-A6C34878D82A}">
                    <a16:rowId xmlns:a16="http://schemas.microsoft.com/office/drawing/2014/main" val="1293680505"/>
                  </a:ext>
                </a:extLst>
              </a:tr>
              <a:tr h="370840">
                <a:tc>
                  <a:txBody>
                    <a:bodyPr/>
                    <a:lstStyle/>
                    <a:p>
                      <a:pPr algn="ctr"/>
                      <a:r>
                        <a:rPr lang="en-US" sz="2800" b="1" dirty="0">
                          <a:solidFill>
                            <a:srgbClr val="FF0000"/>
                          </a:solidFill>
                        </a:rPr>
                        <a:t>5 mins</a:t>
                      </a:r>
                      <a:endParaRPr lang="en-IE" sz="2800" b="1" dirty="0">
                        <a:solidFill>
                          <a:srgbClr val="FF0000"/>
                        </a:solidFill>
                      </a:endParaRPr>
                    </a:p>
                  </a:txBody>
                  <a:tcPr/>
                </a:tc>
                <a:tc>
                  <a:txBody>
                    <a:bodyPr/>
                    <a:lstStyle/>
                    <a:p>
                      <a:pPr algn="ctr"/>
                      <a:r>
                        <a:rPr lang="en-US" sz="2800" b="1" dirty="0">
                          <a:solidFill>
                            <a:srgbClr val="FF0000"/>
                          </a:solidFill>
                        </a:rPr>
                        <a:t>BREAK</a:t>
                      </a:r>
                      <a:endParaRPr lang="en-IE" sz="2800" b="1" dirty="0">
                        <a:solidFill>
                          <a:srgbClr val="FF0000"/>
                        </a:solidFill>
                      </a:endParaRPr>
                    </a:p>
                  </a:txBody>
                  <a:tcPr/>
                </a:tc>
                <a:extLst>
                  <a:ext uri="{0D108BD9-81ED-4DB2-BD59-A6C34878D82A}">
                    <a16:rowId xmlns:a16="http://schemas.microsoft.com/office/drawing/2014/main" val="2952950327"/>
                  </a:ext>
                </a:extLst>
              </a:tr>
              <a:tr h="370840">
                <a:tc>
                  <a:txBody>
                    <a:bodyPr/>
                    <a:lstStyle/>
                    <a:p>
                      <a:pPr algn="ctr"/>
                      <a:r>
                        <a:rPr lang="en-US" sz="2800" b="1" dirty="0">
                          <a:solidFill>
                            <a:schemeClr val="accent6">
                              <a:lumMod val="50000"/>
                            </a:schemeClr>
                          </a:solidFill>
                        </a:rPr>
                        <a:t>25 mins</a:t>
                      </a:r>
                      <a:endParaRPr lang="en-IE" sz="2800" b="1" dirty="0">
                        <a:solidFill>
                          <a:schemeClr val="accent6">
                            <a:lumMod val="50000"/>
                          </a:schemeClr>
                        </a:solidFill>
                      </a:endParaRPr>
                    </a:p>
                  </a:txBody>
                  <a:tcPr/>
                </a:tc>
                <a:tc>
                  <a:txBody>
                    <a:bodyPr/>
                    <a:lstStyle/>
                    <a:p>
                      <a:pPr algn="ctr"/>
                      <a:r>
                        <a:rPr lang="en-US" sz="2800" b="1" dirty="0">
                          <a:solidFill>
                            <a:schemeClr val="accent6">
                              <a:lumMod val="50000"/>
                            </a:schemeClr>
                          </a:solidFill>
                        </a:rPr>
                        <a:t>Work</a:t>
                      </a:r>
                      <a:endParaRPr lang="en-IE" sz="2800" b="1" dirty="0">
                        <a:solidFill>
                          <a:schemeClr val="accent6">
                            <a:lumMod val="50000"/>
                          </a:schemeClr>
                        </a:solidFill>
                      </a:endParaRPr>
                    </a:p>
                  </a:txBody>
                  <a:tcPr/>
                </a:tc>
                <a:extLst>
                  <a:ext uri="{0D108BD9-81ED-4DB2-BD59-A6C34878D82A}">
                    <a16:rowId xmlns:a16="http://schemas.microsoft.com/office/drawing/2014/main" val="780678805"/>
                  </a:ext>
                </a:extLst>
              </a:tr>
              <a:tr h="370840">
                <a:tc>
                  <a:txBody>
                    <a:bodyPr/>
                    <a:lstStyle/>
                    <a:p>
                      <a:pPr algn="ctr"/>
                      <a:r>
                        <a:rPr lang="en-US" sz="2800" b="1" dirty="0">
                          <a:solidFill>
                            <a:srgbClr val="FF0000"/>
                          </a:solidFill>
                        </a:rPr>
                        <a:t>5 mins</a:t>
                      </a:r>
                      <a:endParaRPr lang="en-IE" sz="2800" b="1" dirty="0">
                        <a:solidFill>
                          <a:srgbClr val="FF0000"/>
                        </a:solidFill>
                      </a:endParaRPr>
                    </a:p>
                  </a:txBody>
                  <a:tcPr/>
                </a:tc>
                <a:tc>
                  <a:txBody>
                    <a:bodyPr/>
                    <a:lstStyle/>
                    <a:p>
                      <a:pPr algn="ctr"/>
                      <a:r>
                        <a:rPr lang="en-US" sz="2800" b="1" dirty="0">
                          <a:solidFill>
                            <a:srgbClr val="FF0000"/>
                          </a:solidFill>
                        </a:rPr>
                        <a:t>BREAK</a:t>
                      </a:r>
                      <a:endParaRPr lang="en-IE" sz="2800" b="1" dirty="0">
                        <a:solidFill>
                          <a:srgbClr val="FF0000"/>
                        </a:solidFill>
                      </a:endParaRPr>
                    </a:p>
                  </a:txBody>
                  <a:tcPr/>
                </a:tc>
                <a:extLst>
                  <a:ext uri="{0D108BD9-81ED-4DB2-BD59-A6C34878D82A}">
                    <a16:rowId xmlns:a16="http://schemas.microsoft.com/office/drawing/2014/main" val="932898816"/>
                  </a:ext>
                </a:extLst>
              </a:tr>
            </a:tbl>
          </a:graphicData>
        </a:graphic>
      </p:graphicFrame>
      <p:pic>
        <p:nvPicPr>
          <p:cNvPr id="5" name="Picture 4">
            <a:extLst>
              <a:ext uri="{FF2B5EF4-FFF2-40B4-BE49-F238E27FC236}">
                <a16:creationId xmlns:a16="http://schemas.microsoft.com/office/drawing/2014/main" id="{BB1393C1-7E64-7D29-060D-781A29BC7B3C}"/>
              </a:ext>
            </a:extLst>
          </p:cNvPr>
          <p:cNvPicPr>
            <a:picLocks noChangeAspect="1"/>
          </p:cNvPicPr>
          <p:nvPr/>
        </p:nvPicPr>
        <p:blipFill>
          <a:blip r:embed="rId3"/>
          <a:stretch>
            <a:fillRect/>
          </a:stretch>
        </p:blipFill>
        <p:spPr>
          <a:xfrm>
            <a:off x="9552957" y="286157"/>
            <a:ext cx="1811730" cy="1495924"/>
          </a:xfrm>
          <a:prstGeom prst="rect">
            <a:avLst/>
          </a:prstGeom>
        </p:spPr>
      </p:pic>
    </p:spTree>
    <p:extLst>
      <p:ext uri="{BB962C8B-B14F-4D97-AF65-F5344CB8AC3E}">
        <p14:creationId xmlns:p14="http://schemas.microsoft.com/office/powerpoint/2010/main" val="2926359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7BB8A-C1E6-FA87-9842-CBC04B0A4BF8}"/>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F4DBAA0-17DB-3B4A-6DAF-36E5A7A93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276895-3824-FD9F-FF9E-04FC1418BCBB}"/>
              </a:ext>
            </a:extLst>
          </p:cNvPr>
          <p:cNvSpPr>
            <a:spLocks noGrp="1"/>
          </p:cNvSpPr>
          <p:nvPr>
            <p:ph type="title"/>
          </p:nvPr>
        </p:nvSpPr>
        <p:spPr/>
        <p:txBody>
          <a:bodyPr/>
          <a:lstStyle/>
          <a:p>
            <a:r>
              <a:rPr lang="en-IE" dirty="0"/>
              <a:t>Time Management</a:t>
            </a:r>
          </a:p>
        </p:txBody>
      </p:sp>
      <p:sp>
        <p:nvSpPr>
          <p:cNvPr id="3" name="Content Placeholder 2">
            <a:extLst>
              <a:ext uri="{FF2B5EF4-FFF2-40B4-BE49-F238E27FC236}">
                <a16:creationId xmlns:a16="http://schemas.microsoft.com/office/drawing/2014/main" id="{2D874175-D778-518C-0DD9-67D96CBD9DE6}"/>
              </a:ext>
            </a:extLst>
          </p:cNvPr>
          <p:cNvSpPr>
            <a:spLocks noGrp="1"/>
          </p:cNvSpPr>
          <p:nvPr>
            <p:ph idx="1"/>
          </p:nvPr>
        </p:nvSpPr>
        <p:spPr/>
        <p:txBody>
          <a:bodyPr>
            <a:normAutofit/>
          </a:bodyPr>
          <a:lstStyle/>
          <a:p>
            <a:pPr marL="609600" indent="-609600" eaLnBrk="1" hangingPunct="1">
              <a:buClr>
                <a:schemeClr val="tx1"/>
              </a:buClr>
            </a:pPr>
            <a:r>
              <a:rPr lang="en-US" altLang="en-US" sz="3200" dirty="0"/>
              <a:t>We also need to build in time for Stress Management, and that could include activities such as:</a:t>
            </a:r>
          </a:p>
          <a:p>
            <a:pPr marL="1066800" lvl="1" indent="-609600">
              <a:buClr>
                <a:schemeClr val="tx1"/>
              </a:buClr>
            </a:pPr>
            <a:r>
              <a:rPr lang="en-US" altLang="en-US" sz="2800" dirty="0"/>
              <a:t>Practicing deep breathing (for example, spend 4 seconds inhaling, 4 seconds holding, 4 seconds exhaling)</a:t>
            </a:r>
          </a:p>
          <a:p>
            <a:pPr marL="1066800" lvl="1" indent="-609600">
              <a:buClr>
                <a:schemeClr val="tx1"/>
              </a:buClr>
            </a:pPr>
            <a:r>
              <a:rPr lang="en-IE" altLang="en-US" sz="2800" dirty="0"/>
              <a:t>Getting enough sleep (7-9 hours usually)</a:t>
            </a:r>
          </a:p>
          <a:p>
            <a:pPr marL="1066800" lvl="1" indent="-609600">
              <a:buClr>
                <a:schemeClr val="tx1"/>
              </a:buClr>
            </a:pPr>
            <a:r>
              <a:rPr lang="en-US" altLang="en-US" sz="2800" dirty="0"/>
              <a:t>Practicing mindfulness or guided meditation</a:t>
            </a:r>
            <a:endParaRPr lang="en-IE" altLang="en-US" sz="2800" dirty="0"/>
          </a:p>
          <a:p>
            <a:pPr marL="1066800" lvl="1" indent="-609600">
              <a:buClr>
                <a:schemeClr val="tx1"/>
              </a:buClr>
            </a:pPr>
            <a:r>
              <a:rPr lang="en-US" altLang="en-US" sz="2800" dirty="0"/>
              <a:t>Engage in a Hobby, painting, gardening, or playing music</a:t>
            </a:r>
          </a:p>
          <a:p>
            <a:pPr marL="1066800" lvl="1" indent="-609600">
              <a:buClr>
                <a:schemeClr val="tx1"/>
              </a:buClr>
            </a:pPr>
            <a:r>
              <a:rPr lang="en-US" altLang="en-US" sz="2800" dirty="0"/>
              <a:t>Take a walk in a park, hike, or simply sit outside</a:t>
            </a:r>
          </a:p>
          <a:p>
            <a:pPr marL="1066800" lvl="1" indent="-609600">
              <a:buClr>
                <a:schemeClr val="tx1"/>
              </a:buClr>
            </a:pPr>
            <a:r>
              <a:rPr lang="en-US" altLang="en-US" sz="2800" dirty="0"/>
              <a:t>Watch a comedy and share jokes</a:t>
            </a:r>
            <a:endParaRPr lang="en-IE" altLang="en-US" sz="2800" dirty="0"/>
          </a:p>
        </p:txBody>
      </p:sp>
    </p:spTree>
    <p:extLst>
      <p:ext uri="{BB962C8B-B14F-4D97-AF65-F5344CB8AC3E}">
        <p14:creationId xmlns:p14="http://schemas.microsoft.com/office/powerpoint/2010/main" val="2333421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6EEE3-8632-083A-51BD-1A407FFC2C5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543EC38-96CD-96B5-672C-8089A742C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0465F2-A1B1-D032-38E4-6F03FDE4CF08}"/>
              </a:ext>
            </a:extLst>
          </p:cNvPr>
          <p:cNvSpPr>
            <a:spLocks noGrp="1"/>
          </p:cNvSpPr>
          <p:nvPr>
            <p:ph type="title"/>
          </p:nvPr>
        </p:nvSpPr>
        <p:spPr/>
        <p:txBody>
          <a:bodyPr/>
          <a:lstStyle/>
          <a:p>
            <a:r>
              <a:rPr lang="en-IE" dirty="0"/>
              <a:t>Time Management</a:t>
            </a:r>
          </a:p>
        </p:txBody>
      </p:sp>
      <p:sp>
        <p:nvSpPr>
          <p:cNvPr id="3" name="Content Placeholder 2">
            <a:extLst>
              <a:ext uri="{FF2B5EF4-FFF2-40B4-BE49-F238E27FC236}">
                <a16:creationId xmlns:a16="http://schemas.microsoft.com/office/drawing/2014/main" id="{C77C3F84-F4EC-043D-DFF6-ADEEE68C3E92}"/>
              </a:ext>
            </a:extLst>
          </p:cNvPr>
          <p:cNvSpPr>
            <a:spLocks noGrp="1"/>
          </p:cNvSpPr>
          <p:nvPr>
            <p:ph idx="1"/>
          </p:nvPr>
        </p:nvSpPr>
        <p:spPr/>
        <p:txBody>
          <a:bodyPr>
            <a:normAutofit/>
          </a:bodyPr>
          <a:lstStyle/>
          <a:p>
            <a:pPr marL="609600" indent="-609600" eaLnBrk="1" hangingPunct="1">
              <a:buClr>
                <a:schemeClr val="tx1"/>
              </a:buClr>
            </a:pPr>
            <a:r>
              <a:rPr lang="en-US" altLang="en-US" sz="3200" dirty="0"/>
              <a:t>Further mental health activities could include:</a:t>
            </a:r>
          </a:p>
          <a:p>
            <a:pPr marL="1066800" lvl="1" indent="-609600">
              <a:buClr>
                <a:schemeClr val="tx1"/>
              </a:buClr>
            </a:pPr>
            <a:r>
              <a:rPr lang="en-US" altLang="en-US" sz="2800" b="1" dirty="0"/>
              <a:t>Journaling</a:t>
            </a:r>
            <a:r>
              <a:rPr lang="en-US" altLang="en-US" sz="2800" dirty="0"/>
              <a:t>: Write down your thoughts, worries, or things you're grateful for to process emotions and gain perspective. </a:t>
            </a:r>
          </a:p>
          <a:p>
            <a:pPr marL="1066800" lvl="1" indent="-609600">
              <a:buClr>
                <a:schemeClr val="tx1"/>
              </a:buClr>
            </a:pPr>
            <a:r>
              <a:rPr lang="en-US" altLang="en-US" sz="2800" b="1" dirty="0"/>
              <a:t>Challenge Negative Thoughts</a:t>
            </a:r>
            <a:r>
              <a:rPr lang="en-US" altLang="en-US" sz="2800" dirty="0"/>
              <a:t>: Replace unhelpful self-talk with positive affirmations or realistic, supportive thoughts.</a:t>
            </a:r>
          </a:p>
          <a:p>
            <a:pPr marL="1066800" lvl="1" indent="-609600">
              <a:buClr>
                <a:schemeClr val="tx1"/>
              </a:buClr>
            </a:pPr>
            <a:r>
              <a:rPr lang="en-US" altLang="en-US" sz="2800" b="1" dirty="0"/>
              <a:t>Practice Gratitude</a:t>
            </a:r>
            <a:r>
              <a:rPr lang="en-US" altLang="en-US" sz="2800" dirty="0"/>
              <a:t>: Reflect on things you’re thankful for to shift your focus from stressors to positives.</a:t>
            </a:r>
          </a:p>
          <a:p>
            <a:pPr marL="1066800" lvl="1" indent="-609600">
              <a:buClr>
                <a:schemeClr val="tx1"/>
              </a:buClr>
            </a:pPr>
            <a:r>
              <a:rPr lang="en-US" altLang="en-US" sz="2800" b="1" dirty="0"/>
              <a:t>Set Boundaries</a:t>
            </a:r>
            <a:r>
              <a:rPr lang="en-US" altLang="en-US" sz="2800" dirty="0"/>
              <a:t>: Learn to say no and protect your time and energy.</a:t>
            </a:r>
          </a:p>
          <a:p>
            <a:pPr marL="1066800" lvl="1" indent="-609600">
              <a:buClr>
                <a:schemeClr val="tx1"/>
              </a:buClr>
            </a:pPr>
            <a:endParaRPr lang="en-IE" altLang="en-US" sz="2800" dirty="0"/>
          </a:p>
        </p:txBody>
      </p:sp>
    </p:spTree>
    <p:extLst>
      <p:ext uri="{BB962C8B-B14F-4D97-AF65-F5344CB8AC3E}">
        <p14:creationId xmlns:p14="http://schemas.microsoft.com/office/powerpoint/2010/main" val="3899407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F0769-CF58-AF2B-84AA-C90D092FC14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18E1042-7CDB-9F8E-3323-0651DDB5B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31402A-B6B5-9150-AE36-DB4E3C652593}"/>
              </a:ext>
            </a:extLst>
          </p:cNvPr>
          <p:cNvSpPr>
            <a:spLocks noGrp="1"/>
          </p:cNvSpPr>
          <p:nvPr>
            <p:ph type="title"/>
          </p:nvPr>
        </p:nvSpPr>
        <p:spPr/>
        <p:txBody>
          <a:bodyPr/>
          <a:lstStyle/>
          <a:p>
            <a:r>
              <a:rPr lang="en-IE" dirty="0"/>
              <a:t>Time Management</a:t>
            </a:r>
          </a:p>
        </p:txBody>
      </p:sp>
      <p:sp>
        <p:nvSpPr>
          <p:cNvPr id="3" name="Content Placeholder 2">
            <a:extLst>
              <a:ext uri="{FF2B5EF4-FFF2-40B4-BE49-F238E27FC236}">
                <a16:creationId xmlns:a16="http://schemas.microsoft.com/office/drawing/2014/main" id="{892114B0-8C12-4FEB-2162-E800DB40C152}"/>
              </a:ext>
            </a:extLst>
          </p:cNvPr>
          <p:cNvSpPr>
            <a:spLocks noGrp="1"/>
          </p:cNvSpPr>
          <p:nvPr>
            <p:ph idx="1"/>
          </p:nvPr>
        </p:nvSpPr>
        <p:spPr/>
        <p:txBody>
          <a:bodyPr>
            <a:normAutofit lnSpcReduction="10000"/>
          </a:bodyPr>
          <a:lstStyle/>
          <a:p>
            <a:pPr marL="609600" indent="-609600" eaLnBrk="1" hangingPunct="1">
              <a:buClr>
                <a:schemeClr val="tx1"/>
              </a:buClr>
            </a:pPr>
            <a:r>
              <a:rPr lang="en-US" altLang="en-US" sz="3200" dirty="0"/>
              <a:t>Also, don’t forget to build in time for past exam papers, mock exams and time for working with study buddies:</a:t>
            </a:r>
          </a:p>
          <a:p>
            <a:pPr marL="1066800" lvl="1" indent="-609600">
              <a:buClr>
                <a:schemeClr val="tx1"/>
              </a:buClr>
            </a:pPr>
            <a:r>
              <a:rPr lang="en-US" altLang="en-US" sz="2800" b="1" dirty="0"/>
              <a:t>Past Exam Papers:</a:t>
            </a:r>
            <a:r>
              <a:rPr lang="en-US" altLang="en-US" sz="2800" dirty="0"/>
              <a:t> Review past exams papers to get familiar with the format of the paper and the type of questions.</a:t>
            </a:r>
          </a:p>
          <a:p>
            <a:pPr marL="1066800" lvl="1" indent="-609600">
              <a:buClr>
                <a:schemeClr val="tx1"/>
              </a:buClr>
            </a:pPr>
            <a:r>
              <a:rPr lang="en-US" altLang="en-US" sz="2800" b="1" dirty="0"/>
              <a:t>Mock Exams</a:t>
            </a:r>
            <a:r>
              <a:rPr lang="en-US" altLang="en-US" sz="2800" dirty="0"/>
              <a:t>: Treat it like the real exam, use the same time, and try to replicate the environment, and resources. Complete your revision for key topics before attempting. Do the exam, and fill in forgotten facts with another </a:t>
            </a:r>
            <a:r>
              <a:rPr lang="en-US" altLang="en-US" sz="2800" dirty="0" err="1"/>
              <a:t>colour</a:t>
            </a:r>
            <a:r>
              <a:rPr lang="en-US" altLang="en-US" sz="2800" dirty="0"/>
              <a:t> pen.</a:t>
            </a:r>
          </a:p>
          <a:p>
            <a:pPr marL="1066800" lvl="1" indent="-609600">
              <a:buClr>
                <a:schemeClr val="tx1"/>
              </a:buClr>
            </a:pPr>
            <a:r>
              <a:rPr lang="en-US" altLang="en-US" sz="2800" b="1" dirty="0"/>
              <a:t>Study Buddies</a:t>
            </a:r>
            <a:r>
              <a:rPr lang="en-US" altLang="en-US" sz="2800" dirty="0"/>
              <a:t>: Study buddies can improve understanding, motivation, and test performance. Split complex topics between each member of the team, and teach each other.</a:t>
            </a:r>
            <a:endParaRPr lang="en-IE" altLang="en-US" sz="2800" dirty="0"/>
          </a:p>
        </p:txBody>
      </p:sp>
    </p:spTree>
    <p:extLst>
      <p:ext uri="{BB962C8B-B14F-4D97-AF65-F5344CB8AC3E}">
        <p14:creationId xmlns:p14="http://schemas.microsoft.com/office/powerpoint/2010/main" val="2592154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C7AC1-30A0-1693-67E2-C416CE6A4B0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D8E5E91-1700-C358-DA53-32E277D22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3CBA13-DA6A-535E-24EE-5C019A63E033}"/>
              </a:ext>
            </a:extLst>
          </p:cNvPr>
          <p:cNvSpPr>
            <a:spLocks noGrp="1"/>
          </p:cNvSpPr>
          <p:nvPr>
            <p:ph type="title"/>
          </p:nvPr>
        </p:nvSpPr>
        <p:spPr/>
        <p:txBody>
          <a:bodyPr/>
          <a:lstStyle/>
          <a:p>
            <a:r>
              <a:rPr lang="en-IE" dirty="0"/>
              <a:t>Motivation: Strategies</a:t>
            </a:r>
          </a:p>
        </p:txBody>
      </p:sp>
      <p:sp>
        <p:nvSpPr>
          <p:cNvPr id="3" name="Content Placeholder 2">
            <a:extLst>
              <a:ext uri="{FF2B5EF4-FFF2-40B4-BE49-F238E27FC236}">
                <a16:creationId xmlns:a16="http://schemas.microsoft.com/office/drawing/2014/main" id="{7016D6ED-AFDC-8E1A-0168-13D5628CB7C8}"/>
              </a:ext>
            </a:extLst>
          </p:cNvPr>
          <p:cNvSpPr>
            <a:spLocks noGrp="1"/>
          </p:cNvSpPr>
          <p:nvPr>
            <p:ph idx="1"/>
          </p:nvPr>
        </p:nvSpPr>
        <p:spPr/>
        <p:txBody>
          <a:bodyPr>
            <a:normAutofit/>
          </a:bodyPr>
          <a:lstStyle/>
          <a:p>
            <a:r>
              <a:rPr lang="en-US" sz="3600" dirty="0"/>
              <a:t>We’ll discuss some motivational strategies:</a:t>
            </a:r>
          </a:p>
          <a:p>
            <a:endParaRPr lang="en-US" sz="3600" dirty="0"/>
          </a:p>
          <a:p>
            <a:pPr lvl="1"/>
            <a:r>
              <a:rPr lang="en-US" sz="4000" dirty="0"/>
              <a:t>Rewards</a:t>
            </a:r>
          </a:p>
          <a:p>
            <a:pPr lvl="1"/>
            <a:r>
              <a:rPr lang="en-US" sz="4000" dirty="0"/>
              <a:t>Goals</a:t>
            </a:r>
          </a:p>
          <a:p>
            <a:pPr lvl="1"/>
            <a:r>
              <a:rPr lang="en-US" sz="4000" dirty="0"/>
              <a:t>Visualization</a:t>
            </a:r>
          </a:p>
          <a:p>
            <a:pPr lvl="1"/>
            <a:r>
              <a:rPr lang="en-US" sz="4000" dirty="0"/>
              <a:t>Health</a:t>
            </a:r>
            <a:endParaRPr lang="en-IE" sz="3600" dirty="0"/>
          </a:p>
        </p:txBody>
      </p:sp>
    </p:spTree>
    <p:extLst>
      <p:ext uri="{BB962C8B-B14F-4D97-AF65-F5344CB8AC3E}">
        <p14:creationId xmlns:p14="http://schemas.microsoft.com/office/powerpoint/2010/main" val="2749201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holding a pen and shading circles on a sheet">
            <a:extLst>
              <a:ext uri="{FF2B5EF4-FFF2-40B4-BE49-F238E27FC236}">
                <a16:creationId xmlns:a16="http://schemas.microsoft.com/office/drawing/2014/main" id="{1221F872-7E97-D9DF-1580-CCA01D3F260A}"/>
              </a:ext>
            </a:extLst>
          </p:cNvPr>
          <p:cNvPicPr>
            <a:picLocks noChangeAspect="1"/>
          </p:cNvPicPr>
          <p:nvPr/>
        </p:nvPicPr>
        <p:blipFill>
          <a:blip r:embed="rId2">
            <a:alphaModFix amt="50000"/>
          </a:blip>
          <a:srcRect t="873" b="2560"/>
          <a:stretch/>
        </p:blipFill>
        <p:spPr>
          <a:xfrm>
            <a:off x="20" y="1"/>
            <a:ext cx="12191980" cy="6857999"/>
          </a:xfrm>
          <a:prstGeom prst="rect">
            <a:avLst/>
          </a:prstGeom>
        </p:spPr>
      </p:pic>
      <p:sp>
        <p:nvSpPr>
          <p:cNvPr id="2" name="Title 1">
            <a:extLst>
              <a:ext uri="{FF2B5EF4-FFF2-40B4-BE49-F238E27FC236}">
                <a16:creationId xmlns:a16="http://schemas.microsoft.com/office/drawing/2014/main" id="{E4BC26C6-6840-592A-95CE-83513E332E06}"/>
              </a:ext>
            </a:extLst>
          </p:cNvPr>
          <p:cNvSpPr>
            <a:spLocks noGrp="1"/>
          </p:cNvSpPr>
          <p:nvPr>
            <p:ph type="ctrTitle"/>
          </p:nvPr>
        </p:nvSpPr>
        <p:spPr>
          <a:xfrm>
            <a:off x="1524000" y="1122362"/>
            <a:ext cx="9144000" cy="2900518"/>
          </a:xfrm>
        </p:spPr>
        <p:txBody>
          <a:bodyPr>
            <a:normAutofit/>
          </a:bodyPr>
          <a:lstStyle/>
          <a:p>
            <a:r>
              <a:rPr lang="en-US" sz="8000" dirty="0">
                <a:solidFill>
                  <a:srgbClr val="FFFFFF"/>
                </a:solidFill>
              </a:rPr>
              <a:t>Doing the Exam</a:t>
            </a:r>
            <a:endParaRPr lang="en-IE" sz="8000" dirty="0">
              <a:solidFill>
                <a:srgbClr val="FFFFFF"/>
              </a:solidFill>
            </a:endParaRPr>
          </a:p>
        </p:txBody>
      </p:sp>
    </p:spTree>
    <p:extLst>
      <p:ext uri="{BB962C8B-B14F-4D97-AF65-F5344CB8AC3E}">
        <p14:creationId xmlns:p14="http://schemas.microsoft.com/office/powerpoint/2010/main" val="3705628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7333-E000-EAC6-9500-1A9AEE7FE8C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CD211FA-6699-0ECB-E93C-5863AA3B2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829306-B81E-1B9E-15EB-EDACFE8B039C}"/>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BEFORE THE EXAM</a:t>
            </a:r>
            <a:endParaRPr lang="en-IE" dirty="0"/>
          </a:p>
        </p:txBody>
      </p:sp>
      <p:sp>
        <p:nvSpPr>
          <p:cNvPr id="3" name="Content Placeholder 2">
            <a:extLst>
              <a:ext uri="{FF2B5EF4-FFF2-40B4-BE49-F238E27FC236}">
                <a16:creationId xmlns:a16="http://schemas.microsoft.com/office/drawing/2014/main" id="{A1037D62-CCEB-AF54-D2C9-D09080D6263B}"/>
              </a:ext>
            </a:extLst>
          </p:cNvPr>
          <p:cNvSpPr>
            <a:spLocks noGrp="1"/>
          </p:cNvSpPr>
          <p:nvPr>
            <p:ph idx="1"/>
          </p:nvPr>
        </p:nvSpPr>
        <p:spPr/>
        <p:txBody>
          <a:bodyPr>
            <a:normAutofit fontScale="77500" lnSpcReduction="20000"/>
          </a:bodyPr>
          <a:lstStyle/>
          <a:p>
            <a:pPr marL="609600" indent="-609600" eaLnBrk="1" hangingPunct="1">
              <a:buClr>
                <a:schemeClr val="tx1"/>
              </a:buClr>
            </a:pPr>
            <a:r>
              <a:rPr lang="en-US" altLang="en-US" sz="4400" b="1" dirty="0"/>
              <a:t>THE NIGHT BEFORE THE EXAM</a:t>
            </a:r>
          </a:p>
          <a:p>
            <a:pPr marL="609600" indent="-609600" eaLnBrk="1" hangingPunct="1">
              <a:buClr>
                <a:schemeClr val="tx1"/>
              </a:buClr>
            </a:pPr>
            <a:r>
              <a:rPr lang="en-US" altLang="en-US" sz="4400" dirty="0"/>
              <a:t>Get to bed on time.</a:t>
            </a:r>
          </a:p>
          <a:p>
            <a:pPr marL="609600" indent="-609600" eaLnBrk="1" hangingPunct="1">
              <a:buClr>
                <a:schemeClr val="tx1"/>
              </a:buClr>
            </a:pPr>
            <a:r>
              <a:rPr lang="en-US" altLang="en-US" sz="4400" dirty="0"/>
              <a:t>Try not to get in any fights with family and friends</a:t>
            </a:r>
          </a:p>
          <a:p>
            <a:pPr marL="609600" indent="-609600" eaLnBrk="1" hangingPunct="1">
              <a:buClr>
                <a:schemeClr val="tx1"/>
              </a:buClr>
            </a:pPr>
            <a:r>
              <a:rPr lang="en-US" altLang="en-US" sz="4400" dirty="0"/>
              <a:t>Pack the following items:</a:t>
            </a:r>
          </a:p>
          <a:p>
            <a:pPr marL="1066800" lvl="1" indent="-609600">
              <a:buClr>
                <a:schemeClr val="tx1"/>
              </a:buClr>
            </a:pPr>
            <a:r>
              <a:rPr lang="en-US" altLang="en-US" sz="4000" dirty="0"/>
              <a:t>Some different </a:t>
            </a:r>
            <a:r>
              <a:rPr lang="en-US" altLang="en-US" sz="4000" dirty="0" err="1"/>
              <a:t>coloured</a:t>
            </a:r>
            <a:r>
              <a:rPr lang="en-US" altLang="en-US" sz="4000" dirty="0"/>
              <a:t> pens (including a pink/purple pen for underlining)</a:t>
            </a:r>
          </a:p>
          <a:p>
            <a:pPr marL="1066800" lvl="1" indent="-609600">
              <a:buClr>
                <a:schemeClr val="tx1"/>
              </a:buClr>
            </a:pPr>
            <a:r>
              <a:rPr lang="en-US" altLang="en-US" sz="4000" dirty="0"/>
              <a:t>Some pencils</a:t>
            </a:r>
          </a:p>
          <a:p>
            <a:pPr marL="1066800" lvl="1" indent="-609600">
              <a:buClr>
                <a:schemeClr val="tx1"/>
              </a:buClr>
            </a:pPr>
            <a:r>
              <a:rPr lang="en-US" altLang="en-US" sz="4000" dirty="0"/>
              <a:t>Pencil </a:t>
            </a:r>
            <a:r>
              <a:rPr lang="en-US" altLang="en-US" sz="4000" dirty="0" err="1"/>
              <a:t>pairers</a:t>
            </a:r>
            <a:r>
              <a:rPr lang="en-US" altLang="en-US" sz="4000" dirty="0"/>
              <a:t> and erasers</a:t>
            </a:r>
          </a:p>
          <a:p>
            <a:pPr marL="1066800" lvl="1" indent="-609600">
              <a:buClr>
                <a:schemeClr val="tx1"/>
              </a:buClr>
            </a:pPr>
            <a:r>
              <a:rPr lang="en-US" altLang="en-US" sz="4000" dirty="0"/>
              <a:t>A small ruler</a:t>
            </a:r>
          </a:p>
          <a:p>
            <a:pPr marL="1066800" lvl="1" indent="-609600">
              <a:buClr>
                <a:schemeClr val="tx1"/>
              </a:buClr>
            </a:pPr>
            <a:r>
              <a:rPr lang="en-US" altLang="en-US" sz="4000" dirty="0"/>
              <a:t>Food and drink</a:t>
            </a:r>
          </a:p>
          <a:p>
            <a:pPr marL="609600" indent="-609600" eaLnBrk="1" hangingPunct="1">
              <a:buClr>
                <a:schemeClr val="tx1"/>
              </a:buClr>
            </a:pPr>
            <a:endParaRPr lang="en-IE" altLang="en-US" sz="4400" dirty="0"/>
          </a:p>
        </p:txBody>
      </p:sp>
    </p:spTree>
    <p:extLst>
      <p:ext uri="{BB962C8B-B14F-4D97-AF65-F5344CB8AC3E}">
        <p14:creationId xmlns:p14="http://schemas.microsoft.com/office/powerpoint/2010/main" val="38871855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40316-35B3-BAAE-2976-CBD7678D6428}"/>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E7E51BD-FEEA-F2ED-072E-D8E4F984E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ADF63D-073A-993F-9C7B-371B00125375}"/>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BEFORE THE EXAM</a:t>
            </a:r>
            <a:endParaRPr lang="en-IE" dirty="0"/>
          </a:p>
        </p:txBody>
      </p:sp>
      <p:sp>
        <p:nvSpPr>
          <p:cNvPr id="3" name="Content Placeholder 2">
            <a:extLst>
              <a:ext uri="{FF2B5EF4-FFF2-40B4-BE49-F238E27FC236}">
                <a16:creationId xmlns:a16="http://schemas.microsoft.com/office/drawing/2014/main" id="{C5FD49C6-AA63-3F1F-1CA1-B01586E9D8E9}"/>
              </a:ext>
            </a:extLst>
          </p:cNvPr>
          <p:cNvSpPr>
            <a:spLocks noGrp="1"/>
          </p:cNvSpPr>
          <p:nvPr>
            <p:ph idx="1"/>
          </p:nvPr>
        </p:nvSpPr>
        <p:spPr/>
        <p:txBody>
          <a:bodyPr>
            <a:normAutofit fontScale="77500" lnSpcReduction="20000"/>
          </a:bodyPr>
          <a:lstStyle/>
          <a:p>
            <a:pPr marL="609600" indent="-609600" eaLnBrk="1" hangingPunct="1">
              <a:buClr>
                <a:schemeClr val="tx1"/>
              </a:buClr>
            </a:pPr>
            <a:r>
              <a:rPr lang="en-US" altLang="en-US" sz="4400" b="1" dirty="0"/>
              <a:t>THE MORNING OF THE EXAM</a:t>
            </a:r>
          </a:p>
          <a:p>
            <a:pPr marL="609600" indent="-609600" eaLnBrk="1" hangingPunct="1">
              <a:buClr>
                <a:schemeClr val="tx1"/>
              </a:buClr>
            </a:pPr>
            <a:r>
              <a:rPr lang="en-US" altLang="en-US" sz="4400" dirty="0"/>
              <a:t>Start you day as always </a:t>
            </a:r>
          </a:p>
          <a:p>
            <a:pPr marL="609600" indent="-609600" eaLnBrk="1" hangingPunct="1">
              <a:buClr>
                <a:schemeClr val="tx1"/>
              </a:buClr>
            </a:pPr>
            <a:r>
              <a:rPr lang="en-US" altLang="en-US" sz="4400" dirty="0"/>
              <a:t>Eat a good breakfast if you can</a:t>
            </a:r>
          </a:p>
          <a:p>
            <a:pPr marL="609600" indent="-609600" eaLnBrk="1" hangingPunct="1">
              <a:buClr>
                <a:schemeClr val="tx1"/>
              </a:buClr>
            </a:pPr>
            <a:r>
              <a:rPr lang="en-US" altLang="en-US" sz="4400" dirty="0"/>
              <a:t>Make sure you are hydrated</a:t>
            </a:r>
          </a:p>
          <a:p>
            <a:pPr marL="609600" indent="-609600" eaLnBrk="1" hangingPunct="1">
              <a:buClr>
                <a:schemeClr val="tx1"/>
              </a:buClr>
            </a:pPr>
            <a:r>
              <a:rPr lang="en-US" altLang="en-US" sz="4400" dirty="0"/>
              <a:t>Think of what reward you will give yourself after the exams are over </a:t>
            </a:r>
          </a:p>
          <a:p>
            <a:pPr marL="609600" indent="-609600" eaLnBrk="1" hangingPunct="1">
              <a:buClr>
                <a:schemeClr val="tx1"/>
              </a:buClr>
            </a:pPr>
            <a:r>
              <a:rPr lang="en-US" altLang="en-US" sz="4400" dirty="0"/>
              <a:t>Review some of the key concepts</a:t>
            </a:r>
          </a:p>
          <a:p>
            <a:pPr marL="609600" indent="-609600" eaLnBrk="1" hangingPunct="1">
              <a:buClr>
                <a:schemeClr val="tx1"/>
              </a:buClr>
            </a:pPr>
            <a:r>
              <a:rPr lang="en-US" altLang="en-US" sz="4400" dirty="0"/>
              <a:t>Visual success and practice calm breathing</a:t>
            </a:r>
          </a:p>
          <a:p>
            <a:pPr marL="609600" indent="-609600" eaLnBrk="1" hangingPunct="1">
              <a:buClr>
                <a:schemeClr val="tx1"/>
              </a:buClr>
            </a:pPr>
            <a:r>
              <a:rPr lang="en-US" altLang="en-US" sz="4400" dirty="0"/>
              <a:t>BE POSITIVE</a:t>
            </a:r>
            <a:endParaRPr lang="en-IE" altLang="en-US" sz="4400" dirty="0"/>
          </a:p>
        </p:txBody>
      </p:sp>
    </p:spTree>
    <p:extLst>
      <p:ext uri="{BB962C8B-B14F-4D97-AF65-F5344CB8AC3E}">
        <p14:creationId xmlns:p14="http://schemas.microsoft.com/office/powerpoint/2010/main" val="2211756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92C0E-1744-A443-EB69-C245A905075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2D72ED9A-B419-6710-5BC4-FC4827C08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121305-31A2-8EFA-03DF-7D95DE1AE1C1}"/>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EB47DFA7-AD06-F07C-0BB3-86369806B4B7}"/>
              </a:ext>
            </a:extLst>
          </p:cNvPr>
          <p:cNvSpPr>
            <a:spLocks noGrp="1"/>
          </p:cNvSpPr>
          <p:nvPr>
            <p:ph idx="1"/>
          </p:nvPr>
        </p:nvSpPr>
        <p:spPr/>
        <p:txBody>
          <a:bodyPr>
            <a:normAutofit lnSpcReduction="10000"/>
          </a:bodyPr>
          <a:lstStyle/>
          <a:p>
            <a:pPr marL="609600" indent="-609600" eaLnBrk="1" hangingPunct="1">
              <a:buClr>
                <a:schemeClr val="tx1"/>
              </a:buClr>
            </a:pPr>
            <a:r>
              <a:rPr lang="en-US" altLang="en-US" sz="4400" b="1" dirty="0"/>
              <a:t>At the Start of the Exam BREATH:</a:t>
            </a:r>
          </a:p>
          <a:p>
            <a:pPr marL="1066800" lvl="1" indent="-609600">
              <a:buClr>
                <a:schemeClr val="tx1"/>
              </a:buClr>
            </a:pPr>
            <a:r>
              <a:rPr lang="en-US" altLang="en-US" sz="4000" dirty="0"/>
              <a:t>Take a deep breath and relax </a:t>
            </a:r>
          </a:p>
          <a:p>
            <a:pPr marL="1066800" lvl="1" indent="-609600">
              <a:buClr>
                <a:schemeClr val="tx1"/>
              </a:buClr>
            </a:pPr>
            <a:r>
              <a:rPr lang="en-US" altLang="en-US" sz="4000" dirty="0"/>
              <a:t>Remain calm </a:t>
            </a:r>
          </a:p>
          <a:p>
            <a:pPr marL="1066800" lvl="1" indent="-609600">
              <a:buClr>
                <a:schemeClr val="tx1"/>
              </a:buClr>
            </a:pPr>
            <a:r>
              <a:rPr lang="en-US" altLang="en-US" sz="4000" dirty="0"/>
              <a:t>If you are getting nervous, picture a shaft of warm, blue light coming down from the sky and warming you</a:t>
            </a:r>
          </a:p>
          <a:p>
            <a:pPr marL="1066800" lvl="1" indent="-609600">
              <a:buClr>
                <a:schemeClr val="tx1"/>
              </a:buClr>
            </a:pPr>
            <a:r>
              <a:rPr lang="en-US" altLang="en-US" sz="4000" dirty="0"/>
              <a:t>If that doesn’t work, wiggle your toes in your shoes</a:t>
            </a:r>
            <a:endParaRPr lang="en-IE" altLang="en-US" sz="4000" dirty="0"/>
          </a:p>
        </p:txBody>
      </p:sp>
    </p:spTree>
    <p:extLst>
      <p:ext uri="{BB962C8B-B14F-4D97-AF65-F5344CB8AC3E}">
        <p14:creationId xmlns:p14="http://schemas.microsoft.com/office/powerpoint/2010/main" val="884114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34C70-8FB0-6587-1B82-00E99B8F1BF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F5E6BDEB-1967-DF67-F1DF-213FB31DA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012049-5453-8F5D-EFAF-88FD2E000C76}"/>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A2451510-EE05-3615-3AA5-7FCE3B308DE5}"/>
              </a:ext>
            </a:extLst>
          </p:cNvPr>
          <p:cNvSpPr>
            <a:spLocks noGrp="1"/>
          </p:cNvSpPr>
          <p:nvPr>
            <p:ph idx="1"/>
          </p:nvPr>
        </p:nvSpPr>
        <p:spPr/>
        <p:txBody>
          <a:bodyPr>
            <a:normAutofit/>
          </a:bodyPr>
          <a:lstStyle/>
          <a:p>
            <a:pPr marL="609600" indent="-609600" eaLnBrk="1" hangingPunct="1">
              <a:buClr>
                <a:schemeClr val="tx1"/>
              </a:buClr>
            </a:pPr>
            <a:r>
              <a:rPr lang="en-US" altLang="en-US" sz="4400" b="1" dirty="0"/>
              <a:t>At the Start of the Exam:</a:t>
            </a:r>
          </a:p>
          <a:p>
            <a:pPr marL="1066800" lvl="1" indent="-609600">
              <a:buClr>
                <a:schemeClr val="tx1"/>
              </a:buClr>
            </a:pPr>
            <a:r>
              <a:rPr lang="en-US" altLang="en-US" sz="4000" dirty="0"/>
              <a:t>Now once you turn over the exam paper, carefully read all instructions on the exam paper, especially when given options of questions to answer.</a:t>
            </a:r>
          </a:p>
          <a:p>
            <a:pPr marL="1066800" lvl="1" indent="-609600">
              <a:buClr>
                <a:schemeClr val="tx1"/>
              </a:buClr>
            </a:pPr>
            <a:endParaRPr lang="en-US" altLang="en-US" sz="4000" dirty="0"/>
          </a:p>
          <a:p>
            <a:pPr marL="1066800" lvl="1" indent="-609600">
              <a:buClr>
                <a:schemeClr val="tx1"/>
              </a:buClr>
            </a:pPr>
            <a:r>
              <a:rPr lang="en-US" altLang="en-US" sz="4000" dirty="0"/>
              <a:t>Now read them again.</a:t>
            </a:r>
            <a:endParaRPr lang="en-IE" altLang="en-US" sz="4000" dirty="0"/>
          </a:p>
        </p:txBody>
      </p:sp>
    </p:spTree>
    <p:extLst>
      <p:ext uri="{BB962C8B-B14F-4D97-AF65-F5344CB8AC3E}">
        <p14:creationId xmlns:p14="http://schemas.microsoft.com/office/powerpoint/2010/main" val="217014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C252-2027-8A76-8548-48D4310F204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74F3396-E94A-1311-4B69-8748A7711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922C1A-5FF6-3F8F-68F9-48A2AD8B0F60}"/>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42C8F49C-AF4C-1149-FF5F-0AEFEC9A12BD}"/>
              </a:ext>
            </a:extLst>
          </p:cNvPr>
          <p:cNvSpPr>
            <a:spLocks noGrp="1"/>
          </p:cNvSpPr>
          <p:nvPr>
            <p:ph idx="1"/>
          </p:nvPr>
        </p:nvSpPr>
        <p:spPr/>
        <p:txBody>
          <a:bodyPr>
            <a:normAutofit/>
          </a:bodyPr>
          <a:lstStyle/>
          <a:p>
            <a:pPr marL="609600" indent="-609600" eaLnBrk="1" hangingPunct="1">
              <a:buClr>
                <a:schemeClr val="tx1"/>
              </a:buClr>
            </a:pPr>
            <a:r>
              <a:rPr lang="en-US" altLang="en-US" sz="4400" b="1" dirty="0"/>
              <a:t>At the Start of the Exam:</a:t>
            </a:r>
          </a:p>
          <a:p>
            <a:pPr marL="1066800" lvl="1" indent="-609600">
              <a:buClr>
                <a:schemeClr val="tx1"/>
              </a:buClr>
            </a:pPr>
            <a:r>
              <a:rPr lang="en-US" altLang="en-US" sz="4000" dirty="0"/>
              <a:t>Read all of the questions on the paper </a:t>
            </a:r>
          </a:p>
          <a:p>
            <a:pPr marL="1066800" lvl="1" indent="-609600">
              <a:buClr>
                <a:schemeClr val="tx1"/>
              </a:buClr>
            </a:pPr>
            <a:endParaRPr lang="en-US" altLang="en-US" sz="4000" dirty="0"/>
          </a:p>
          <a:p>
            <a:pPr marL="1066800" lvl="1" indent="-609600">
              <a:buClr>
                <a:schemeClr val="tx1"/>
              </a:buClr>
            </a:pPr>
            <a:r>
              <a:rPr lang="en-US" altLang="en-US" sz="4000" dirty="0"/>
              <a:t>Choose the questions you wish to answer carefully</a:t>
            </a:r>
            <a:endParaRPr lang="en-IE" altLang="en-US" sz="4000" dirty="0"/>
          </a:p>
        </p:txBody>
      </p:sp>
    </p:spTree>
    <p:extLst>
      <p:ext uri="{BB962C8B-B14F-4D97-AF65-F5344CB8AC3E}">
        <p14:creationId xmlns:p14="http://schemas.microsoft.com/office/powerpoint/2010/main" val="29835716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638B0-62E7-3761-36A7-463E57B2446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3B48E78-D013-CB1A-E2D3-2AA48BC18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87804C-079A-1251-6DC1-CC839E684535}"/>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72283F9C-428B-4050-85BC-88AEA8FC1C80}"/>
              </a:ext>
            </a:extLst>
          </p:cNvPr>
          <p:cNvSpPr>
            <a:spLocks noGrp="1"/>
          </p:cNvSpPr>
          <p:nvPr>
            <p:ph idx="1"/>
          </p:nvPr>
        </p:nvSpPr>
        <p:spPr/>
        <p:txBody>
          <a:bodyPr>
            <a:normAutofit fontScale="92500" lnSpcReduction="20000"/>
          </a:bodyPr>
          <a:lstStyle/>
          <a:p>
            <a:pPr marL="609600" indent="-609600" eaLnBrk="1" hangingPunct="1">
              <a:buClr>
                <a:schemeClr val="tx1"/>
              </a:buClr>
            </a:pPr>
            <a:r>
              <a:rPr lang="en-US" altLang="en-US" sz="4400" b="1" dirty="0"/>
              <a:t>During the Exam:</a:t>
            </a:r>
          </a:p>
          <a:p>
            <a:pPr marL="1066800" lvl="1" indent="-609600">
              <a:buClr>
                <a:schemeClr val="tx1"/>
              </a:buClr>
            </a:pPr>
            <a:r>
              <a:rPr lang="en-US" altLang="en-US" sz="4000" dirty="0"/>
              <a:t>WRITING</a:t>
            </a:r>
          </a:p>
          <a:p>
            <a:pPr marL="1524000" lvl="2" indent="-609600">
              <a:buClr>
                <a:schemeClr val="tx1"/>
              </a:buClr>
            </a:pPr>
            <a:r>
              <a:rPr lang="en-US" altLang="en-US" sz="3600" dirty="0"/>
              <a:t>Write in clear, concise legible English and give all necessary details.</a:t>
            </a:r>
          </a:p>
          <a:p>
            <a:pPr marL="1524000" lvl="2" indent="-609600">
              <a:buClr>
                <a:schemeClr val="tx1"/>
              </a:buClr>
            </a:pPr>
            <a:endParaRPr lang="en-US" altLang="en-US" sz="3600" dirty="0"/>
          </a:p>
          <a:p>
            <a:pPr marL="1066800" lvl="1" indent="-609600">
              <a:buClr>
                <a:schemeClr val="tx1"/>
              </a:buClr>
            </a:pPr>
            <a:r>
              <a:rPr lang="en-US" altLang="en-US" sz="4000" dirty="0"/>
              <a:t>DIAGRAMS</a:t>
            </a:r>
          </a:p>
          <a:p>
            <a:pPr marL="1524000" lvl="2" indent="-609600">
              <a:buClr>
                <a:schemeClr val="tx1"/>
              </a:buClr>
            </a:pPr>
            <a:r>
              <a:rPr lang="en-US" altLang="en-US" sz="3600" dirty="0"/>
              <a:t>Make them large </a:t>
            </a:r>
          </a:p>
          <a:p>
            <a:pPr marL="1524000" lvl="2" indent="-609600">
              <a:buClr>
                <a:schemeClr val="tx1"/>
              </a:buClr>
            </a:pPr>
            <a:r>
              <a:rPr lang="en-US" altLang="en-US" sz="3600"/>
              <a:t>Label them </a:t>
            </a:r>
            <a:r>
              <a:rPr lang="en-US" altLang="en-US" sz="3600" dirty="0"/>
              <a:t>clearly </a:t>
            </a:r>
          </a:p>
          <a:p>
            <a:pPr marL="1524000" lvl="2" indent="-609600">
              <a:buClr>
                <a:schemeClr val="tx1"/>
              </a:buClr>
            </a:pPr>
            <a:r>
              <a:rPr lang="en-US" altLang="en-US" sz="3600" dirty="0"/>
              <a:t>Draw in pencil first</a:t>
            </a:r>
          </a:p>
          <a:p>
            <a:pPr marL="1524000" lvl="2" indent="-609600">
              <a:buClr>
                <a:schemeClr val="tx1"/>
              </a:buClr>
            </a:pPr>
            <a:r>
              <a:rPr lang="en-US" altLang="en-US" sz="3600" dirty="0"/>
              <a:t>Use many </a:t>
            </a:r>
            <a:r>
              <a:rPr lang="en-US" altLang="en-US" sz="3600" dirty="0" err="1"/>
              <a:t>colours</a:t>
            </a:r>
            <a:endParaRPr lang="en-IE" altLang="en-US" sz="3600" dirty="0"/>
          </a:p>
        </p:txBody>
      </p:sp>
    </p:spTree>
    <p:extLst>
      <p:ext uri="{BB962C8B-B14F-4D97-AF65-F5344CB8AC3E}">
        <p14:creationId xmlns:p14="http://schemas.microsoft.com/office/powerpoint/2010/main" val="3882331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A2757-2A0F-275D-14C1-76DA0ACB50E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233F1E63-3FDB-803E-C075-2061CF9CE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1DFE91-0864-B776-6E0F-96A166FF88D2}"/>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19948E53-47E2-5FA2-C733-04B8E1E338BB}"/>
              </a:ext>
            </a:extLst>
          </p:cNvPr>
          <p:cNvSpPr>
            <a:spLocks noGrp="1"/>
          </p:cNvSpPr>
          <p:nvPr>
            <p:ph idx="1"/>
          </p:nvPr>
        </p:nvSpPr>
        <p:spPr/>
        <p:txBody>
          <a:bodyPr>
            <a:normAutofit/>
          </a:bodyPr>
          <a:lstStyle/>
          <a:p>
            <a:pPr marL="609600" indent="-609600" eaLnBrk="1" hangingPunct="1">
              <a:buClr>
                <a:schemeClr val="tx1"/>
              </a:buClr>
            </a:pPr>
            <a:r>
              <a:rPr lang="en-US" altLang="en-US" sz="4400" b="1" dirty="0"/>
              <a:t>During the Exam:</a:t>
            </a:r>
          </a:p>
          <a:p>
            <a:pPr marL="1066800" lvl="1" indent="-609600">
              <a:buClr>
                <a:schemeClr val="tx1"/>
              </a:buClr>
            </a:pPr>
            <a:r>
              <a:rPr lang="en-US" altLang="en-US" sz="4000" dirty="0"/>
              <a:t>ROUGH WORK</a:t>
            </a:r>
          </a:p>
          <a:p>
            <a:pPr marL="1524000" lvl="2" indent="-609600">
              <a:buClr>
                <a:schemeClr val="tx1"/>
              </a:buClr>
            </a:pPr>
            <a:r>
              <a:rPr lang="en-US" altLang="en-US" sz="3200" dirty="0"/>
              <a:t>If there is content you need to get down on the paper immediately to help you remember it, just write down the heading “Rough Work” at the top of the</a:t>
            </a:r>
            <a:r>
              <a:rPr lang="en-IE" altLang="en-US" sz="3200" dirty="0"/>
              <a:t> page, and similarly, if you are planning a question and need to sketch it out, write down “Rough Work” and the Question number.</a:t>
            </a:r>
            <a:endParaRPr lang="en-US" altLang="en-US" sz="3200" dirty="0"/>
          </a:p>
        </p:txBody>
      </p:sp>
    </p:spTree>
    <p:extLst>
      <p:ext uri="{BB962C8B-B14F-4D97-AF65-F5344CB8AC3E}">
        <p14:creationId xmlns:p14="http://schemas.microsoft.com/office/powerpoint/2010/main" val="18249575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B709C-D4C1-A195-4171-8DB871539686}"/>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B1B3A81-9348-5462-E783-5A9363236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7E9E58-7F0D-DA32-CB91-249026E2DEBA}"/>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B85FDC20-3C49-6BEB-B263-BA8CB1C5AFAD}"/>
              </a:ext>
            </a:extLst>
          </p:cNvPr>
          <p:cNvSpPr>
            <a:spLocks noGrp="1"/>
          </p:cNvSpPr>
          <p:nvPr>
            <p:ph idx="1"/>
          </p:nvPr>
        </p:nvSpPr>
        <p:spPr/>
        <p:txBody>
          <a:bodyPr>
            <a:normAutofit fontScale="92500" lnSpcReduction="20000"/>
          </a:bodyPr>
          <a:lstStyle/>
          <a:p>
            <a:pPr marL="609600" indent="-609600" eaLnBrk="1" hangingPunct="1">
              <a:buClr>
                <a:schemeClr val="tx1"/>
              </a:buClr>
            </a:pPr>
            <a:r>
              <a:rPr lang="en-US" altLang="en-US" sz="4400" b="1" dirty="0"/>
              <a:t>During the Exam:</a:t>
            </a:r>
            <a:endParaRPr lang="en-US" altLang="en-US" sz="4400" dirty="0"/>
          </a:p>
          <a:p>
            <a:pPr marL="609600" indent="-609600" eaLnBrk="1" hangingPunct="1">
              <a:buClr>
                <a:schemeClr val="tx1"/>
              </a:buClr>
            </a:pPr>
            <a:r>
              <a:rPr lang="en-US" altLang="en-US" sz="4400" dirty="0"/>
              <a:t>WHICH QUESTION FIRST?</a:t>
            </a:r>
          </a:p>
          <a:p>
            <a:pPr marL="1066800" lvl="1" indent="-609600">
              <a:buClr>
                <a:schemeClr val="tx1"/>
              </a:buClr>
            </a:pPr>
            <a:r>
              <a:rPr lang="en-US" altLang="en-US" sz="4000" dirty="0"/>
              <a:t>You should do the question you are more confident of answering first.</a:t>
            </a:r>
          </a:p>
          <a:p>
            <a:pPr marL="1066800" lvl="1" indent="-609600">
              <a:buClr>
                <a:schemeClr val="tx1"/>
              </a:buClr>
            </a:pPr>
            <a:r>
              <a:rPr lang="en-US" altLang="en-US" sz="4000" dirty="0"/>
              <a:t>This gets you started working immediately, steadies the nerves and gives you confidence.</a:t>
            </a:r>
          </a:p>
          <a:p>
            <a:pPr marL="1066800" lvl="1" indent="-609600">
              <a:buClr>
                <a:schemeClr val="tx1"/>
              </a:buClr>
            </a:pPr>
            <a:r>
              <a:rPr lang="en-US" altLang="en-US" sz="4000" dirty="0"/>
              <a:t>Starting with a harder one first may increase the amount of time spent on the first essay, causing you to panic and rush the second.</a:t>
            </a:r>
          </a:p>
        </p:txBody>
      </p:sp>
    </p:spTree>
    <p:extLst>
      <p:ext uri="{BB962C8B-B14F-4D97-AF65-F5344CB8AC3E}">
        <p14:creationId xmlns:p14="http://schemas.microsoft.com/office/powerpoint/2010/main" val="188806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F0EB9-0B1A-E327-FDD4-80C2F594731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099DE7D-8D22-963D-1098-7BA190C02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25A40C-2E91-D01A-F194-AF0963E3AE09}"/>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A7D0BD20-A50D-E4F8-D190-634A0180D541}"/>
              </a:ext>
            </a:extLst>
          </p:cNvPr>
          <p:cNvSpPr>
            <a:spLocks noGrp="1"/>
          </p:cNvSpPr>
          <p:nvPr>
            <p:ph idx="1"/>
          </p:nvPr>
        </p:nvSpPr>
        <p:spPr/>
        <p:txBody>
          <a:bodyPr>
            <a:normAutofit fontScale="85000" lnSpcReduction="20000"/>
          </a:bodyPr>
          <a:lstStyle/>
          <a:p>
            <a:pPr marL="609600" indent="-609600" eaLnBrk="1" hangingPunct="1">
              <a:buClr>
                <a:schemeClr val="tx1"/>
              </a:buClr>
            </a:pPr>
            <a:r>
              <a:rPr lang="en-US" altLang="en-US" sz="4400" b="1" dirty="0"/>
              <a:t>During the Exam:</a:t>
            </a:r>
            <a:endParaRPr lang="en-US" altLang="en-US" sz="4400" dirty="0"/>
          </a:p>
          <a:p>
            <a:pPr marL="609600" indent="-609600" eaLnBrk="1" hangingPunct="1">
              <a:buClr>
                <a:schemeClr val="tx1"/>
              </a:buClr>
            </a:pPr>
            <a:r>
              <a:rPr lang="en-US" altLang="en-US" sz="4400" dirty="0"/>
              <a:t>PLANNING YOUR ANSWER</a:t>
            </a:r>
          </a:p>
          <a:p>
            <a:pPr marL="1066800" lvl="1" indent="-609600">
              <a:buClr>
                <a:schemeClr val="tx1"/>
              </a:buClr>
            </a:pPr>
            <a:r>
              <a:rPr lang="en-US" altLang="en-US" sz="4000" dirty="0"/>
              <a:t>When faced with an exam question a good staring point is to gather ideas.</a:t>
            </a:r>
          </a:p>
          <a:p>
            <a:pPr marL="1066800" lvl="1" indent="-609600">
              <a:buClr>
                <a:schemeClr val="tx1"/>
              </a:buClr>
            </a:pPr>
            <a:r>
              <a:rPr lang="en-US" altLang="en-US" sz="4000" dirty="0"/>
              <a:t>Write these down on paper in any order.</a:t>
            </a:r>
          </a:p>
          <a:p>
            <a:pPr marL="1066800" lvl="1" indent="-609600">
              <a:buClr>
                <a:schemeClr val="tx1"/>
              </a:buClr>
            </a:pPr>
            <a:r>
              <a:rPr lang="en-US" altLang="en-US" sz="4000" dirty="0"/>
              <a:t>The more ideas you have, the more can select when you start to write.</a:t>
            </a:r>
          </a:p>
          <a:p>
            <a:pPr marL="1066800" lvl="1" indent="-609600">
              <a:buClr>
                <a:schemeClr val="tx1"/>
              </a:buClr>
            </a:pPr>
            <a:r>
              <a:rPr lang="en-US" altLang="en-US" sz="4000" dirty="0"/>
              <a:t>Ideas should occur to as you write and these can be accepted or rejected according to your answer plan</a:t>
            </a:r>
          </a:p>
        </p:txBody>
      </p:sp>
    </p:spTree>
    <p:extLst>
      <p:ext uri="{BB962C8B-B14F-4D97-AF65-F5344CB8AC3E}">
        <p14:creationId xmlns:p14="http://schemas.microsoft.com/office/powerpoint/2010/main" val="258809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D3C95-D00A-AC23-4875-B1BCDABDFA0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21543616-88C1-3641-D086-CA2EAABFE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659868-F55E-C886-3E40-8C3354949C5B}"/>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A172EF79-F678-4907-D6B3-B0C97AA1C275}"/>
              </a:ext>
            </a:extLst>
          </p:cNvPr>
          <p:cNvSpPr>
            <a:spLocks noGrp="1"/>
          </p:cNvSpPr>
          <p:nvPr>
            <p:ph idx="1"/>
          </p:nvPr>
        </p:nvSpPr>
        <p:spPr/>
        <p:txBody>
          <a:bodyPr>
            <a:normAutofit lnSpcReduction="10000"/>
          </a:bodyPr>
          <a:lstStyle/>
          <a:p>
            <a:r>
              <a:rPr lang="en-US" sz="3600" dirty="0"/>
              <a:t>A common reason why people don’t want to do exams is because they associate exams with negative experiences, like mental exhaustion, stress, fear of failure, and pressure.</a:t>
            </a:r>
          </a:p>
          <a:p>
            <a:r>
              <a:rPr lang="en-US" sz="3600" dirty="0"/>
              <a:t>I believe one of the most important things a student can do is change their relationship with exams, by creating more positive associations with them. It won’t solve all the issues with exam, but it will improve the overall experience.</a:t>
            </a:r>
            <a:endParaRPr lang="en-IE" sz="3600" dirty="0"/>
          </a:p>
        </p:txBody>
      </p:sp>
    </p:spTree>
    <p:extLst>
      <p:ext uri="{BB962C8B-B14F-4D97-AF65-F5344CB8AC3E}">
        <p14:creationId xmlns:p14="http://schemas.microsoft.com/office/powerpoint/2010/main" val="4087253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BC3FB-0EE3-91C1-0DDB-6C44194E4D6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6155F23-F74A-30E9-7F9B-6CBCD1CAE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8E074F-DBD7-B3F6-D169-A33F6F1CE135}"/>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4BFFB33C-AE38-4CDC-9251-69EDAB4E5064}"/>
              </a:ext>
            </a:extLst>
          </p:cNvPr>
          <p:cNvSpPr>
            <a:spLocks noGrp="1"/>
          </p:cNvSpPr>
          <p:nvPr>
            <p:ph idx="1"/>
          </p:nvPr>
        </p:nvSpPr>
        <p:spPr/>
        <p:txBody>
          <a:bodyPr>
            <a:normAutofit fontScale="85000" lnSpcReduction="20000"/>
          </a:bodyPr>
          <a:lstStyle/>
          <a:p>
            <a:pPr marL="609600" indent="-609600" eaLnBrk="1" hangingPunct="1">
              <a:buClr>
                <a:schemeClr val="tx1"/>
              </a:buClr>
            </a:pPr>
            <a:r>
              <a:rPr lang="en-US" altLang="en-US" sz="4400" b="1" dirty="0"/>
              <a:t>During the Exam:</a:t>
            </a:r>
            <a:endParaRPr lang="en-US" altLang="en-US" sz="4400" dirty="0"/>
          </a:p>
          <a:p>
            <a:pPr marL="609600" indent="-609600" eaLnBrk="1" hangingPunct="1">
              <a:buClr>
                <a:schemeClr val="tx1"/>
              </a:buClr>
            </a:pPr>
            <a:r>
              <a:rPr lang="en-US" altLang="en-US" sz="4400" dirty="0"/>
              <a:t>PLANNING YOUR ANSWER</a:t>
            </a:r>
          </a:p>
          <a:p>
            <a:pPr marL="1066800" lvl="1" indent="-609600">
              <a:buClr>
                <a:schemeClr val="tx1"/>
              </a:buClr>
            </a:pPr>
            <a:r>
              <a:rPr lang="en-US" altLang="en-US" sz="4000" dirty="0"/>
              <a:t>The next stage is the rough plan, </a:t>
            </a:r>
            <a:r>
              <a:rPr lang="en-US" altLang="en-US" sz="4000" dirty="0" err="1"/>
              <a:t>reorganise</a:t>
            </a:r>
            <a:r>
              <a:rPr lang="en-US" altLang="en-US" sz="4000" dirty="0"/>
              <a:t> your ideas into a logical order that will answer the question.</a:t>
            </a:r>
          </a:p>
          <a:p>
            <a:pPr marL="1066800" lvl="1" indent="-609600">
              <a:buClr>
                <a:schemeClr val="tx1"/>
              </a:buClr>
            </a:pPr>
            <a:r>
              <a:rPr lang="en-US" altLang="en-US" sz="4000" dirty="0"/>
              <a:t>Delete irrelevant initial ideas that will not contribute to answering the question.</a:t>
            </a:r>
          </a:p>
          <a:p>
            <a:pPr marL="1066800" lvl="1" indent="-609600">
              <a:buClr>
                <a:schemeClr val="tx1"/>
              </a:buClr>
            </a:pPr>
            <a:r>
              <a:rPr lang="en-US" altLang="en-US" sz="4000" dirty="0"/>
              <a:t>At this stage don’t worry about a conclusion, you should be able to do this after you have written the answer.</a:t>
            </a:r>
          </a:p>
        </p:txBody>
      </p:sp>
    </p:spTree>
    <p:extLst>
      <p:ext uri="{BB962C8B-B14F-4D97-AF65-F5344CB8AC3E}">
        <p14:creationId xmlns:p14="http://schemas.microsoft.com/office/powerpoint/2010/main" val="1725539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BCD8C-E956-8CBA-3143-2C98DC494CA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EB242DC-2A63-94A7-9938-6C1FD87B6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A9BDC6B-73FB-A3B8-048C-61A98BE6AA5A}"/>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95C51261-6051-AC92-5431-0ACF5B7A9E5B}"/>
              </a:ext>
            </a:extLst>
          </p:cNvPr>
          <p:cNvSpPr>
            <a:spLocks noGrp="1"/>
          </p:cNvSpPr>
          <p:nvPr>
            <p:ph idx="1"/>
          </p:nvPr>
        </p:nvSpPr>
        <p:spPr/>
        <p:txBody>
          <a:bodyPr>
            <a:normAutofit lnSpcReduction="10000"/>
          </a:bodyPr>
          <a:lstStyle/>
          <a:p>
            <a:pPr marL="609600" indent="-609600" eaLnBrk="1" hangingPunct="1">
              <a:buClr>
                <a:schemeClr val="tx1"/>
              </a:buClr>
            </a:pPr>
            <a:r>
              <a:rPr lang="en-US" altLang="en-US" sz="4400" b="1" dirty="0"/>
              <a:t>During the Exam:</a:t>
            </a:r>
          </a:p>
          <a:p>
            <a:pPr marL="609600" indent="-609600">
              <a:buClr>
                <a:schemeClr val="tx1"/>
              </a:buClr>
            </a:pPr>
            <a:r>
              <a:rPr lang="en-US" altLang="en-US" sz="4400" dirty="0"/>
              <a:t>“EXPLAIN” Questions</a:t>
            </a:r>
          </a:p>
          <a:p>
            <a:pPr marL="1066800" lvl="1" indent="-609600">
              <a:buClr>
                <a:schemeClr val="tx1"/>
              </a:buClr>
            </a:pPr>
            <a:r>
              <a:rPr lang="en-US" altLang="en-US" sz="4000" dirty="0"/>
              <a:t>Provide a definition or simple explanation</a:t>
            </a:r>
          </a:p>
          <a:p>
            <a:pPr marL="1066800" lvl="1" indent="-609600">
              <a:buClr>
                <a:schemeClr val="tx1"/>
              </a:buClr>
            </a:pPr>
            <a:r>
              <a:rPr lang="en-US" altLang="en-US" sz="4000" dirty="0"/>
              <a:t>Draw a diagram, if possible</a:t>
            </a:r>
          </a:p>
          <a:p>
            <a:pPr marL="1066800" lvl="1" indent="-609600">
              <a:buClr>
                <a:schemeClr val="tx1"/>
              </a:buClr>
            </a:pPr>
            <a:r>
              <a:rPr lang="en-US" altLang="en-US" sz="4000" dirty="0"/>
              <a:t>Provide an example  </a:t>
            </a:r>
          </a:p>
          <a:p>
            <a:pPr marL="1066800" lvl="1" indent="-609600">
              <a:buClr>
                <a:schemeClr val="tx1"/>
              </a:buClr>
            </a:pPr>
            <a:r>
              <a:rPr lang="en-US" altLang="en-US" sz="4000" dirty="0"/>
              <a:t>Discuss the strengths and weaknesses, and alternatives.</a:t>
            </a:r>
          </a:p>
          <a:p>
            <a:pPr marL="1066800" lvl="1" indent="-609600">
              <a:buClr>
                <a:schemeClr val="tx1"/>
              </a:buClr>
            </a:pPr>
            <a:endParaRPr lang="en-IE" altLang="en-US" sz="3600" dirty="0"/>
          </a:p>
        </p:txBody>
      </p:sp>
    </p:spTree>
    <p:extLst>
      <p:ext uri="{BB962C8B-B14F-4D97-AF65-F5344CB8AC3E}">
        <p14:creationId xmlns:p14="http://schemas.microsoft.com/office/powerpoint/2010/main" val="2213319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E18FD-D16F-C62F-EA44-DAFAC22EC0A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4212101-5050-E0D5-8711-F558AC0AC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EE5EB8-A137-D436-7768-ED8EB17534D7}"/>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8B15ED07-FAC9-5EB3-FD2C-FFEFF437E344}"/>
              </a:ext>
            </a:extLst>
          </p:cNvPr>
          <p:cNvSpPr>
            <a:spLocks noGrp="1"/>
          </p:cNvSpPr>
          <p:nvPr>
            <p:ph idx="1"/>
          </p:nvPr>
        </p:nvSpPr>
        <p:spPr/>
        <p:txBody>
          <a:bodyPr>
            <a:normAutofit/>
          </a:bodyPr>
          <a:lstStyle/>
          <a:p>
            <a:pPr marL="609600" indent="-609600" eaLnBrk="1" hangingPunct="1">
              <a:buClr>
                <a:schemeClr val="tx1"/>
              </a:buClr>
            </a:pPr>
            <a:r>
              <a:rPr lang="en-US" altLang="en-US" sz="4400" b="1" dirty="0"/>
              <a:t>During the Exam:</a:t>
            </a:r>
          </a:p>
          <a:p>
            <a:pPr marL="609600" indent="-609600">
              <a:buClr>
                <a:schemeClr val="tx1"/>
              </a:buClr>
            </a:pPr>
            <a:r>
              <a:rPr lang="en-US" altLang="en-US" sz="4400" dirty="0"/>
              <a:t>CODING Questions</a:t>
            </a:r>
          </a:p>
          <a:p>
            <a:pPr marL="1066800" lvl="1" indent="-609600">
              <a:buClr>
                <a:schemeClr val="tx1"/>
              </a:buClr>
            </a:pPr>
            <a:r>
              <a:rPr lang="en-US" altLang="en-US" sz="4000" dirty="0"/>
              <a:t>Provide a short pseudocode explanation</a:t>
            </a:r>
          </a:p>
          <a:p>
            <a:pPr marL="1066800" lvl="1" indent="-609600">
              <a:buClr>
                <a:schemeClr val="tx1"/>
              </a:buClr>
            </a:pPr>
            <a:r>
              <a:rPr lang="en-US" altLang="en-US" sz="4000" dirty="0"/>
              <a:t>Draw a diagram, if possible</a:t>
            </a:r>
          </a:p>
          <a:p>
            <a:pPr marL="1066800" lvl="1" indent="-609600">
              <a:buClr>
                <a:schemeClr val="tx1"/>
              </a:buClr>
            </a:pPr>
            <a:r>
              <a:rPr lang="en-US" altLang="en-US" sz="4000"/>
              <a:t>Write </a:t>
            </a:r>
            <a:r>
              <a:rPr lang="en-US" altLang="en-US" sz="4000" dirty="0"/>
              <a:t>the code</a:t>
            </a:r>
          </a:p>
          <a:p>
            <a:pPr marL="1066800" lvl="1" indent="-609600">
              <a:buClr>
                <a:schemeClr val="tx1"/>
              </a:buClr>
            </a:pPr>
            <a:r>
              <a:rPr lang="en-US" altLang="en-US" sz="4000" dirty="0"/>
              <a:t>Comment it clearly</a:t>
            </a:r>
            <a:endParaRPr lang="en-IE" altLang="en-US" sz="3600" dirty="0"/>
          </a:p>
        </p:txBody>
      </p:sp>
    </p:spTree>
    <p:extLst>
      <p:ext uri="{BB962C8B-B14F-4D97-AF65-F5344CB8AC3E}">
        <p14:creationId xmlns:p14="http://schemas.microsoft.com/office/powerpoint/2010/main" val="2116126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39C0-5E78-6D01-08FB-894C4C832C5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6EBC75B-9EDD-3855-37AF-47023126D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1D8934-1F0E-3644-D6D6-EE98791E12FE}"/>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3640D9F0-5130-3230-90A7-2BA48DAE10A4}"/>
              </a:ext>
            </a:extLst>
          </p:cNvPr>
          <p:cNvSpPr>
            <a:spLocks noGrp="1"/>
          </p:cNvSpPr>
          <p:nvPr>
            <p:ph idx="1"/>
          </p:nvPr>
        </p:nvSpPr>
        <p:spPr/>
        <p:txBody>
          <a:bodyPr>
            <a:normAutofit fontScale="92500" lnSpcReduction="20000"/>
          </a:bodyPr>
          <a:lstStyle/>
          <a:p>
            <a:pPr marL="609600" indent="-609600" eaLnBrk="1" hangingPunct="1">
              <a:buClr>
                <a:schemeClr val="tx1"/>
              </a:buClr>
            </a:pPr>
            <a:r>
              <a:rPr lang="en-US" altLang="en-US" sz="4400" b="1" dirty="0"/>
              <a:t>During the Exam:</a:t>
            </a:r>
            <a:endParaRPr lang="en-US" altLang="en-US" sz="4400" dirty="0"/>
          </a:p>
          <a:p>
            <a:pPr marL="609600" indent="-609600" eaLnBrk="1" hangingPunct="1">
              <a:buClr>
                <a:schemeClr val="tx1"/>
              </a:buClr>
            </a:pPr>
            <a:r>
              <a:rPr lang="en-US" altLang="en-US" sz="4400" dirty="0"/>
              <a:t>When answering questions:</a:t>
            </a:r>
          </a:p>
          <a:p>
            <a:pPr marL="1066800" lvl="1" indent="-609600">
              <a:buClr>
                <a:schemeClr val="tx1"/>
              </a:buClr>
            </a:pPr>
            <a:r>
              <a:rPr lang="en-US" altLang="en-US" sz="4000" dirty="0"/>
              <a:t>Give each paragraph a heading, and then underline that heading in pink/purple ink. This means that the examiner can read very, very quickly what you are doing and how the answer is being structured. These efforts towards clarity will help the examiner to follow the thrust of your argument more clearly. </a:t>
            </a:r>
          </a:p>
        </p:txBody>
      </p:sp>
    </p:spTree>
    <p:extLst>
      <p:ext uri="{BB962C8B-B14F-4D97-AF65-F5344CB8AC3E}">
        <p14:creationId xmlns:p14="http://schemas.microsoft.com/office/powerpoint/2010/main" val="34890738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C376-95D2-B4D2-1CE1-A4C6D42F6DB3}"/>
            </a:ext>
          </a:extLst>
        </p:cNvPr>
        <p:cNvGrpSpPr/>
        <p:nvPr/>
      </p:nvGrpSpPr>
      <p:grpSpPr>
        <a:xfrm>
          <a:off x="0" y="0"/>
          <a:ext cx="0" cy="0"/>
          <a:chOff x="0" y="0"/>
          <a:chExt cx="0" cy="0"/>
        </a:xfrm>
      </p:grpSpPr>
      <p:pic>
        <p:nvPicPr>
          <p:cNvPr id="6" name="Picture 3">
            <a:extLst>
              <a:ext uri="{FF2B5EF4-FFF2-40B4-BE49-F238E27FC236}">
                <a16:creationId xmlns:a16="http://schemas.microsoft.com/office/drawing/2014/main" id="{53E069F1-4558-86F9-A9AD-BD9657A793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036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874F2BD-1B15-1EE4-1AA1-265CB9E53B20}"/>
              </a:ext>
            </a:extLst>
          </p:cNvPr>
          <p:cNvSpPr/>
          <p:nvPr/>
        </p:nvSpPr>
        <p:spPr>
          <a:xfrm>
            <a:off x="1610360" y="0"/>
            <a:ext cx="9169400" cy="685800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Rounded Corners 1">
            <a:extLst>
              <a:ext uri="{FF2B5EF4-FFF2-40B4-BE49-F238E27FC236}">
                <a16:creationId xmlns:a16="http://schemas.microsoft.com/office/drawing/2014/main" id="{C0FF1AB4-3DCF-A31B-F3AE-20E00791A031}"/>
              </a:ext>
            </a:extLst>
          </p:cNvPr>
          <p:cNvSpPr/>
          <p:nvPr/>
        </p:nvSpPr>
        <p:spPr>
          <a:xfrm>
            <a:off x="111760" y="381000"/>
            <a:ext cx="1412240" cy="6096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This is the same answer, but on the left, it’s just text, and on the right, there’s a diagram, bullet points, and underlined text.</a:t>
            </a:r>
            <a:endParaRPr lang="en-IE" b="1" dirty="0"/>
          </a:p>
        </p:txBody>
      </p:sp>
    </p:spTree>
    <p:extLst>
      <p:ext uri="{BB962C8B-B14F-4D97-AF65-F5344CB8AC3E}">
        <p14:creationId xmlns:p14="http://schemas.microsoft.com/office/powerpoint/2010/main" val="1354475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B2041-4FC8-1B37-8DB0-1FA9DEC1FD6F}"/>
            </a:ext>
          </a:extLst>
        </p:cNvPr>
        <p:cNvGrpSpPr/>
        <p:nvPr/>
      </p:nvGrpSpPr>
      <p:grpSpPr>
        <a:xfrm>
          <a:off x="0" y="0"/>
          <a:ext cx="0" cy="0"/>
          <a:chOff x="0" y="0"/>
          <a:chExt cx="0" cy="0"/>
        </a:xfrm>
      </p:grpSpPr>
      <p:pic>
        <p:nvPicPr>
          <p:cNvPr id="6" name="Picture 3">
            <a:extLst>
              <a:ext uri="{FF2B5EF4-FFF2-40B4-BE49-F238E27FC236}">
                <a16:creationId xmlns:a16="http://schemas.microsoft.com/office/drawing/2014/main" id="{7098719F-2B8F-23DE-FA6F-FB7154B576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036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609D188-916C-0616-6F61-D1B4A74A9826}"/>
              </a:ext>
            </a:extLst>
          </p:cNvPr>
          <p:cNvSpPr/>
          <p:nvPr/>
        </p:nvSpPr>
        <p:spPr>
          <a:xfrm>
            <a:off x="1610360" y="0"/>
            <a:ext cx="9169400" cy="685800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Tree>
    <p:extLst>
      <p:ext uri="{BB962C8B-B14F-4D97-AF65-F5344CB8AC3E}">
        <p14:creationId xmlns:p14="http://schemas.microsoft.com/office/powerpoint/2010/main" val="1080090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7188-2A4C-E362-985D-94311D7AEB4B}"/>
            </a:ext>
          </a:extLst>
        </p:cNvPr>
        <p:cNvGrpSpPr/>
        <p:nvPr/>
      </p:nvGrpSpPr>
      <p:grpSpPr>
        <a:xfrm>
          <a:off x="0" y="0"/>
          <a:ext cx="0" cy="0"/>
          <a:chOff x="0" y="0"/>
          <a:chExt cx="0" cy="0"/>
        </a:xfrm>
      </p:grpSpPr>
      <p:pic>
        <p:nvPicPr>
          <p:cNvPr id="6" name="Picture 3">
            <a:extLst>
              <a:ext uri="{FF2B5EF4-FFF2-40B4-BE49-F238E27FC236}">
                <a16:creationId xmlns:a16="http://schemas.microsoft.com/office/drawing/2014/main" id="{C781D2A2-7B00-120A-4808-11527877E3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036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E7701EF-1535-40E0-591E-3D21FBFE4AF3}"/>
              </a:ext>
            </a:extLst>
          </p:cNvPr>
          <p:cNvSpPr/>
          <p:nvPr/>
        </p:nvSpPr>
        <p:spPr>
          <a:xfrm>
            <a:off x="1610360" y="0"/>
            <a:ext cx="9169400" cy="685800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 name="Callout: Right Arrow 2">
            <a:extLst>
              <a:ext uri="{FF2B5EF4-FFF2-40B4-BE49-F238E27FC236}">
                <a16:creationId xmlns:a16="http://schemas.microsoft.com/office/drawing/2014/main" id="{805D94EC-7518-7471-7D14-76A81FE17636}"/>
              </a:ext>
            </a:extLst>
          </p:cNvPr>
          <p:cNvSpPr/>
          <p:nvPr/>
        </p:nvSpPr>
        <p:spPr>
          <a:xfrm>
            <a:off x="4439920" y="558800"/>
            <a:ext cx="2885440" cy="843280"/>
          </a:xfrm>
          <a:prstGeom prst="rightArrowCallout">
            <a:avLst>
              <a:gd name="adj1" fmla="val 25000"/>
              <a:gd name="adj2" fmla="val 25000"/>
              <a:gd name="adj3" fmla="val 25000"/>
              <a:gd name="adj4" fmla="val 484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Diagram</a:t>
            </a:r>
            <a:endParaRPr lang="en-IE" sz="2400" b="1" dirty="0"/>
          </a:p>
        </p:txBody>
      </p:sp>
    </p:spTree>
    <p:extLst>
      <p:ext uri="{BB962C8B-B14F-4D97-AF65-F5344CB8AC3E}">
        <p14:creationId xmlns:p14="http://schemas.microsoft.com/office/powerpoint/2010/main" val="29763027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EDF45-02CF-481D-09BC-02E673DB0E78}"/>
            </a:ext>
          </a:extLst>
        </p:cNvPr>
        <p:cNvGrpSpPr/>
        <p:nvPr/>
      </p:nvGrpSpPr>
      <p:grpSpPr>
        <a:xfrm>
          <a:off x="0" y="0"/>
          <a:ext cx="0" cy="0"/>
          <a:chOff x="0" y="0"/>
          <a:chExt cx="0" cy="0"/>
        </a:xfrm>
      </p:grpSpPr>
      <p:pic>
        <p:nvPicPr>
          <p:cNvPr id="6" name="Picture 3">
            <a:extLst>
              <a:ext uri="{FF2B5EF4-FFF2-40B4-BE49-F238E27FC236}">
                <a16:creationId xmlns:a16="http://schemas.microsoft.com/office/drawing/2014/main" id="{B379BD50-469D-76CE-1410-44D012524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036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B76725C-7E0B-3168-101C-BC371AE4CDA0}"/>
              </a:ext>
            </a:extLst>
          </p:cNvPr>
          <p:cNvSpPr/>
          <p:nvPr/>
        </p:nvSpPr>
        <p:spPr>
          <a:xfrm>
            <a:off x="1610360" y="0"/>
            <a:ext cx="9169400" cy="685800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Callout: Right Arrow 1">
            <a:extLst>
              <a:ext uri="{FF2B5EF4-FFF2-40B4-BE49-F238E27FC236}">
                <a16:creationId xmlns:a16="http://schemas.microsoft.com/office/drawing/2014/main" id="{5FA3F57D-5B63-D0F1-9C20-0F984F91CA65}"/>
              </a:ext>
            </a:extLst>
          </p:cNvPr>
          <p:cNvSpPr/>
          <p:nvPr/>
        </p:nvSpPr>
        <p:spPr>
          <a:xfrm>
            <a:off x="4439920" y="558800"/>
            <a:ext cx="2885440" cy="843280"/>
          </a:xfrm>
          <a:prstGeom prst="rightArrowCallout">
            <a:avLst>
              <a:gd name="adj1" fmla="val 25000"/>
              <a:gd name="adj2" fmla="val 25000"/>
              <a:gd name="adj3" fmla="val 25000"/>
              <a:gd name="adj4" fmla="val 484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Diagram</a:t>
            </a:r>
            <a:endParaRPr lang="en-IE" sz="2400" b="1" dirty="0"/>
          </a:p>
        </p:txBody>
      </p:sp>
      <p:sp>
        <p:nvSpPr>
          <p:cNvPr id="3" name="Callout: Right Arrow 2">
            <a:extLst>
              <a:ext uri="{FF2B5EF4-FFF2-40B4-BE49-F238E27FC236}">
                <a16:creationId xmlns:a16="http://schemas.microsoft.com/office/drawing/2014/main" id="{4AED7842-7EDE-EB64-2FC9-4148713242AD}"/>
              </a:ext>
            </a:extLst>
          </p:cNvPr>
          <p:cNvSpPr/>
          <p:nvPr/>
        </p:nvSpPr>
        <p:spPr>
          <a:xfrm>
            <a:off x="4439920" y="1808480"/>
            <a:ext cx="2184400" cy="843280"/>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Header</a:t>
            </a:r>
            <a:endParaRPr lang="en-IE" sz="2400" b="1" dirty="0"/>
          </a:p>
        </p:txBody>
      </p:sp>
      <p:sp>
        <p:nvSpPr>
          <p:cNvPr id="4" name="Callout: Right Arrow 3">
            <a:extLst>
              <a:ext uri="{FF2B5EF4-FFF2-40B4-BE49-F238E27FC236}">
                <a16:creationId xmlns:a16="http://schemas.microsoft.com/office/drawing/2014/main" id="{4D241F4E-B875-562B-60EA-7811B995514D}"/>
              </a:ext>
            </a:extLst>
          </p:cNvPr>
          <p:cNvSpPr/>
          <p:nvPr/>
        </p:nvSpPr>
        <p:spPr>
          <a:xfrm>
            <a:off x="4439920" y="2905760"/>
            <a:ext cx="2184400" cy="843280"/>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Header</a:t>
            </a:r>
            <a:endParaRPr lang="en-IE" sz="2400" b="1" dirty="0"/>
          </a:p>
        </p:txBody>
      </p:sp>
    </p:spTree>
    <p:extLst>
      <p:ext uri="{BB962C8B-B14F-4D97-AF65-F5344CB8AC3E}">
        <p14:creationId xmlns:p14="http://schemas.microsoft.com/office/powerpoint/2010/main" val="1414922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DDFE1-2E01-1CFF-9304-74F5F462EEEC}"/>
            </a:ext>
          </a:extLst>
        </p:cNvPr>
        <p:cNvGrpSpPr/>
        <p:nvPr/>
      </p:nvGrpSpPr>
      <p:grpSpPr>
        <a:xfrm>
          <a:off x="0" y="0"/>
          <a:ext cx="0" cy="0"/>
          <a:chOff x="0" y="0"/>
          <a:chExt cx="0" cy="0"/>
        </a:xfrm>
      </p:grpSpPr>
      <p:pic>
        <p:nvPicPr>
          <p:cNvPr id="6" name="Picture 3">
            <a:extLst>
              <a:ext uri="{FF2B5EF4-FFF2-40B4-BE49-F238E27FC236}">
                <a16:creationId xmlns:a16="http://schemas.microsoft.com/office/drawing/2014/main" id="{B1FF5896-AB36-3654-0DD6-BF6C66869D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036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4703525-E9A5-645A-421A-F313320CF5D5}"/>
              </a:ext>
            </a:extLst>
          </p:cNvPr>
          <p:cNvSpPr/>
          <p:nvPr/>
        </p:nvSpPr>
        <p:spPr>
          <a:xfrm>
            <a:off x="1610360" y="0"/>
            <a:ext cx="9169400" cy="685800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Callout: Right Arrow 1">
            <a:extLst>
              <a:ext uri="{FF2B5EF4-FFF2-40B4-BE49-F238E27FC236}">
                <a16:creationId xmlns:a16="http://schemas.microsoft.com/office/drawing/2014/main" id="{58BDF430-E74E-CD0E-1103-B45FEB44D12A}"/>
              </a:ext>
            </a:extLst>
          </p:cNvPr>
          <p:cNvSpPr/>
          <p:nvPr/>
        </p:nvSpPr>
        <p:spPr>
          <a:xfrm>
            <a:off x="4439920" y="558800"/>
            <a:ext cx="2885440" cy="843280"/>
          </a:xfrm>
          <a:prstGeom prst="rightArrowCallout">
            <a:avLst>
              <a:gd name="adj1" fmla="val 25000"/>
              <a:gd name="adj2" fmla="val 25000"/>
              <a:gd name="adj3" fmla="val 25000"/>
              <a:gd name="adj4" fmla="val 484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Diagram</a:t>
            </a:r>
            <a:endParaRPr lang="en-IE" sz="2400" b="1" dirty="0"/>
          </a:p>
        </p:txBody>
      </p:sp>
      <p:sp>
        <p:nvSpPr>
          <p:cNvPr id="3" name="Callout: Right Arrow 2">
            <a:extLst>
              <a:ext uri="{FF2B5EF4-FFF2-40B4-BE49-F238E27FC236}">
                <a16:creationId xmlns:a16="http://schemas.microsoft.com/office/drawing/2014/main" id="{5D69D255-723A-623C-E0BA-661DC7C94F8D}"/>
              </a:ext>
            </a:extLst>
          </p:cNvPr>
          <p:cNvSpPr/>
          <p:nvPr/>
        </p:nvSpPr>
        <p:spPr>
          <a:xfrm>
            <a:off x="4439920" y="1808480"/>
            <a:ext cx="2184400" cy="843280"/>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Header</a:t>
            </a:r>
            <a:endParaRPr lang="en-IE" sz="2400" b="1" dirty="0"/>
          </a:p>
        </p:txBody>
      </p:sp>
      <p:sp>
        <p:nvSpPr>
          <p:cNvPr id="4" name="Callout: Right Arrow 3">
            <a:extLst>
              <a:ext uri="{FF2B5EF4-FFF2-40B4-BE49-F238E27FC236}">
                <a16:creationId xmlns:a16="http://schemas.microsoft.com/office/drawing/2014/main" id="{740721D8-5768-6297-320C-409A595C5D7A}"/>
              </a:ext>
            </a:extLst>
          </p:cNvPr>
          <p:cNvSpPr/>
          <p:nvPr/>
        </p:nvSpPr>
        <p:spPr>
          <a:xfrm>
            <a:off x="4439920" y="2905760"/>
            <a:ext cx="2184400" cy="843280"/>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Header</a:t>
            </a:r>
            <a:endParaRPr lang="en-IE" sz="2400" b="1" dirty="0"/>
          </a:p>
        </p:txBody>
      </p:sp>
      <p:sp>
        <p:nvSpPr>
          <p:cNvPr id="5" name="Callout: Right Arrow 4">
            <a:extLst>
              <a:ext uri="{FF2B5EF4-FFF2-40B4-BE49-F238E27FC236}">
                <a16:creationId xmlns:a16="http://schemas.microsoft.com/office/drawing/2014/main" id="{31010716-9318-21AE-DAA6-DA7377F1D179}"/>
              </a:ext>
            </a:extLst>
          </p:cNvPr>
          <p:cNvSpPr/>
          <p:nvPr/>
        </p:nvSpPr>
        <p:spPr>
          <a:xfrm>
            <a:off x="4439920" y="4038600"/>
            <a:ext cx="2184400" cy="843280"/>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Bullet Points</a:t>
            </a:r>
            <a:endParaRPr lang="en-IE" sz="2400" b="1" dirty="0"/>
          </a:p>
        </p:txBody>
      </p:sp>
      <p:sp>
        <p:nvSpPr>
          <p:cNvPr id="7" name="Left Brace 6">
            <a:extLst>
              <a:ext uri="{FF2B5EF4-FFF2-40B4-BE49-F238E27FC236}">
                <a16:creationId xmlns:a16="http://schemas.microsoft.com/office/drawing/2014/main" id="{A0534EAA-A24D-A3C6-8F56-957290025581}"/>
              </a:ext>
            </a:extLst>
          </p:cNvPr>
          <p:cNvSpPr/>
          <p:nvPr/>
        </p:nvSpPr>
        <p:spPr>
          <a:xfrm>
            <a:off x="6482080" y="3627120"/>
            <a:ext cx="426720" cy="2672080"/>
          </a:xfrm>
          <a:prstGeom prst="leftBrace">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E"/>
          </a:p>
        </p:txBody>
      </p:sp>
    </p:spTree>
    <p:extLst>
      <p:ext uri="{BB962C8B-B14F-4D97-AF65-F5344CB8AC3E}">
        <p14:creationId xmlns:p14="http://schemas.microsoft.com/office/powerpoint/2010/main" val="40829897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E8119-24F3-613E-13C6-8036411E7CEF}"/>
            </a:ext>
          </a:extLst>
        </p:cNvPr>
        <p:cNvGrpSpPr/>
        <p:nvPr/>
      </p:nvGrpSpPr>
      <p:grpSpPr>
        <a:xfrm>
          <a:off x="0" y="0"/>
          <a:ext cx="0" cy="0"/>
          <a:chOff x="0" y="0"/>
          <a:chExt cx="0" cy="0"/>
        </a:xfrm>
      </p:grpSpPr>
      <p:pic>
        <p:nvPicPr>
          <p:cNvPr id="6" name="Picture 3">
            <a:extLst>
              <a:ext uri="{FF2B5EF4-FFF2-40B4-BE49-F238E27FC236}">
                <a16:creationId xmlns:a16="http://schemas.microsoft.com/office/drawing/2014/main" id="{F1698B05-3D55-7BEF-4084-19D7D5E8A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036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AE43D93-062F-7E7D-E95F-48143EDE0A4E}"/>
              </a:ext>
            </a:extLst>
          </p:cNvPr>
          <p:cNvSpPr/>
          <p:nvPr/>
        </p:nvSpPr>
        <p:spPr>
          <a:xfrm>
            <a:off x="1610360" y="0"/>
            <a:ext cx="9169400" cy="685800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Callout: Right Arrow 1">
            <a:extLst>
              <a:ext uri="{FF2B5EF4-FFF2-40B4-BE49-F238E27FC236}">
                <a16:creationId xmlns:a16="http://schemas.microsoft.com/office/drawing/2014/main" id="{E2FB0BC6-3EBB-8BD8-1816-6D58F865094A}"/>
              </a:ext>
            </a:extLst>
          </p:cNvPr>
          <p:cNvSpPr/>
          <p:nvPr/>
        </p:nvSpPr>
        <p:spPr>
          <a:xfrm>
            <a:off x="4439920" y="558800"/>
            <a:ext cx="2885440" cy="843280"/>
          </a:xfrm>
          <a:prstGeom prst="rightArrowCallout">
            <a:avLst>
              <a:gd name="adj1" fmla="val 25000"/>
              <a:gd name="adj2" fmla="val 25000"/>
              <a:gd name="adj3" fmla="val 25000"/>
              <a:gd name="adj4" fmla="val 484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Diagram</a:t>
            </a:r>
            <a:endParaRPr lang="en-IE" sz="2400" b="1" dirty="0"/>
          </a:p>
        </p:txBody>
      </p:sp>
      <p:sp>
        <p:nvSpPr>
          <p:cNvPr id="3" name="Callout: Right Arrow 2">
            <a:extLst>
              <a:ext uri="{FF2B5EF4-FFF2-40B4-BE49-F238E27FC236}">
                <a16:creationId xmlns:a16="http://schemas.microsoft.com/office/drawing/2014/main" id="{F0C3A351-2D6A-09F2-4871-2CD104524023}"/>
              </a:ext>
            </a:extLst>
          </p:cNvPr>
          <p:cNvSpPr/>
          <p:nvPr/>
        </p:nvSpPr>
        <p:spPr>
          <a:xfrm>
            <a:off x="4439920" y="1808480"/>
            <a:ext cx="2184400" cy="843280"/>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Header</a:t>
            </a:r>
            <a:endParaRPr lang="en-IE" sz="2400" b="1" dirty="0"/>
          </a:p>
        </p:txBody>
      </p:sp>
      <p:sp>
        <p:nvSpPr>
          <p:cNvPr id="4" name="Callout: Right Arrow 3">
            <a:extLst>
              <a:ext uri="{FF2B5EF4-FFF2-40B4-BE49-F238E27FC236}">
                <a16:creationId xmlns:a16="http://schemas.microsoft.com/office/drawing/2014/main" id="{87B50103-B76D-3D55-D8BD-33D642C9DA3A}"/>
              </a:ext>
            </a:extLst>
          </p:cNvPr>
          <p:cNvSpPr/>
          <p:nvPr/>
        </p:nvSpPr>
        <p:spPr>
          <a:xfrm>
            <a:off x="4439920" y="2905760"/>
            <a:ext cx="2184400" cy="843280"/>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Header</a:t>
            </a:r>
            <a:endParaRPr lang="en-IE" sz="2400" b="1" dirty="0"/>
          </a:p>
        </p:txBody>
      </p:sp>
      <p:sp>
        <p:nvSpPr>
          <p:cNvPr id="5" name="Callout: Right Arrow 4">
            <a:extLst>
              <a:ext uri="{FF2B5EF4-FFF2-40B4-BE49-F238E27FC236}">
                <a16:creationId xmlns:a16="http://schemas.microsoft.com/office/drawing/2014/main" id="{907AE497-3EA2-B72B-25E9-BDAA270D6D54}"/>
              </a:ext>
            </a:extLst>
          </p:cNvPr>
          <p:cNvSpPr/>
          <p:nvPr/>
        </p:nvSpPr>
        <p:spPr>
          <a:xfrm>
            <a:off x="4439920" y="4038600"/>
            <a:ext cx="2184400" cy="843280"/>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Bullet Points</a:t>
            </a:r>
            <a:endParaRPr lang="en-IE" sz="2400" b="1" dirty="0"/>
          </a:p>
        </p:txBody>
      </p:sp>
      <p:sp>
        <p:nvSpPr>
          <p:cNvPr id="7" name="Left Brace 6">
            <a:extLst>
              <a:ext uri="{FF2B5EF4-FFF2-40B4-BE49-F238E27FC236}">
                <a16:creationId xmlns:a16="http://schemas.microsoft.com/office/drawing/2014/main" id="{D1268C69-51EC-57FC-0265-5F7EB3FCE39A}"/>
              </a:ext>
            </a:extLst>
          </p:cNvPr>
          <p:cNvSpPr/>
          <p:nvPr/>
        </p:nvSpPr>
        <p:spPr>
          <a:xfrm>
            <a:off x="6482080" y="3627120"/>
            <a:ext cx="426720" cy="2672080"/>
          </a:xfrm>
          <a:prstGeom prst="leftBrace">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E"/>
          </a:p>
        </p:txBody>
      </p:sp>
      <p:sp>
        <p:nvSpPr>
          <p:cNvPr id="9" name="Rectangle 8">
            <a:extLst>
              <a:ext uri="{FF2B5EF4-FFF2-40B4-BE49-F238E27FC236}">
                <a16:creationId xmlns:a16="http://schemas.microsoft.com/office/drawing/2014/main" id="{3FBF2BBB-71B6-0FE4-A12E-A2CF0D03FEBF}"/>
              </a:ext>
            </a:extLst>
          </p:cNvPr>
          <p:cNvSpPr/>
          <p:nvPr/>
        </p:nvSpPr>
        <p:spPr>
          <a:xfrm>
            <a:off x="7680960" y="5877560"/>
            <a:ext cx="2225040" cy="8432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UNDERLINED</a:t>
            </a:r>
            <a:endParaRPr lang="en-IE" sz="2400" b="1" dirty="0"/>
          </a:p>
        </p:txBody>
      </p:sp>
      <p:cxnSp>
        <p:nvCxnSpPr>
          <p:cNvPr id="11" name="Straight Arrow Connector 10">
            <a:extLst>
              <a:ext uri="{FF2B5EF4-FFF2-40B4-BE49-F238E27FC236}">
                <a16:creationId xmlns:a16="http://schemas.microsoft.com/office/drawing/2014/main" id="{C405B633-A40E-3022-068D-0A30597A273A}"/>
              </a:ext>
            </a:extLst>
          </p:cNvPr>
          <p:cNvCxnSpPr>
            <a:cxnSpLocks/>
          </p:cNvCxnSpPr>
          <p:nvPr/>
        </p:nvCxnSpPr>
        <p:spPr>
          <a:xfrm flipH="1" flipV="1">
            <a:off x="8176260" y="2910840"/>
            <a:ext cx="490220" cy="296672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5149810-BBF9-3A63-81AF-E9ED269520B5}"/>
              </a:ext>
            </a:extLst>
          </p:cNvPr>
          <p:cNvCxnSpPr>
            <a:cxnSpLocks/>
          </p:cNvCxnSpPr>
          <p:nvPr/>
        </p:nvCxnSpPr>
        <p:spPr>
          <a:xfrm flipH="1" flipV="1">
            <a:off x="8798560" y="2745740"/>
            <a:ext cx="436880" cy="313182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8C9664B-A22A-C417-49B9-9BFA42A22B9F}"/>
              </a:ext>
            </a:extLst>
          </p:cNvPr>
          <p:cNvCxnSpPr>
            <a:cxnSpLocks/>
          </p:cNvCxnSpPr>
          <p:nvPr/>
        </p:nvCxnSpPr>
        <p:spPr>
          <a:xfrm flipH="1" flipV="1">
            <a:off x="9235440" y="2503170"/>
            <a:ext cx="454660" cy="337439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32B9BCFF-3BCD-E33C-50DD-E19E03334499}"/>
              </a:ext>
            </a:extLst>
          </p:cNvPr>
          <p:cNvSpPr/>
          <p:nvPr/>
        </p:nvSpPr>
        <p:spPr>
          <a:xfrm>
            <a:off x="6807200" y="3627120"/>
            <a:ext cx="995680" cy="2407920"/>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1" name="Straight Arrow Connector 20">
            <a:extLst>
              <a:ext uri="{FF2B5EF4-FFF2-40B4-BE49-F238E27FC236}">
                <a16:creationId xmlns:a16="http://schemas.microsoft.com/office/drawing/2014/main" id="{A00C7FFA-FD0C-47C8-6351-14687B47EE83}"/>
              </a:ext>
            </a:extLst>
          </p:cNvPr>
          <p:cNvCxnSpPr>
            <a:cxnSpLocks/>
          </p:cNvCxnSpPr>
          <p:nvPr/>
        </p:nvCxnSpPr>
        <p:spPr>
          <a:xfrm flipH="1" flipV="1">
            <a:off x="7865110" y="4460240"/>
            <a:ext cx="396240" cy="15748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2194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8426-C191-AA97-AAF6-C4A647F528C8}"/>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21D4325-A36E-8080-3607-38B7C2C60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4FCFD5-FEA2-0CCE-909E-672DF17BC1AE}"/>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0FD1F6B5-5323-8B03-8D4F-0B51C7D27D0C}"/>
              </a:ext>
            </a:extLst>
          </p:cNvPr>
          <p:cNvSpPr>
            <a:spLocks noGrp="1"/>
          </p:cNvSpPr>
          <p:nvPr>
            <p:ph idx="1"/>
          </p:nvPr>
        </p:nvSpPr>
        <p:spPr/>
        <p:txBody>
          <a:bodyPr>
            <a:normAutofit/>
          </a:bodyPr>
          <a:lstStyle/>
          <a:p>
            <a:r>
              <a:rPr lang="en-US" sz="3600" dirty="0"/>
              <a:t>One of the ways of doing this is with rewards:</a:t>
            </a:r>
          </a:p>
          <a:p>
            <a:endParaRPr lang="en-IE" sz="3600" dirty="0"/>
          </a:p>
        </p:txBody>
      </p:sp>
      <p:pic>
        <p:nvPicPr>
          <p:cNvPr id="4104" name="Picture 8" descr="Promotion, celebrate, profession, half, teamwork, confetti, reward icon -  Download on Iconfinder">
            <a:extLst>
              <a:ext uri="{FF2B5EF4-FFF2-40B4-BE49-F238E27FC236}">
                <a16:creationId xmlns:a16="http://schemas.microsoft.com/office/drawing/2014/main" id="{D5A1720E-FA3D-27BA-5792-DD620328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696" y="2454275"/>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1144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9216A-32D3-CA1C-E766-494614DE558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7AAA27B-973B-BE12-7BFA-B63FBB9EF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A3C6A5-3D4F-7339-3E61-5A6A174582F2}"/>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304B104C-3DF2-DB2B-D52B-B40DDDB9377A}"/>
              </a:ext>
            </a:extLst>
          </p:cNvPr>
          <p:cNvSpPr>
            <a:spLocks noGrp="1"/>
          </p:cNvSpPr>
          <p:nvPr>
            <p:ph idx="1"/>
          </p:nvPr>
        </p:nvSpPr>
        <p:spPr/>
        <p:txBody>
          <a:bodyPr>
            <a:normAutofit fontScale="92500" lnSpcReduction="10000"/>
          </a:bodyPr>
          <a:lstStyle/>
          <a:p>
            <a:pPr marL="609600" indent="-609600" eaLnBrk="1" hangingPunct="1">
              <a:buClr>
                <a:schemeClr val="tx1"/>
              </a:buClr>
            </a:pPr>
            <a:r>
              <a:rPr lang="en-US" altLang="en-US" sz="4400" b="1" dirty="0"/>
              <a:t>During the Exam:</a:t>
            </a:r>
            <a:endParaRPr lang="en-US" altLang="en-US" sz="4400" dirty="0"/>
          </a:p>
          <a:p>
            <a:pPr marL="609600" indent="-609600" eaLnBrk="1" hangingPunct="1">
              <a:buClr>
                <a:schemeClr val="tx1"/>
              </a:buClr>
            </a:pPr>
            <a:r>
              <a:rPr lang="en-US" altLang="en-US" sz="4400" dirty="0"/>
              <a:t>WHITESPACE</a:t>
            </a:r>
          </a:p>
          <a:p>
            <a:pPr marL="1066800" lvl="1" indent="-609600">
              <a:buClr>
                <a:schemeClr val="tx1"/>
              </a:buClr>
            </a:pPr>
            <a:r>
              <a:rPr lang="en-US" altLang="en-US" sz="4000" dirty="0"/>
              <a:t>You have paid for the exam booklets, use as many as you want. </a:t>
            </a:r>
          </a:p>
          <a:p>
            <a:pPr marL="1066800" lvl="1" indent="-609600">
              <a:buClr>
                <a:schemeClr val="tx1"/>
              </a:buClr>
            </a:pPr>
            <a:r>
              <a:rPr lang="en-US" altLang="en-US" sz="4000" dirty="0"/>
              <a:t>Each part of each question on a separate page</a:t>
            </a:r>
          </a:p>
          <a:p>
            <a:pPr marL="1066800" lvl="1" indent="-609600">
              <a:buClr>
                <a:schemeClr val="tx1"/>
              </a:buClr>
            </a:pPr>
            <a:r>
              <a:rPr lang="en-US" altLang="en-US" sz="4000" dirty="0"/>
              <a:t>Leave a blank page between each question</a:t>
            </a:r>
          </a:p>
          <a:p>
            <a:pPr marL="1066800" lvl="1" indent="-609600">
              <a:buClr>
                <a:schemeClr val="tx1"/>
              </a:buClr>
            </a:pPr>
            <a:r>
              <a:rPr lang="en-US" altLang="en-US" sz="4000" dirty="0"/>
              <a:t>Leave two blank lies between each paragraph</a:t>
            </a:r>
          </a:p>
        </p:txBody>
      </p:sp>
    </p:spTree>
    <p:extLst>
      <p:ext uri="{BB962C8B-B14F-4D97-AF65-F5344CB8AC3E}">
        <p14:creationId xmlns:p14="http://schemas.microsoft.com/office/powerpoint/2010/main" val="36720982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AC234-6354-D788-28CC-E17DE85C2216}"/>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2A849291-B82B-D081-15A9-8E036D52D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AF1A6B-F859-5B97-1A8A-3D009BD96217}"/>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1A9661E2-20E7-B816-1D0A-6AC423C697ED}"/>
              </a:ext>
            </a:extLst>
          </p:cNvPr>
          <p:cNvSpPr>
            <a:spLocks noGrp="1"/>
          </p:cNvSpPr>
          <p:nvPr>
            <p:ph idx="1"/>
          </p:nvPr>
        </p:nvSpPr>
        <p:spPr/>
        <p:txBody>
          <a:bodyPr>
            <a:normAutofit lnSpcReduction="10000"/>
          </a:bodyPr>
          <a:lstStyle/>
          <a:p>
            <a:pPr marL="609600" indent="-609600" eaLnBrk="1" hangingPunct="1">
              <a:buClr>
                <a:schemeClr val="tx1"/>
              </a:buClr>
            </a:pPr>
            <a:r>
              <a:rPr lang="en-US" altLang="en-US" sz="4400" b="1" dirty="0"/>
              <a:t>Exam Time Management:</a:t>
            </a:r>
            <a:endParaRPr lang="en-US" altLang="en-US" sz="4400" dirty="0"/>
          </a:p>
          <a:p>
            <a:pPr marL="609600" indent="-609600" eaLnBrk="1" hangingPunct="1">
              <a:buClr>
                <a:schemeClr val="tx1"/>
              </a:buClr>
            </a:pPr>
            <a:r>
              <a:rPr lang="en-US" altLang="en-US" sz="4000" dirty="0"/>
              <a:t>If you have 2 hours for the exam, that’s 120 minutes. So If we give ourselves 10 minutes to read the paper at the start, to read the questions and pick the ones we want to do, and 10 minutes at the end for any changes and corrections we need to do, we have exactly 100 minutes for 100 marks.</a:t>
            </a:r>
          </a:p>
        </p:txBody>
      </p:sp>
    </p:spTree>
    <p:extLst>
      <p:ext uri="{BB962C8B-B14F-4D97-AF65-F5344CB8AC3E}">
        <p14:creationId xmlns:p14="http://schemas.microsoft.com/office/powerpoint/2010/main" val="36736053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59DE2-D9E3-AC43-4A5F-4852EA20C8F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9162435-A13A-6A3E-9465-6D8A16AFD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74CFF6-DB0A-0624-BB92-B0C68CF4D960}"/>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0B6F9BE6-E985-BA41-5B91-6598DE2AF7C6}"/>
              </a:ext>
            </a:extLst>
          </p:cNvPr>
          <p:cNvSpPr>
            <a:spLocks noGrp="1"/>
          </p:cNvSpPr>
          <p:nvPr>
            <p:ph idx="1"/>
          </p:nvPr>
        </p:nvSpPr>
        <p:spPr/>
        <p:txBody>
          <a:bodyPr>
            <a:normAutofit/>
          </a:bodyPr>
          <a:lstStyle/>
          <a:p>
            <a:pPr marL="609600" indent="-609600" eaLnBrk="1" hangingPunct="1">
              <a:buClr>
                <a:schemeClr val="tx1"/>
              </a:buClr>
            </a:pPr>
            <a:r>
              <a:rPr lang="en-US" altLang="en-US" sz="4400" b="1" dirty="0"/>
              <a:t>Exam Time Management:</a:t>
            </a:r>
            <a:endParaRPr lang="en-US" altLang="en-US" sz="4400" dirty="0"/>
          </a:p>
          <a:p>
            <a:pPr marL="609600" indent="-609600" eaLnBrk="1" hangingPunct="1">
              <a:buClr>
                <a:schemeClr val="tx1"/>
              </a:buClr>
            </a:pPr>
            <a:r>
              <a:rPr lang="en-US" altLang="en-US" sz="4000" dirty="0"/>
              <a:t>So if a question is worth 25 marks, and we have already spent 25 minutes on it, and we are only halfway through it, leave a few blank pages, and move onto another question, and get back to this one if you have time at the end.</a:t>
            </a:r>
          </a:p>
        </p:txBody>
      </p:sp>
    </p:spTree>
    <p:extLst>
      <p:ext uri="{BB962C8B-B14F-4D97-AF65-F5344CB8AC3E}">
        <p14:creationId xmlns:p14="http://schemas.microsoft.com/office/powerpoint/2010/main" val="40189592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F01A2-51EA-4306-189F-1075FB914DE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D23D737-2A2D-C234-8A66-847C6F8D4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F3938F-3C27-A9F3-CEFB-EA8683EA4C61}"/>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91D15343-4E34-9F18-37B0-7B3A1B54C420}"/>
              </a:ext>
            </a:extLst>
          </p:cNvPr>
          <p:cNvSpPr>
            <a:spLocks noGrp="1"/>
          </p:cNvSpPr>
          <p:nvPr>
            <p:ph idx="1"/>
          </p:nvPr>
        </p:nvSpPr>
        <p:spPr/>
        <p:txBody>
          <a:bodyPr>
            <a:normAutofit lnSpcReduction="10000"/>
          </a:bodyPr>
          <a:lstStyle/>
          <a:p>
            <a:pPr marL="609600" indent="-609600" eaLnBrk="1" hangingPunct="1">
              <a:buClr>
                <a:schemeClr val="tx1"/>
              </a:buClr>
            </a:pPr>
            <a:r>
              <a:rPr lang="en-US" altLang="en-US" sz="4400" b="1" dirty="0"/>
              <a:t>Exam Time Management:</a:t>
            </a:r>
            <a:endParaRPr lang="en-US" altLang="en-US" sz="4400" dirty="0"/>
          </a:p>
          <a:p>
            <a:pPr marL="609600" indent="-609600" eaLnBrk="1" hangingPunct="1">
              <a:buClr>
                <a:schemeClr val="tx1"/>
              </a:buClr>
            </a:pPr>
            <a:r>
              <a:rPr lang="en-US" altLang="en-US" sz="4000" dirty="0"/>
              <a:t>In a similar way, if a question is worth 20 marks, the examiner will expect to see a much longer answer than if it is worth 5 marks. So a rough rule is: a sentence per mark. So for a 5 mark question, do at least 5 sentences (or work on it for 5 minutes), and for a 20 mark question, do 20 sentences.</a:t>
            </a:r>
          </a:p>
        </p:txBody>
      </p:sp>
    </p:spTree>
    <p:extLst>
      <p:ext uri="{BB962C8B-B14F-4D97-AF65-F5344CB8AC3E}">
        <p14:creationId xmlns:p14="http://schemas.microsoft.com/office/powerpoint/2010/main" val="1139867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9615-4DB4-B393-AA71-3403922B253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9BEF430-B1E1-A307-7872-96F15698B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8DFBEA-787E-4467-1D51-FB40AD1FFD55}"/>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8D53DB9C-A2BF-C828-F7DF-E67225DA72EB}"/>
              </a:ext>
            </a:extLst>
          </p:cNvPr>
          <p:cNvSpPr>
            <a:spLocks noGrp="1"/>
          </p:cNvSpPr>
          <p:nvPr>
            <p:ph idx="1"/>
          </p:nvPr>
        </p:nvSpPr>
        <p:spPr/>
        <p:txBody>
          <a:bodyPr>
            <a:normAutofit/>
          </a:bodyPr>
          <a:lstStyle/>
          <a:p>
            <a:pPr marL="609600" indent="-609600" eaLnBrk="1" hangingPunct="1">
              <a:buClr>
                <a:schemeClr val="tx1"/>
              </a:buClr>
            </a:pPr>
            <a:r>
              <a:rPr lang="en-US" altLang="en-US" sz="4400" b="1" dirty="0"/>
              <a:t>Exam Time Management:</a:t>
            </a:r>
            <a:endParaRPr lang="en-US" altLang="en-US" sz="4400" dirty="0"/>
          </a:p>
          <a:p>
            <a:pPr marL="609600" indent="-609600" eaLnBrk="1" hangingPunct="1">
              <a:buClr>
                <a:schemeClr val="tx1"/>
              </a:buClr>
            </a:pPr>
            <a:r>
              <a:rPr lang="en-US" altLang="en-US" sz="4400" dirty="0"/>
              <a:t>THERE ARE TWO GOLDEN RULES</a:t>
            </a:r>
          </a:p>
          <a:p>
            <a:pPr marL="1066800" lvl="1" indent="-609600">
              <a:buClr>
                <a:schemeClr val="tx1"/>
              </a:buClr>
            </a:pPr>
            <a:endParaRPr lang="en-US" altLang="en-US" sz="4000" b="1" u="sng" dirty="0">
              <a:solidFill>
                <a:srgbClr val="FFC000"/>
              </a:solidFill>
            </a:endParaRPr>
          </a:p>
          <a:p>
            <a:pPr marL="1066800" lvl="1" indent="-609600">
              <a:buClr>
                <a:schemeClr val="tx1"/>
              </a:buClr>
            </a:pPr>
            <a:r>
              <a:rPr lang="en-US" altLang="en-US" sz="4000" b="1" u="sng" dirty="0">
                <a:solidFill>
                  <a:srgbClr val="FF9900"/>
                </a:solidFill>
              </a:rPr>
              <a:t>ONE MARK FOR ONE MINUTE</a:t>
            </a:r>
          </a:p>
          <a:p>
            <a:pPr marL="1066800" lvl="1" indent="-609600">
              <a:buClr>
                <a:schemeClr val="tx1"/>
              </a:buClr>
            </a:pPr>
            <a:endParaRPr lang="en-US" altLang="en-US" sz="4000" b="1" u="sng" dirty="0">
              <a:solidFill>
                <a:srgbClr val="FF9900"/>
              </a:solidFill>
            </a:endParaRPr>
          </a:p>
          <a:p>
            <a:pPr marL="1066800" lvl="1" indent="-609600">
              <a:buClr>
                <a:schemeClr val="tx1"/>
              </a:buClr>
            </a:pPr>
            <a:r>
              <a:rPr lang="en-US" altLang="en-US" sz="4000" b="1" u="sng" dirty="0">
                <a:solidFill>
                  <a:srgbClr val="FF9900"/>
                </a:solidFill>
              </a:rPr>
              <a:t>ONE MARK FOR ONE SENTENCE</a:t>
            </a:r>
          </a:p>
        </p:txBody>
      </p:sp>
    </p:spTree>
    <p:extLst>
      <p:ext uri="{BB962C8B-B14F-4D97-AF65-F5344CB8AC3E}">
        <p14:creationId xmlns:p14="http://schemas.microsoft.com/office/powerpoint/2010/main" val="363861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DA81A-91CD-7DEA-4702-E56A64FD87F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4E1CFB0-E022-00D9-03C1-D203FC2E1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16C59A-8A1E-C545-7E48-3975EA18C207}"/>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2574BDC8-F267-BF0E-D05E-2A77360AB590}"/>
              </a:ext>
            </a:extLst>
          </p:cNvPr>
          <p:cNvSpPr>
            <a:spLocks noGrp="1"/>
          </p:cNvSpPr>
          <p:nvPr>
            <p:ph idx="1"/>
          </p:nvPr>
        </p:nvSpPr>
        <p:spPr/>
        <p:txBody>
          <a:bodyPr>
            <a:normAutofit/>
          </a:bodyPr>
          <a:lstStyle/>
          <a:p>
            <a:pPr marL="609600" indent="-609600" eaLnBrk="1" hangingPunct="1">
              <a:buClr>
                <a:schemeClr val="tx1"/>
              </a:buClr>
            </a:pPr>
            <a:r>
              <a:rPr lang="en-US" altLang="en-US" sz="4400" b="1" dirty="0"/>
              <a:t>Exam Time Management:</a:t>
            </a:r>
            <a:endParaRPr lang="en-US" altLang="en-US" sz="4400" dirty="0"/>
          </a:p>
        </p:txBody>
      </p:sp>
      <p:graphicFrame>
        <p:nvGraphicFramePr>
          <p:cNvPr id="5" name="Table 4">
            <a:extLst>
              <a:ext uri="{FF2B5EF4-FFF2-40B4-BE49-F238E27FC236}">
                <a16:creationId xmlns:a16="http://schemas.microsoft.com/office/drawing/2014/main" id="{7BEA6CF1-932A-7EB3-8B22-803E1807EA51}"/>
              </a:ext>
            </a:extLst>
          </p:cNvPr>
          <p:cNvGraphicFramePr>
            <a:graphicFrameLocks noGrp="1"/>
          </p:cNvGraphicFramePr>
          <p:nvPr>
            <p:extLst>
              <p:ext uri="{D42A27DB-BD31-4B8C-83A1-F6EECF244321}">
                <p14:modId xmlns:p14="http://schemas.microsoft.com/office/powerpoint/2010/main" val="1018675171"/>
              </p:ext>
            </p:extLst>
          </p:nvPr>
        </p:nvGraphicFramePr>
        <p:xfrm>
          <a:off x="838197" y="2898140"/>
          <a:ext cx="10515600" cy="3288665"/>
        </p:xfrm>
        <a:graphic>
          <a:graphicData uri="http://schemas.openxmlformats.org/drawingml/2006/table">
            <a:tbl>
              <a:tblPr firstRow="1" bandRow="1">
                <a:tableStyleId>{912C8C85-51F0-491E-9774-3900AFEF0FD7}</a:tableStyleId>
              </a:tblPr>
              <a:tblGrid>
                <a:gridCol w="2768603">
                  <a:extLst>
                    <a:ext uri="{9D8B030D-6E8A-4147-A177-3AD203B41FA5}">
                      <a16:colId xmlns:a16="http://schemas.microsoft.com/office/drawing/2014/main" val="397682405"/>
                    </a:ext>
                  </a:extLst>
                </a:gridCol>
                <a:gridCol w="5435601">
                  <a:extLst>
                    <a:ext uri="{9D8B030D-6E8A-4147-A177-3AD203B41FA5}">
                      <a16:colId xmlns:a16="http://schemas.microsoft.com/office/drawing/2014/main" val="3821270080"/>
                    </a:ext>
                  </a:extLst>
                </a:gridCol>
                <a:gridCol w="2311396">
                  <a:extLst>
                    <a:ext uri="{9D8B030D-6E8A-4147-A177-3AD203B41FA5}">
                      <a16:colId xmlns:a16="http://schemas.microsoft.com/office/drawing/2014/main" val="3421430184"/>
                    </a:ext>
                  </a:extLst>
                </a:gridCol>
              </a:tblGrid>
              <a:tr h="758825">
                <a:tc>
                  <a:txBody>
                    <a:bodyPr/>
                    <a:lstStyle/>
                    <a:p>
                      <a:pPr algn="ctr"/>
                      <a:r>
                        <a:rPr lang="en-US" sz="2800" dirty="0"/>
                        <a:t>10 mins</a:t>
                      </a:r>
                      <a:endParaRPr lang="en-IE"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a:t>100 minutes</a:t>
                      </a:r>
                      <a:endParaRPr lang="en-IE" sz="2800" dirty="0"/>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10 mins</a:t>
                      </a:r>
                      <a:endParaRPr lang="en-IE"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8718670"/>
                  </a:ext>
                </a:extLst>
              </a:tr>
              <a:tr h="2276475">
                <a:tc>
                  <a:txBody>
                    <a:bodyPr/>
                    <a:lstStyle/>
                    <a:p>
                      <a:r>
                        <a:rPr lang="en-US" sz="3200" dirty="0"/>
                        <a:t>Read the exam paper and plan your answers.</a:t>
                      </a:r>
                      <a:endParaRPr lang="en-IE"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a:t>Work on the answers, do rough work, complete the required number of questions, </a:t>
                      </a:r>
                      <a:r>
                        <a:rPr lang="en-US" sz="3200" b="1" dirty="0"/>
                        <a:t>1 mark per minute or sentence</a:t>
                      </a:r>
                      <a:endParaRPr lang="en-IE"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a:t>Read your answers and do corrections</a:t>
                      </a:r>
                      <a:endParaRPr lang="en-IE"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211037"/>
                  </a:ext>
                </a:extLst>
              </a:tr>
            </a:tbl>
          </a:graphicData>
        </a:graphic>
      </p:graphicFrame>
    </p:spTree>
    <p:extLst>
      <p:ext uri="{BB962C8B-B14F-4D97-AF65-F5344CB8AC3E}">
        <p14:creationId xmlns:p14="http://schemas.microsoft.com/office/powerpoint/2010/main" val="16977250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40726-F89A-2961-0E89-11C2F7F2BA0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FFC5FFF-1F80-D0CF-D7A8-74FA76CC3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1DB766-CB97-FE05-F27E-04F7793D7F38}"/>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A63D5A82-9C9D-1759-04C7-ACFE74690A12}"/>
              </a:ext>
            </a:extLst>
          </p:cNvPr>
          <p:cNvSpPr>
            <a:spLocks noGrp="1"/>
          </p:cNvSpPr>
          <p:nvPr>
            <p:ph idx="1"/>
          </p:nvPr>
        </p:nvSpPr>
        <p:spPr/>
        <p:txBody>
          <a:bodyPr>
            <a:normAutofit/>
          </a:bodyPr>
          <a:lstStyle/>
          <a:p>
            <a:pPr marL="609600" indent="-609600" eaLnBrk="1" hangingPunct="1">
              <a:buClr>
                <a:schemeClr val="tx1"/>
              </a:buClr>
            </a:pPr>
            <a:r>
              <a:rPr lang="en-US" altLang="en-US" sz="4400" b="1" dirty="0"/>
              <a:t>Finishing off the Exam:</a:t>
            </a:r>
            <a:endParaRPr lang="en-US" altLang="en-US" sz="4400" dirty="0"/>
          </a:p>
          <a:p>
            <a:pPr marL="609600" indent="-609600" eaLnBrk="1" hangingPunct="1">
              <a:buClr>
                <a:schemeClr val="tx1"/>
              </a:buClr>
            </a:pPr>
            <a:r>
              <a:rPr lang="en-US" altLang="en-US" sz="3200" dirty="0"/>
              <a:t>Add instructions for the examiner to make things clear, so if the current question is continued on the next page, add a note “Continued on next page”. If you skipped a few pages for the rest of this answer, add a note “Continued in 5 pages”, and if the answer is continued in another booklet, just note “Continued in Yellow Booklet +1”.</a:t>
            </a:r>
          </a:p>
          <a:p>
            <a:pPr marL="609600" indent="-609600" eaLnBrk="1" hangingPunct="1">
              <a:buClr>
                <a:schemeClr val="tx1"/>
              </a:buClr>
            </a:pPr>
            <a:endParaRPr lang="en-US" altLang="en-US" sz="3200" dirty="0"/>
          </a:p>
        </p:txBody>
      </p:sp>
    </p:spTree>
    <p:extLst>
      <p:ext uri="{BB962C8B-B14F-4D97-AF65-F5344CB8AC3E}">
        <p14:creationId xmlns:p14="http://schemas.microsoft.com/office/powerpoint/2010/main" val="26936505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0F27F-207E-2C99-85CC-D00574FD906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24E5725B-26CE-4E14-3064-A45E54EA2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3F3CD0-84B2-AB04-D974-6A638573CF94}"/>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E601B6ED-B7BD-D3A1-78AA-2F4F4E175EC0}"/>
              </a:ext>
            </a:extLst>
          </p:cNvPr>
          <p:cNvSpPr>
            <a:spLocks noGrp="1"/>
          </p:cNvSpPr>
          <p:nvPr>
            <p:ph idx="1"/>
          </p:nvPr>
        </p:nvSpPr>
        <p:spPr/>
        <p:txBody>
          <a:bodyPr>
            <a:normAutofit/>
          </a:bodyPr>
          <a:lstStyle/>
          <a:p>
            <a:pPr marL="609600" indent="-609600" eaLnBrk="1" hangingPunct="1">
              <a:buClr>
                <a:schemeClr val="tx1"/>
              </a:buClr>
            </a:pPr>
            <a:r>
              <a:rPr lang="en-US" altLang="en-US" sz="4400" b="1" dirty="0"/>
              <a:t>Finishing off the Exam:</a:t>
            </a:r>
            <a:endParaRPr lang="en-US" altLang="en-US" sz="4400" dirty="0"/>
          </a:p>
          <a:p>
            <a:pPr marL="609600" indent="-609600" eaLnBrk="1" hangingPunct="1">
              <a:buClr>
                <a:schemeClr val="tx1"/>
              </a:buClr>
            </a:pPr>
            <a:r>
              <a:rPr lang="en-US" altLang="en-US" dirty="0"/>
              <a:t>You will be given a treasury tag to join the booklets together, don’t put one booklet into another, join as below (and fill out the covers of all booklets):</a:t>
            </a:r>
          </a:p>
        </p:txBody>
      </p:sp>
      <p:pic>
        <p:nvPicPr>
          <p:cNvPr id="4" name="Picture 3">
            <a:extLst>
              <a:ext uri="{FF2B5EF4-FFF2-40B4-BE49-F238E27FC236}">
                <a16:creationId xmlns:a16="http://schemas.microsoft.com/office/drawing/2014/main" id="{21568BDF-7CB3-27EF-79D7-9FF7198DA9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9147" y="3490912"/>
            <a:ext cx="473075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5060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C5516-DED7-0EEF-9B4E-A4B82E2FF77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D114207-5B00-E3E9-18EE-F3B7B6347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08A4ED-5E30-B13F-B75B-81CBF9DFA16E}"/>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DURING THE EXAM</a:t>
            </a:r>
            <a:endParaRPr lang="en-IE" dirty="0"/>
          </a:p>
        </p:txBody>
      </p:sp>
      <p:sp>
        <p:nvSpPr>
          <p:cNvPr id="3" name="Content Placeholder 2">
            <a:extLst>
              <a:ext uri="{FF2B5EF4-FFF2-40B4-BE49-F238E27FC236}">
                <a16:creationId xmlns:a16="http://schemas.microsoft.com/office/drawing/2014/main" id="{B3BB4261-6D61-AB1D-0F6C-5D05D052DE65}"/>
              </a:ext>
            </a:extLst>
          </p:cNvPr>
          <p:cNvSpPr>
            <a:spLocks noGrp="1"/>
          </p:cNvSpPr>
          <p:nvPr>
            <p:ph idx="1"/>
          </p:nvPr>
        </p:nvSpPr>
        <p:spPr/>
        <p:txBody>
          <a:bodyPr>
            <a:normAutofit/>
          </a:bodyPr>
          <a:lstStyle/>
          <a:p>
            <a:pPr marL="609600" indent="-609600" eaLnBrk="1" hangingPunct="1">
              <a:buClr>
                <a:schemeClr val="tx1"/>
              </a:buClr>
            </a:pPr>
            <a:r>
              <a:rPr lang="en-US" altLang="en-US" sz="4400" b="1" dirty="0"/>
              <a:t>The three most common exam errors: </a:t>
            </a:r>
            <a:endParaRPr lang="en-US" altLang="en-US" sz="4400" dirty="0"/>
          </a:p>
          <a:p>
            <a:pPr marL="1200150" lvl="1" indent="-742950" eaLnBrk="1" hangingPunct="1">
              <a:buFont typeface="+mj-lt"/>
              <a:buAutoNum type="arabicPeriod"/>
            </a:pPr>
            <a:r>
              <a:rPr lang="en-GB" altLang="en-US" sz="3600" dirty="0"/>
              <a:t>Answering the wrong number of questions (i.e. doing too few)</a:t>
            </a:r>
          </a:p>
          <a:p>
            <a:pPr marL="1200150" lvl="1" indent="-742950" eaLnBrk="1" hangingPunct="1">
              <a:buFont typeface="+mj-lt"/>
              <a:buAutoNum type="arabicPeriod"/>
            </a:pPr>
            <a:r>
              <a:rPr lang="en-GB" altLang="en-US" sz="3600" dirty="0"/>
              <a:t>Answering the wrong question (i.e. not answering the question being asked)</a:t>
            </a:r>
          </a:p>
          <a:p>
            <a:pPr marL="1200150" lvl="1" indent="-742950" eaLnBrk="1" hangingPunct="1">
              <a:buFont typeface="+mj-lt"/>
              <a:buAutoNum type="arabicPeriod"/>
            </a:pPr>
            <a:r>
              <a:rPr lang="en-GB" altLang="en-US" sz="3600" dirty="0"/>
              <a:t>Badly presented answers (i.e. not following the guidelines we have just looked at).</a:t>
            </a:r>
          </a:p>
        </p:txBody>
      </p:sp>
    </p:spTree>
    <p:extLst>
      <p:ext uri="{BB962C8B-B14F-4D97-AF65-F5344CB8AC3E}">
        <p14:creationId xmlns:p14="http://schemas.microsoft.com/office/powerpoint/2010/main" val="3498429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8BB1E-BFF3-198F-9DF8-E90363C4C32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1DF15ED-5B92-2550-37BB-A1FE0F553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F66DBC-A2F2-D09B-9411-FA64738BE0F6}"/>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AFTER THE EXAM</a:t>
            </a:r>
            <a:endParaRPr lang="en-IE" dirty="0"/>
          </a:p>
        </p:txBody>
      </p:sp>
      <p:sp>
        <p:nvSpPr>
          <p:cNvPr id="3" name="Content Placeholder 2">
            <a:extLst>
              <a:ext uri="{FF2B5EF4-FFF2-40B4-BE49-F238E27FC236}">
                <a16:creationId xmlns:a16="http://schemas.microsoft.com/office/drawing/2014/main" id="{20D847C5-0195-FA1A-544E-0E5778C89C55}"/>
              </a:ext>
            </a:extLst>
          </p:cNvPr>
          <p:cNvSpPr>
            <a:spLocks noGrp="1"/>
          </p:cNvSpPr>
          <p:nvPr>
            <p:ph idx="1"/>
          </p:nvPr>
        </p:nvSpPr>
        <p:spPr/>
        <p:txBody>
          <a:bodyPr>
            <a:normAutofit/>
          </a:bodyPr>
          <a:lstStyle/>
          <a:p>
            <a:pPr marL="609600" indent="-609600" eaLnBrk="1" hangingPunct="1">
              <a:buClr>
                <a:schemeClr val="tx1"/>
              </a:buClr>
            </a:pPr>
            <a:r>
              <a:rPr lang="en-US" altLang="en-US" sz="4400" b="1" dirty="0"/>
              <a:t>Reward Yourself</a:t>
            </a:r>
            <a:endParaRPr lang="en-US" altLang="en-US" sz="4400" dirty="0"/>
          </a:p>
          <a:p>
            <a:pPr lvl="1"/>
            <a:r>
              <a:rPr lang="en-GB" altLang="en-US" sz="3600" dirty="0"/>
              <a:t>Whatever reward you promised yourself, make sure you do it soon after the exam is over, it doesn’t matter if the exam went well or badly, if you put in a good effort, reward yourself.</a:t>
            </a:r>
          </a:p>
        </p:txBody>
      </p:sp>
    </p:spTree>
    <p:extLst>
      <p:ext uri="{BB962C8B-B14F-4D97-AF65-F5344CB8AC3E}">
        <p14:creationId xmlns:p14="http://schemas.microsoft.com/office/powerpoint/2010/main" val="3956762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FF7A6-BCC6-E388-9D43-1F75C5CC532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F401F176-D9E0-1E2D-10E2-658052BB7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04F52F-7114-41FA-8DB4-F9A16922BD32}"/>
              </a:ext>
            </a:extLst>
          </p:cNvPr>
          <p:cNvSpPr>
            <a:spLocks noGrp="1"/>
          </p:cNvSpPr>
          <p:nvPr>
            <p:ph type="title"/>
          </p:nvPr>
        </p:nvSpPr>
        <p:spPr/>
        <p:txBody>
          <a:bodyPr/>
          <a:lstStyle/>
          <a:p>
            <a:r>
              <a:rPr lang="en-IE" dirty="0"/>
              <a:t>Motivation: Rewards</a:t>
            </a:r>
          </a:p>
        </p:txBody>
      </p:sp>
      <p:sp>
        <p:nvSpPr>
          <p:cNvPr id="3" name="Content Placeholder 2">
            <a:extLst>
              <a:ext uri="{FF2B5EF4-FFF2-40B4-BE49-F238E27FC236}">
                <a16:creationId xmlns:a16="http://schemas.microsoft.com/office/drawing/2014/main" id="{60952D75-B50C-59BA-8A73-18563FFA1332}"/>
              </a:ext>
            </a:extLst>
          </p:cNvPr>
          <p:cNvSpPr>
            <a:spLocks noGrp="1"/>
          </p:cNvSpPr>
          <p:nvPr>
            <p:ph idx="1"/>
          </p:nvPr>
        </p:nvSpPr>
        <p:spPr/>
        <p:txBody>
          <a:bodyPr>
            <a:normAutofit/>
          </a:bodyPr>
          <a:lstStyle/>
          <a:p>
            <a:r>
              <a:rPr lang="en-US" sz="3600" dirty="0"/>
              <a:t>The rewards don’t have to be extravagant, or even expense, but they have to be something you promise yourself you will do after you complete your exams, or milestones towards your exams. </a:t>
            </a:r>
          </a:p>
          <a:p>
            <a:endParaRPr lang="en-IE" sz="3600" dirty="0"/>
          </a:p>
          <a:p>
            <a:r>
              <a:rPr lang="en-IE" sz="3600" dirty="0"/>
              <a:t>This will create a positive association between exams and something nicer happening.</a:t>
            </a:r>
          </a:p>
        </p:txBody>
      </p:sp>
    </p:spTree>
    <p:extLst>
      <p:ext uri="{BB962C8B-B14F-4D97-AF65-F5344CB8AC3E}">
        <p14:creationId xmlns:p14="http://schemas.microsoft.com/office/powerpoint/2010/main" val="12563371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C199C-49E0-7AC8-EF0F-C2DA0CAB67C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E09BB27-F253-B899-2071-C2D788F45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FE5FE5-7950-A8F2-A6D3-BFDFC713C766}"/>
              </a:ext>
            </a:extLst>
          </p:cNvPr>
          <p:cNvSpPr>
            <a:spLocks noGrp="1"/>
          </p:cNvSpPr>
          <p:nvPr>
            <p:ph type="title"/>
          </p:nvPr>
        </p:nvSpPr>
        <p:spPr/>
        <p:txBody>
          <a:bodyPr/>
          <a:lstStyle/>
          <a:p>
            <a:r>
              <a:rPr lang="en-US" dirty="0"/>
              <a:t>D</a:t>
            </a:r>
            <a:r>
              <a:rPr lang="en-IE" dirty="0" err="1"/>
              <a:t>oing</a:t>
            </a:r>
            <a:r>
              <a:rPr lang="en-IE" dirty="0"/>
              <a:t> the Exam: </a:t>
            </a:r>
            <a:r>
              <a:rPr lang="en-IE" altLang="en-US" sz="4400" dirty="0"/>
              <a:t>AFTER THE EXAM</a:t>
            </a:r>
            <a:endParaRPr lang="en-IE" dirty="0"/>
          </a:p>
        </p:txBody>
      </p:sp>
      <p:sp>
        <p:nvSpPr>
          <p:cNvPr id="3" name="Content Placeholder 2">
            <a:extLst>
              <a:ext uri="{FF2B5EF4-FFF2-40B4-BE49-F238E27FC236}">
                <a16:creationId xmlns:a16="http://schemas.microsoft.com/office/drawing/2014/main" id="{AD1C4BDC-55AA-1DD6-8A01-D6FE1760861C}"/>
              </a:ext>
            </a:extLst>
          </p:cNvPr>
          <p:cNvSpPr>
            <a:spLocks noGrp="1"/>
          </p:cNvSpPr>
          <p:nvPr>
            <p:ph idx="1"/>
          </p:nvPr>
        </p:nvSpPr>
        <p:spPr/>
        <p:txBody>
          <a:bodyPr>
            <a:normAutofit/>
          </a:bodyPr>
          <a:lstStyle/>
          <a:p>
            <a:pPr marL="609600" indent="-609600" eaLnBrk="1" hangingPunct="1">
              <a:buClr>
                <a:schemeClr val="tx1"/>
              </a:buClr>
            </a:pPr>
            <a:r>
              <a:rPr lang="en-US" altLang="en-US" sz="4400" b="1" dirty="0"/>
              <a:t>Review Later</a:t>
            </a:r>
            <a:endParaRPr lang="en-US" altLang="en-US" sz="4400" dirty="0"/>
          </a:p>
          <a:p>
            <a:pPr lvl="1"/>
            <a:r>
              <a:rPr lang="en-GB" altLang="en-US" sz="3600" dirty="0"/>
              <a:t>After a few days, review your studying and revision process, and honestly reflect on what went well, and what went badly.</a:t>
            </a:r>
          </a:p>
          <a:p>
            <a:pPr lvl="1"/>
            <a:r>
              <a:rPr lang="en-GB" altLang="en-US" sz="3600" dirty="0"/>
              <a:t>Whether you pass or fail, as long as put in an honest effort, you did your best.</a:t>
            </a:r>
          </a:p>
        </p:txBody>
      </p:sp>
    </p:spTree>
    <p:extLst>
      <p:ext uri="{BB962C8B-B14F-4D97-AF65-F5344CB8AC3E}">
        <p14:creationId xmlns:p14="http://schemas.microsoft.com/office/powerpoint/2010/main" val="3713416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30BABF2-89BD-42D4-9591-20755445A904}">
  <we:reference id="wa200006038" version="1.0.0.3" store="en-US" storeType="OMEX"/>
  <we:alternateReferences>
    <we:reference id="wa200006038" version="1.0.0.3" store="en-US" storeType="OMEX"/>
  </we:alternateReferences>
  <we:properties>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emplate/>
  <TotalTime>5809</TotalTime>
  <Words>4486</Words>
  <Application>Microsoft Office PowerPoint</Application>
  <PresentationFormat>Widescreen</PresentationFormat>
  <Paragraphs>706</Paragraphs>
  <Slides>90</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90</vt:i4>
      </vt:variant>
    </vt:vector>
  </HeadingPairs>
  <TitlesOfParts>
    <vt:vector size="97" baseType="lpstr">
      <vt:lpstr>Aptos</vt:lpstr>
      <vt:lpstr>Aptos Display</vt:lpstr>
      <vt:lpstr>Arial</vt:lpstr>
      <vt:lpstr>Rockwell Nova Extra Bold</vt:lpstr>
      <vt:lpstr>Times New Roman</vt:lpstr>
      <vt:lpstr>Wingdings</vt:lpstr>
      <vt:lpstr>Office Theme</vt:lpstr>
      <vt:lpstr>Exam Preparation</vt:lpstr>
      <vt:lpstr>Contents</vt:lpstr>
      <vt:lpstr>Motivation</vt:lpstr>
      <vt:lpstr>PowerPoint Presentation</vt:lpstr>
      <vt:lpstr>Motivation</vt:lpstr>
      <vt:lpstr>Motivation: Strategies</vt:lpstr>
      <vt:lpstr>Motivation: Rewards</vt:lpstr>
      <vt:lpstr>Motivation: Rewards</vt:lpstr>
      <vt:lpstr>Motivation: Rewards</vt:lpstr>
      <vt:lpstr>Motivation: Rewards</vt:lpstr>
      <vt:lpstr>PowerPoint Presentation</vt:lpstr>
      <vt:lpstr>Motivation: Rewards</vt:lpstr>
      <vt:lpstr>Motivation: Rewards</vt:lpstr>
      <vt:lpstr>Motivation: Rewards</vt:lpstr>
      <vt:lpstr>PowerPoint Presentation</vt:lpstr>
      <vt:lpstr>PowerPoint Presentation</vt:lpstr>
      <vt:lpstr>PowerPoint Presentation</vt:lpstr>
      <vt:lpstr>PowerPoint Presentation</vt:lpstr>
      <vt:lpstr>Motivation: Rewards</vt:lpstr>
      <vt:lpstr>Motivation: Rewards</vt:lpstr>
      <vt:lpstr>Motivation: Rewards</vt:lpstr>
      <vt:lpstr>Motivation: Rewards</vt:lpstr>
      <vt:lpstr>Motivation: Goals</vt:lpstr>
      <vt:lpstr>SMART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 Visualization</vt:lpstr>
      <vt:lpstr>PowerPoint Presentation</vt:lpstr>
      <vt:lpstr>PowerPoint Presentation</vt:lpstr>
      <vt:lpstr>PowerPoint Presentation</vt:lpstr>
      <vt:lpstr>PowerPoint Presentation</vt:lpstr>
      <vt:lpstr>Motivation: Visualization</vt:lpstr>
      <vt:lpstr>Motivation: Health</vt:lpstr>
      <vt:lpstr>Motivation: Health</vt:lpstr>
      <vt:lpstr>Motivation: Health</vt:lpstr>
      <vt:lpstr>Motivation: Health</vt:lpstr>
      <vt:lpstr>Motivation: Health</vt:lpstr>
      <vt:lpstr>Time Management</vt:lpstr>
      <vt:lpstr>Time Management</vt:lpstr>
      <vt:lpstr>Time Management: Create a Schedule</vt:lpstr>
      <vt:lpstr>Time Management: Create a Schedule</vt:lpstr>
      <vt:lpstr>Time Management: Create a Schedule</vt:lpstr>
      <vt:lpstr>Time Management: Create a Schedule</vt:lpstr>
      <vt:lpstr>Time Management: Create a Schedule</vt:lpstr>
      <vt:lpstr>Time Management: Create a Schedule</vt:lpstr>
      <vt:lpstr>Time Management: Create a Schedule</vt:lpstr>
      <vt:lpstr>Time Management</vt:lpstr>
      <vt:lpstr>Time Management</vt:lpstr>
      <vt:lpstr>Time Management</vt:lpstr>
      <vt:lpstr>Time Management</vt:lpstr>
      <vt:lpstr>Doing the Exam</vt:lpstr>
      <vt:lpstr>Doing the Exam: BEFORE THE EXAM</vt:lpstr>
      <vt:lpstr>Doing the Exam: BEFORE THE EXAM</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PowerPoint Presentation</vt:lpstr>
      <vt:lpstr>PowerPoint Presentation</vt:lpstr>
      <vt:lpstr>PowerPoint Presentation</vt:lpstr>
      <vt:lpstr>PowerPoint Presentation</vt:lpstr>
      <vt:lpstr>PowerPoint Presentation</vt:lpstr>
      <vt:lpstr>PowerPoint Presentation</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Doing the Exam: DURING THE EXAM</vt:lpstr>
      <vt:lpstr>Doing the Exam: AFTER THE EXAM</vt:lpstr>
      <vt:lpstr>Doing the Exam: AFTER THE EXAM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9</cp:revision>
  <dcterms:created xsi:type="dcterms:W3CDTF">2024-05-27T14:30:37Z</dcterms:created>
  <dcterms:modified xsi:type="dcterms:W3CDTF">2025-04-02T10:56:40Z</dcterms:modified>
</cp:coreProperties>
</file>