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332" r:id="rId3"/>
    <p:sldId id="614" r:id="rId4"/>
    <p:sldId id="648" r:id="rId5"/>
    <p:sldId id="426" r:id="rId6"/>
    <p:sldId id="649" r:id="rId7"/>
    <p:sldId id="482" r:id="rId8"/>
    <p:sldId id="305" r:id="rId9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CCFFCC"/>
    <a:srgbClr val="CCFFFF"/>
    <a:srgbClr val="99FFCC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265E7F-5364-4247-B116-B3DAEC32C0DB}" v="2" dt="2022-03-22T14:36:48.7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940" y="5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T. Gordon" userId="7469c87ffe94b59c" providerId="LiveId" clId="{D1265E7F-5364-4247-B116-B3DAEC32C0DB}"/>
    <pc:docChg chg="addSld modSld">
      <pc:chgData name="Damian T. Gordon" userId="7469c87ffe94b59c" providerId="LiveId" clId="{D1265E7F-5364-4247-B116-B3DAEC32C0DB}" dt="2022-03-22T14:36:48.761" v="1"/>
      <pc:docMkLst>
        <pc:docMk/>
      </pc:docMkLst>
      <pc:sldChg chg="add">
        <pc:chgData name="Damian T. Gordon" userId="7469c87ffe94b59c" providerId="LiveId" clId="{D1265E7F-5364-4247-B116-B3DAEC32C0DB}" dt="2022-03-22T14:36:20.763" v="0"/>
        <pc:sldMkLst>
          <pc:docMk/>
          <pc:sldMk cId="1914496157" sldId="426"/>
        </pc:sldMkLst>
      </pc:sldChg>
      <pc:sldChg chg="add">
        <pc:chgData name="Damian T. Gordon" userId="7469c87ffe94b59c" providerId="LiveId" clId="{D1265E7F-5364-4247-B116-B3DAEC32C0DB}" dt="2022-03-22T14:36:48.761" v="1"/>
        <pc:sldMkLst>
          <pc:docMk/>
          <pc:sldMk cId="365385952" sldId="48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BD7CF-CE8D-43B1-B884-D59884E078C3}" type="datetimeFigureOut">
              <a:rPr lang="en-IE" smtClean="0"/>
              <a:t>22/03/2022</a:t>
            </a:fld>
            <a:endParaRPr lang="en-I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C2457-0B7C-48B9-BDD1-92A4A044B45F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754956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</a:t>
            </a:fld>
            <a:endParaRPr lang="en-IE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</a:t>
            </a:fld>
            <a:endParaRPr lang="en-I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22/03/2022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22/03/2022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22/03/2022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22/03/2022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22/03/2022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22/03/2022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22/03/2022</a:t>
            </a:fld>
            <a:endParaRPr lang="en-I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22/03/2022</a:t>
            </a:fld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22/03/2022</a:t>
            </a:fld>
            <a:endParaRPr lang="en-I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22/03/2022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22/03/2022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B0FEE-2562-4ECA-8249-9192E51E4D92}" type="datetimeFigureOut">
              <a:rPr lang="en-IE" smtClean="0"/>
              <a:pPr/>
              <a:t>22/03/2022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sz="6600" dirty="0"/>
              <a:t>Advanced Algorithms: </a:t>
            </a:r>
            <a:br>
              <a:rPr lang="en-IE" sz="6600" dirty="0"/>
            </a:br>
            <a:r>
              <a:rPr lang="en-IE" sz="6600" dirty="0"/>
              <a:t>Sorting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/>
              <a:t>Damian Gordon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Advanced Algorithms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Sorting Algorithms</a:t>
            </a:r>
          </a:p>
          <a:p>
            <a:pPr lvl="1"/>
            <a:r>
              <a:rPr lang="en-IE" dirty="0"/>
              <a:t>Insertion Sort</a:t>
            </a:r>
          </a:p>
          <a:p>
            <a:pPr lvl="1"/>
            <a:r>
              <a:rPr lang="en-IE" dirty="0"/>
              <a:t>Shell Sort</a:t>
            </a:r>
          </a:p>
          <a:p>
            <a:pPr lvl="1"/>
            <a:r>
              <a:rPr lang="en-IE" dirty="0"/>
              <a:t>Merge Sort </a:t>
            </a:r>
          </a:p>
          <a:p>
            <a:pPr lvl="1"/>
            <a:r>
              <a:rPr lang="en-IE" dirty="0"/>
              <a:t>Quick Sort</a:t>
            </a:r>
          </a:p>
        </p:txBody>
      </p:sp>
    </p:spTree>
    <p:extLst>
      <p:ext uri="{BB962C8B-B14F-4D97-AF65-F5344CB8AC3E}">
        <p14:creationId xmlns:p14="http://schemas.microsoft.com/office/powerpoint/2010/main" val="1506114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/>
              <a:t>We’ll remember …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407834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62558" y="1268760"/>
            <a:ext cx="11233248" cy="547260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BubbleSort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57150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Integer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Age[8] &lt;- {44,23,42,33,16,54,34,18};</a:t>
            </a:r>
          </a:p>
          <a:p>
            <a:pPr marL="857250" lvl="2" indent="0">
              <a:buNone/>
            </a:pP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Outer-Index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 TO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N-1</a:t>
            </a:r>
          </a:p>
          <a:p>
            <a:pPr marL="857250" lvl="2" indent="0">
              <a:buNone/>
            </a:pP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   DO FOR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b="1">
                <a:latin typeface="Courier New" panose="02070309020205020404" pitchFamily="49" charset="0"/>
                <a:cs typeface="Courier New" panose="02070309020205020404" pitchFamily="49" charset="0"/>
              </a:rPr>
              <a:t>TO</a:t>
            </a:r>
            <a:r>
              <a:rPr lang="en-IE">
                <a:latin typeface="Courier New" panose="02070309020205020404" pitchFamily="49" charset="0"/>
                <a:cs typeface="Courier New" panose="02070309020205020404" pitchFamily="49" charset="0"/>
              </a:rPr>
              <a:t> N-2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DO IF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(Age[Index+1] &lt; Age[Index])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Temp_Value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&lt;- Age[Index+1];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Age[Index+1] &lt;- Age[Index];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Age[Index] &lt;-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Temp_Value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857250" lvl="2" indent="0">
              <a:buNone/>
            </a:pP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ENDIF;</a:t>
            </a:r>
          </a:p>
          <a:p>
            <a:pPr marL="857250" lvl="2" indent="0">
              <a:buNone/>
            </a:pP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   ENDFOR;</a:t>
            </a:r>
          </a:p>
          <a:p>
            <a:pPr marL="0" lvl="2" indent="0">
              <a:buNone/>
            </a:pP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ENDFOR;</a:t>
            </a:r>
          </a:p>
          <a:p>
            <a:pPr marL="0" lvl="2" indent="0">
              <a:buNone/>
            </a:pP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640407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2958" y="1412776"/>
            <a:ext cx="4392488" cy="43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496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268760"/>
            <a:ext cx="11233248" cy="547260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351309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SelectionSort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57150" indent="0">
              <a:buNone/>
            </a:pPr>
            <a:r>
              <a:rPr lang="en-I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Integer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Age[8] &lt;- {44,23,42,33,16,54,34,18};</a:t>
            </a:r>
          </a:p>
          <a:p>
            <a:pPr marL="857250" lvl="2" indent="0">
              <a:buNone/>
            </a:pPr>
            <a:r>
              <a:rPr lang="en-I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Outer-Index</a:t>
            </a:r>
            <a:r>
              <a:rPr lang="en-I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I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TO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N-1</a:t>
            </a:r>
          </a:p>
          <a:p>
            <a:pPr marL="857250" lvl="2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MinValueLocation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&lt;- Outer-Index;</a:t>
            </a:r>
          </a:p>
          <a:p>
            <a:pPr marL="857250" lvl="2" indent="0">
              <a:buNone/>
            </a:pPr>
            <a:r>
              <a:rPr lang="en-I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FOR 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en-I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Outer-Index+1</a:t>
            </a:r>
            <a:r>
              <a:rPr lang="en-I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TO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N-1</a:t>
            </a:r>
          </a:p>
          <a:p>
            <a:pPr marL="857250" lvl="2" indent="0">
              <a:buNone/>
            </a:pPr>
            <a:r>
              <a:rPr lang="en-I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DO IF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(Age[Index] &lt; Age[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MinValueLocation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])</a:t>
            </a:r>
          </a:p>
          <a:p>
            <a:pPr marL="857250" lvl="2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I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MinValueLocation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&lt;- Index;</a:t>
            </a:r>
          </a:p>
          <a:p>
            <a:pPr marL="857250" lvl="2" indent="0">
              <a:buNone/>
            </a:pPr>
            <a:r>
              <a:rPr lang="en-I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ENDIF;</a:t>
            </a:r>
          </a:p>
          <a:p>
            <a:pPr marL="857250" lvl="2" indent="0">
              <a:buNone/>
            </a:pPr>
            <a:r>
              <a:rPr lang="en-I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ENDFOR;</a:t>
            </a:r>
          </a:p>
          <a:p>
            <a:pPr marL="857250" lvl="2" indent="0">
              <a:buNone/>
            </a:pPr>
            <a:r>
              <a:rPr lang="en-I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IF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MinValueLocation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!= Outer-Index)</a:t>
            </a:r>
          </a:p>
          <a:p>
            <a:pPr marL="857250" lvl="2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I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Swap(Age[Outer-Index], Age[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MinValueLocation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pPr marL="857250" lvl="2" indent="0">
              <a:buNone/>
            </a:pPr>
            <a:r>
              <a:rPr lang="en-I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ENDIF;</a:t>
            </a:r>
          </a:p>
          <a:p>
            <a:pPr marL="0" lvl="2" indent="0">
              <a:buNone/>
            </a:pPr>
            <a:r>
              <a:rPr lang="en-I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ENDFOR;</a:t>
            </a:r>
          </a:p>
          <a:p>
            <a:pPr marL="0" lvl="2" indent="0">
              <a:buNone/>
            </a:pPr>
            <a:r>
              <a:rPr lang="en-I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</p:spPr>
        <p:txBody>
          <a:bodyPr>
            <a:normAutofit/>
          </a:bodyPr>
          <a:lstStyle/>
          <a:p>
            <a:r>
              <a:rPr lang="en-GB" dirty="0"/>
              <a:t>Sorting: Selection Sort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941019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Selection Sort</a:t>
            </a:r>
            <a:endParaRPr lang="en-IE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8942" y="1340768"/>
            <a:ext cx="4680520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85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 dirty="0">
                <a:latin typeface="+mj-lt"/>
              </a:rPr>
              <a:t> </a:t>
            </a:r>
          </a:p>
          <a:p>
            <a:endParaRPr lang="en-GB" altLang="en-US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04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920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1606</TotalTime>
  <Words>215</Words>
  <Application>Microsoft Office PowerPoint</Application>
  <PresentationFormat>Custom</PresentationFormat>
  <Paragraphs>43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Courier New</vt:lpstr>
      <vt:lpstr>Office Theme</vt:lpstr>
      <vt:lpstr>Advanced Algorithms:  Sorting</vt:lpstr>
      <vt:lpstr>Advanced Algorithms</vt:lpstr>
      <vt:lpstr>We’ll remember …</vt:lpstr>
      <vt:lpstr>Sorting: Bubble Sort</vt:lpstr>
      <vt:lpstr>Sorting: Bubble Sort</vt:lpstr>
      <vt:lpstr>Sorting: Selection Sort</vt:lpstr>
      <vt:lpstr>Sorting: Selection Sort</vt:lpstr>
      <vt:lpstr>etc.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PseudoCode (reprise)</dc:title>
  <dc:creator>dgordon</dc:creator>
  <cp:lastModifiedBy>Damian T. Gordon</cp:lastModifiedBy>
  <cp:revision>136</cp:revision>
  <dcterms:created xsi:type="dcterms:W3CDTF">2011-11-22T13:33:19Z</dcterms:created>
  <dcterms:modified xsi:type="dcterms:W3CDTF">2022-03-22T14:36:57Z</dcterms:modified>
</cp:coreProperties>
</file>