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32" r:id="rId3"/>
    <p:sldId id="614" r:id="rId4"/>
    <p:sldId id="648" r:id="rId5"/>
    <p:sldId id="426" r:id="rId6"/>
    <p:sldId id="649" r:id="rId7"/>
    <p:sldId id="482" r:id="rId8"/>
    <p:sldId id="305" r:id="rId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  <a:srgbClr val="CCFFFF"/>
    <a:srgbClr val="99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65E7F-5364-4247-B116-B3DAEC32C0DB}" v="2" dt="2022-03-22T14:36:48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D1265E7F-5364-4247-B116-B3DAEC32C0DB}"/>
    <pc:docChg chg="addSld modSld">
      <pc:chgData name="Damian T. Gordon" userId="7469c87ffe94b59c" providerId="LiveId" clId="{D1265E7F-5364-4247-B116-B3DAEC32C0DB}" dt="2022-03-22T14:36:48.761" v="1"/>
      <pc:docMkLst>
        <pc:docMk/>
      </pc:docMkLst>
      <pc:sldChg chg="add">
        <pc:chgData name="Damian T. Gordon" userId="7469c87ffe94b59c" providerId="LiveId" clId="{D1265E7F-5364-4247-B116-B3DAEC32C0DB}" dt="2022-03-22T14:36:20.763" v="0"/>
        <pc:sldMkLst>
          <pc:docMk/>
          <pc:sldMk cId="1914496157" sldId="426"/>
        </pc:sldMkLst>
      </pc:sldChg>
      <pc:sldChg chg="add">
        <pc:chgData name="Damian T. Gordon" userId="7469c87ffe94b59c" providerId="LiveId" clId="{D1265E7F-5364-4247-B116-B3DAEC32C0DB}" dt="2022-03-22T14:36:48.761" v="1"/>
        <pc:sldMkLst>
          <pc:docMk/>
          <pc:sldMk cId="365385952" sldId="4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22/03/2022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22/03/2022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/>
              <a:t>Advanced Algorithms: </a:t>
            </a:r>
            <a:br>
              <a:rPr lang="en-IE" sz="6600" dirty="0"/>
            </a:br>
            <a:r>
              <a:rPr lang="en-IE" sz="6600" dirty="0"/>
              <a:t>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Damian Gordon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Advanced Algorithms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Sorting Algorithms</a:t>
            </a:r>
          </a:p>
          <a:p>
            <a:pPr lvl="1"/>
            <a:r>
              <a:rPr lang="en-IE" dirty="0"/>
              <a:t>Insertion Sort</a:t>
            </a:r>
          </a:p>
          <a:p>
            <a:pPr lvl="1"/>
            <a:r>
              <a:rPr lang="en-IE" dirty="0"/>
              <a:t>Shell Sort</a:t>
            </a:r>
          </a:p>
          <a:p>
            <a:pPr lvl="1"/>
            <a:r>
              <a:rPr lang="en-IE" dirty="0"/>
              <a:t>Merge Sort </a:t>
            </a:r>
          </a:p>
          <a:p>
            <a:pPr lvl="1"/>
            <a:r>
              <a:rPr lang="en-IE" dirty="0"/>
              <a:t>Quick Sort</a:t>
            </a:r>
          </a:p>
        </p:txBody>
      </p:sp>
    </p:spTree>
    <p:extLst>
      <p:ext uri="{BB962C8B-B14F-4D97-AF65-F5344CB8AC3E}">
        <p14:creationId xmlns:p14="http://schemas.microsoft.com/office/powerpoint/2010/main" val="150611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We’ll remember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783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268760"/>
            <a:ext cx="11233248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BubbleSort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Integer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Age[8] &lt;- {44,23,42,33,16,54,34,18};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Outer-Index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N-1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DO FOR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>
                <a:latin typeface="Courier New" panose="02070309020205020404" pitchFamily="49" charset="0"/>
                <a:cs typeface="Courier New" panose="02070309020205020404" pitchFamily="49" charset="0"/>
              </a:rPr>
              <a:t> N-2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IF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(Age[Index+1] &lt; Age[Index])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&lt;- Age[Index+1];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Age[Index+1] &lt;- Age[Index];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Age[Index] 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ENDIF;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ENDFOR;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040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58" y="1412776"/>
            <a:ext cx="4392488" cy="43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9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351309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SelectionSort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Integer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Age[8] &lt;- {44,23,42,33,16,54,34,18};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Outer-Index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N-1</a:t>
            </a:r>
          </a:p>
          <a:p>
            <a:pPr marL="857250" lvl="2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Outer-Index;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Outer-Index+1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N-1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IF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(Age[Index] &lt; Age[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Index;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ENDIF;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!= Outer-Index)</a:t>
            </a:r>
          </a:p>
          <a:p>
            <a:pPr marL="857250" lvl="2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Swap(Age[Outer-Index], Age[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MinValueLocation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85725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</a:p>
          <a:p>
            <a:pPr marL="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ENDFOR;</a:t>
            </a:r>
          </a:p>
          <a:p>
            <a:pPr marL="0" lvl="2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101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Selection Sort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942" y="1340768"/>
            <a:ext cx="468052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215</Words>
  <Application>Microsoft Office PowerPoint</Application>
  <PresentationFormat>Custom</PresentationFormat>
  <Paragraphs>43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Advanced Algorithms:  Sorting</vt:lpstr>
      <vt:lpstr>Advanced Algorithms</vt:lpstr>
      <vt:lpstr>We’ll remember …</vt:lpstr>
      <vt:lpstr>Sorting: Bubble Sort</vt:lpstr>
      <vt:lpstr>Sorting: Bubble Sort</vt:lpstr>
      <vt:lpstr>Sorting: Selection Sort</vt:lpstr>
      <vt:lpstr>Sorting: Selection Sort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136</cp:revision>
  <dcterms:created xsi:type="dcterms:W3CDTF">2011-11-22T13:33:19Z</dcterms:created>
  <dcterms:modified xsi:type="dcterms:W3CDTF">2022-03-22T14:36:57Z</dcterms:modified>
</cp:coreProperties>
</file>