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8" r:id="rId2"/>
    <p:sldId id="705" r:id="rId3"/>
    <p:sldId id="770" r:id="rId4"/>
    <p:sldId id="769" r:id="rId5"/>
    <p:sldId id="768" r:id="rId6"/>
    <p:sldId id="729" r:id="rId7"/>
    <p:sldId id="827" r:id="rId8"/>
    <p:sldId id="794" r:id="rId9"/>
    <p:sldId id="795" r:id="rId10"/>
    <p:sldId id="796" r:id="rId11"/>
    <p:sldId id="797" r:id="rId12"/>
    <p:sldId id="798" r:id="rId13"/>
    <p:sldId id="799" r:id="rId14"/>
    <p:sldId id="800" r:id="rId15"/>
    <p:sldId id="801" r:id="rId16"/>
    <p:sldId id="802" r:id="rId17"/>
    <p:sldId id="803" r:id="rId18"/>
    <p:sldId id="804" r:id="rId19"/>
    <p:sldId id="805" r:id="rId20"/>
    <p:sldId id="806" r:id="rId21"/>
    <p:sldId id="807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817" r:id="rId32"/>
    <p:sldId id="818" r:id="rId33"/>
    <p:sldId id="821" r:id="rId34"/>
    <p:sldId id="826" r:id="rId35"/>
    <p:sldId id="824" r:id="rId36"/>
    <p:sldId id="784" r:id="rId37"/>
    <p:sldId id="847" r:id="rId38"/>
    <p:sldId id="763" r:id="rId39"/>
    <p:sldId id="828" r:id="rId40"/>
    <p:sldId id="785" r:id="rId41"/>
    <p:sldId id="786" r:id="rId42"/>
    <p:sldId id="787" r:id="rId43"/>
    <p:sldId id="788" r:id="rId44"/>
    <p:sldId id="832" r:id="rId45"/>
    <p:sldId id="846" r:id="rId46"/>
    <p:sldId id="831" r:id="rId47"/>
    <p:sldId id="835" r:id="rId48"/>
    <p:sldId id="848" r:id="rId49"/>
    <p:sldId id="789" r:id="rId50"/>
    <p:sldId id="790" r:id="rId51"/>
    <p:sldId id="791" r:id="rId52"/>
    <p:sldId id="793" r:id="rId53"/>
    <p:sldId id="792" r:id="rId54"/>
    <p:sldId id="829" r:id="rId55"/>
    <p:sldId id="830" r:id="rId56"/>
    <p:sldId id="834" r:id="rId57"/>
    <p:sldId id="844" r:id="rId58"/>
    <p:sldId id="836" r:id="rId59"/>
    <p:sldId id="849" r:id="rId60"/>
    <p:sldId id="838" r:id="rId61"/>
    <p:sldId id="842" r:id="rId62"/>
    <p:sldId id="839" r:id="rId63"/>
    <p:sldId id="840" r:id="rId64"/>
    <p:sldId id="841" r:id="rId65"/>
    <p:sldId id="843" r:id="rId66"/>
    <p:sldId id="845" r:id="rId67"/>
    <p:sldId id="557" r:id="rId68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48736-0DCC-4BEF-BE5C-2C2B193E3D46}" v="2" dt="2022-03-08T23:27:19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45F48736-0DCC-4BEF-BE5C-2C2B193E3D46}"/>
    <pc:docChg chg="undo custSel modSld">
      <pc:chgData name="Damian T. Gordon" userId="7469c87ffe94b59c" providerId="LiveId" clId="{45F48736-0DCC-4BEF-BE5C-2C2B193E3D46}" dt="2022-03-08T23:29:53.814" v="48" actId="207"/>
      <pc:docMkLst>
        <pc:docMk/>
      </pc:docMkLst>
      <pc:sldChg chg="modSp mod">
        <pc:chgData name="Damian T. Gordon" userId="7469c87ffe94b59c" providerId="LiveId" clId="{45F48736-0DCC-4BEF-BE5C-2C2B193E3D46}" dt="2022-03-08T23:26:05.079" v="8" actId="207"/>
        <pc:sldMkLst>
          <pc:docMk/>
          <pc:sldMk cId="3309488951" sldId="796"/>
        </pc:sldMkLst>
        <pc:spChg chg="mod">
          <ac:chgData name="Damian T. Gordon" userId="7469c87ffe94b59c" providerId="LiveId" clId="{45F48736-0DCC-4BEF-BE5C-2C2B193E3D46}" dt="2022-03-08T23:26:05.079" v="8" actId="207"/>
          <ac:spMkLst>
            <pc:docMk/>
            <pc:sldMk cId="3309488951" sldId="796"/>
            <ac:spMk id="5123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23:26:09.362" v="9" actId="207"/>
        <pc:sldMkLst>
          <pc:docMk/>
          <pc:sldMk cId="2333029803" sldId="797"/>
        </pc:sldMkLst>
        <pc:spChg chg="mod">
          <ac:chgData name="Damian T. Gordon" userId="7469c87ffe94b59c" providerId="LiveId" clId="{45F48736-0DCC-4BEF-BE5C-2C2B193E3D46}" dt="2022-03-08T23:26:09.362" v="9" actId="207"/>
          <ac:spMkLst>
            <pc:docMk/>
            <pc:sldMk cId="2333029803" sldId="797"/>
            <ac:spMk id="6147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23:27:54.896" v="27" actId="207"/>
        <pc:sldMkLst>
          <pc:docMk/>
          <pc:sldMk cId="2913344852" sldId="798"/>
        </pc:sldMkLst>
        <pc:spChg chg="mod">
          <ac:chgData name="Damian T. Gordon" userId="7469c87ffe94b59c" providerId="LiveId" clId="{45F48736-0DCC-4BEF-BE5C-2C2B193E3D46}" dt="2022-03-08T23:26:12.845" v="10" actId="207"/>
          <ac:spMkLst>
            <pc:docMk/>
            <pc:sldMk cId="2913344852" sldId="798"/>
            <ac:spMk id="7171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7:54.896" v="27" actId="207"/>
          <ac:spMkLst>
            <pc:docMk/>
            <pc:sldMk cId="2913344852" sldId="798"/>
            <ac:spMk id="7174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23:28:01.518" v="29" actId="207"/>
        <pc:sldMkLst>
          <pc:docMk/>
          <pc:sldMk cId="1778260613" sldId="799"/>
        </pc:sldMkLst>
        <pc:spChg chg="mod">
          <ac:chgData name="Damian T. Gordon" userId="7469c87ffe94b59c" providerId="LiveId" clId="{45F48736-0DCC-4BEF-BE5C-2C2B193E3D46}" dt="2022-03-08T23:26:17.508" v="11" actId="207"/>
          <ac:spMkLst>
            <pc:docMk/>
            <pc:sldMk cId="1778260613" sldId="799"/>
            <ac:spMk id="8195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7:58.736" v="28" actId="207"/>
          <ac:spMkLst>
            <pc:docMk/>
            <pc:sldMk cId="1778260613" sldId="799"/>
            <ac:spMk id="8198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8:01.518" v="29" actId="207"/>
          <ac:spMkLst>
            <pc:docMk/>
            <pc:sldMk cId="1778260613" sldId="799"/>
            <ac:spMk id="8199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23:28:11.657" v="31" actId="207"/>
        <pc:sldMkLst>
          <pc:docMk/>
          <pc:sldMk cId="1456113400" sldId="800"/>
        </pc:sldMkLst>
        <pc:spChg chg="mod">
          <ac:chgData name="Damian T. Gordon" userId="7469c87ffe94b59c" providerId="LiveId" clId="{45F48736-0DCC-4BEF-BE5C-2C2B193E3D46}" dt="2022-03-08T23:26:23.442" v="12" actId="207"/>
          <ac:spMkLst>
            <pc:docMk/>
            <pc:sldMk cId="1456113400" sldId="800"/>
            <ac:spMk id="9219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8:06.878" v="30" actId="207"/>
          <ac:spMkLst>
            <pc:docMk/>
            <pc:sldMk cId="1456113400" sldId="800"/>
            <ac:spMk id="9222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8:11.657" v="31" actId="207"/>
          <ac:spMkLst>
            <pc:docMk/>
            <pc:sldMk cId="1456113400" sldId="800"/>
            <ac:spMk id="9223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23:28:27.364" v="33" actId="207"/>
        <pc:sldMkLst>
          <pc:docMk/>
          <pc:sldMk cId="4033866526" sldId="801"/>
        </pc:sldMkLst>
        <pc:spChg chg="mod">
          <ac:chgData name="Damian T. Gordon" userId="7469c87ffe94b59c" providerId="LiveId" clId="{45F48736-0DCC-4BEF-BE5C-2C2B193E3D46}" dt="2022-03-08T23:26:28.560" v="13" actId="207"/>
          <ac:spMkLst>
            <pc:docMk/>
            <pc:sldMk cId="4033866526" sldId="801"/>
            <ac:spMk id="10243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8:27.364" v="33" actId="207"/>
          <ac:spMkLst>
            <pc:docMk/>
            <pc:sldMk cId="4033866526" sldId="801"/>
            <ac:spMk id="10246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8:23.593" v="32" actId="207"/>
          <ac:spMkLst>
            <pc:docMk/>
            <pc:sldMk cId="4033866526" sldId="801"/>
            <ac:spMk id="10247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23:28:41.097" v="35" actId="207"/>
        <pc:sldMkLst>
          <pc:docMk/>
          <pc:sldMk cId="3927658256" sldId="802"/>
        </pc:sldMkLst>
        <pc:spChg chg="mod">
          <ac:chgData name="Damian T. Gordon" userId="7469c87ffe94b59c" providerId="LiveId" clId="{45F48736-0DCC-4BEF-BE5C-2C2B193E3D46}" dt="2022-03-08T23:26:32.600" v="14" actId="207"/>
          <ac:spMkLst>
            <pc:docMk/>
            <pc:sldMk cId="3927658256" sldId="802"/>
            <ac:spMk id="11267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8:36.969" v="34" actId="207"/>
          <ac:spMkLst>
            <pc:docMk/>
            <pc:sldMk cId="3927658256" sldId="802"/>
            <ac:spMk id="11270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8:41.097" v="35" actId="207"/>
          <ac:spMkLst>
            <pc:docMk/>
            <pc:sldMk cId="3927658256" sldId="802"/>
            <ac:spMk id="11271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23:28:51.005" v="37" actId="207"/>
        <pc:sldMkLst>
          <pc:docMk/>
          <pc:sldMk cId="3339945322" sldId="803"/>
        </pc:sldMkLst>
        <pc:spChg chg="mod">
          <ac:chgData name="Damian T. Gordon" userId="7469c87ffe94b59c" providerId="LiveId" clId="{45F48736-0DCC-4BEF-BE5C-2C2B193E3D46}" dt="2022-03-08T23:26:43.860" v="19" actId="207"/>
          <ac:spMkLst>
            <pc:docMk/>
            <pc:sldMk cId="3339945322" sldId="803"/>
            <ac:spMk id="12291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8:47.980" v="36" actId="207"/>
          <ac:spMkLst>
            <pc:docMk/>
            <pc:sldMk cId="3339945322" sldId="803"/>
            <ac:spMk id="12294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8:51.005" v="37" actId="207"/>
          <ac:spMkLst>
            <pc:docMk/>
            <pc:sldMk cId="3339945322" sldId="803"/>
            <ac:spMk id="12295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23:29:03.793" v="40" actId="207"/>
        <pc:sldMkLst>
          <pc:docMk/>
          <pc:sldMk cId="2887935698" sldId="804"/>
        </pc:sldMkLst>
        <pc:spChg chg="mod">
          <ac:chgData name="Damian T. Gordon" userId="7469c87ffe94b59c" providerId="LiveId" clId="{45F48736-0DCC-4BEF-BE5C-2C2B193E3D46}" dt="2022-03-08T23:26:48.923" v="20" actId="207"/>
          <ac:spMkLst>
            <pc:docMk/>
            <pc:sldMk cId="2887935698" sldId="804"/>
            <ac:spMk id="13315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9:03.793" v="40" actId="207"/>
          <ac:spMkLst>
            <pc:docMk/>
            <pc:sldMk cId="2887935698" sldId="804"/>
            <ac:spMk id="13318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9:00.642" v="39" actId="207"/>
          <ac:spMkLst>
            <pc:docMk/>
            <pc:sldMk cId="2887935698" sldId="804"/>
            <ac:spMk id="13322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23:29:12.793" v="42" actId="207"/>
        <pc:sldMkLst>
          <pc:docMk/>
          <pc:sldMk cId="167332736" sldId="805"/>
        </pc:sldMkLst>
        <pc:spChg chg="mod">
          <ac:chgData name="Damian T. Gordon" userId="7469c87ffe94b59c" providerId="LiveId" clId="{45F48736-0DCC-4BEF-BE5C-2C2B193E3D46}" dt="2022-03-08T23:26:53.989" v="21" actId="207"/>
          <ac:spMkLst>
            <pc:docMk/>
            <pc:sldMk cId="167332736" sldId="805"/>
            <ac:spMk id="14339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9:12.793" v="42" actId="207"/>
          <ac:spMkLst>
            <pc:docMk/>
            <pc:sldMk cId="167332736" sldId="805"/>
            <ac:spMk id="14342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9:10.009" v="41" actId="207"/>
          <ac:spMkLst>
            <pc:docMk/>
            <pc:sldMk cId="167332736" sldId="805"/>
            <ac:spMk id="14347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23:29:22.221" v="44" actId="207"/>
        <pc:sldMkLst>
          <pc:docMk/>
          <pc:sldMk cId="799671892" sldId="806"/>
        </pc:sldMkLst>
        <pc:spChg chg="mod">
          <ac:chgData name="Damian T. Gordon" userId="7469c87ffe94b59c" providerId="LiveId" clId="{45F48736-0DCC-4BEF-BE5C-2C2B193E3D46}" dt="2022-03-08T23:26:58.224" v="22" actId="207"/>
          <ac:spMkLst>
            <pc:docMk/>
            <pc:sldMk cId="799671892" sldId="806"/>
            <ac:spMk id="15363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9:18.125" v="43" actId="207"/>
          <ac:spMkLst>
            <pc:docMk/>
            <pc:sldMk cId="799671892" sldId="806"/>
            <ac:spMk id="15369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9:22.221" v="44" actId="207"/>
          <ac:spMkLst>
            <pc:docMk/>
            <pc:sldMk cId="799671892" sldId="806"/>
            <ac:spMk id="15370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23:29:32.069" v="46" actId="207"/>
        <pc:sldMkLst>
          <pc:docMk/>
          <pc:sldMk cId="4180504490" sldId="807"/>
        </pc:sldMkLst>
        <pc:spChg chg="mod">
          <ac:chgData name="Damian T. Gordon" userId="7469c87ffe94b59c" providerId="LiveId" clId="{45F48736-0DCC-4BEF-BE5C-2C2B193E3D46}" dt="2022-03-08T23:27:02.233" v="23" actId="207"/>
          <ac:spMkLst>
            <pc:docMk/>
            <pc:sldMk cId="4180504490" sldId="807"/>
            <ac:spMk id="16387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9:27.330" v="45" actId="207"/>
          <ac:spMkLst>
            <pc:docMk/>
            <pc:sldMk cId="4180504490" sldId="807"/>
            <ac:spMk id="16394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9:32.069" v="46" actId="207"/>
          <ac:spMkLst>
            <pc:docMk/>
            <pc:sldMk cId="4180504490" sldId="807"/>
            <ac:spMk id="16395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18:50:33.271" v="0" actId="207"/>
        <pc:sldMkLst>
          <pc:docMk/>
          <pc:sldMk cId="4150098667" sldId="808"/>
        </pc:sldMkLst>
        <pc:spChg chg="mod">
          <ac:chgData name="Damian T. Gordon" userId="7469c87ffe94b59c" providerId="LiveId" clId="{45F48736-0DCC-4BEF-BE5C-2C2B193E3D46}" dt="2022-03-08T18:50:33.271" v="0" actId="207"/>
          <ac:spMkLst>
            <pc:docMk/>
            <pc:sldMk cId="4150098667" sldId="808"/>
            <ac:spMk id="17411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18:50:36.918" v="1" actId="207"/>
        <pc:sldMkLst>
          <pc:docMk/>
          <pc:sldMk cId="926483277" sldId="809"/>
        </pc:sldMkLst>
        <pc:spChg chg="mod">
          <ac:chgData name="Damian T. Gordon" userId="7469c87ffe94b59c" providerId="LiveId" clId="{45F48736-0DCC-4BEF-BE5C-2C2B193E3D46}" dt="2022-03-08T18:50:36.918" v="1" actId="207"/>
          <ac:spMkLst>
            <pc:docMk/>
            <pc:sldMk cId="926483277" sldId="809"/>
            <ac:spMk id="18435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18:50:40.505" v="2" actId="207"/>
        <pc:sldMkLst>
          <pc:docMk/>
          <pc:sldMk cId="1632261029" sldId="810"/>
        </pc:sldMkLst>
        <pc:spChg chg="mod">
          <ac:chgData name="Damian T. Gordon" userId="7469c87ffe94b59c" providerId="LiveId" clId="{45F48736-0DCC-4BEF-BE5C-2C2B193E3D46}" dt="2022-03-08T18:50:40.505" v="2" actId="207"/>
          <ac:spMkLst>
            <pc:docMk/>
            <pc:sldMk cId="1632261029" sldId="810"/>
            <ac:spMk id="19459" creationId="{00000000-0000-0000-0000-000000000000}"/>
          </ac:spMkLst>
        </pc:spChg>
      </pc:sldChg>
      <pc:sldChg chg="addSp delSp modSp mod modAnim">
        <pc:chgData name="Damian T. Gordon" userId="7469c87ffe94b59c" providerId="LiveId" clId="{45F48736-0DCC-4BEF-BE5C-2C2B193E3D46}" dt="2022-03-08T23:29:53.814" v="48" actId="207"/>
        <pc:sldMkLst>
          <pc:docMk/>
          <pc:sldMk cId="224156961" sldId="813"/>
        </pc:sldMkLst>
        <pc:spChg chg="mod">
          <ac:chgData name="Damian T. Gordon" userId="7469c87ffe94b59c" providerId="LiveId" clId="{45F48736-0DCC-4BEF-BE5C-2C2B193E3D46}" dt="2022-03-08T23:29:53.814" v="48" actId="207"/>
          <ac:spMkLst>
            <pc:docMk/>
            <pc:sldMk cId="224156961" sldId="813"/>
            <ac:spMk id="22533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7:23.207" v="26" actId="207"/>
          <ac:spMkLst>
            <pc:docMk/>
            <pc:sldMk cId="224156961" sldId="813"/>
            <ac:spMk id="22536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23:29:49.675" v="47" actId="207"/>
          <ac:spMkLst>
            <pc:docMk/>
            <pc:sldMk cId="224156961" sldId="813"/>
            <ac:spMk id="22543" creationId="{00000000-0000-0000-0000-000000000000}"/>
          </ac:spMkLst>
        </pc:spChg>
        <pc:grpChg chg="add del">
          <ac:chgData name="Damian T. Gordon" userId="7469c87ffe94b59c" providerId="LiveId" clId="{45F48736-0DCC-4BEF-BE5C-2C2B193E3D46}" dt="2022-03-08T23:27:19.482" v="25" actId="478"/>
          <ac:grpSpMkLst>
            <pc:docMk/>
            <pc:sldMk cId="224156961" sldId="813"/>
            <ac:grpSpMk id="2" creationId="{00000000-0000-0000-0000-000000000000}"/>
          </ac:grpSpMkLst>
        </pc:grpChg>
      </pc:sldChg>
      <pc:sldChg chg="modSp mod">
        <pc:chgData name="Damian T. Gordon" userId="7469c87ffe94b59c" providerId="LiveId" clId="{45F48736-0DCC-4BEF-BE5C-2C2B193E3D46}" dt="2022-03-08T18:50:48.486" v="4" actId="1076"/>
        <pc:sldMkLst>
          <pc:docMk/>
          <pc:sldMk cId="2331462764" sldId="814"/>
        </pc:sldMkLst>
        <pc:spChg chg="mod">
          <ac:chgData name="Damian T. Gordon" userId="7469c87ffe94b59c" providerId="LiveId" clId="{45F48736-0DCC-4BEF-BE5C-2C2B193E3D46}" dt="2022-03-08T18:50:48.486" v="4" actId="1076"/>
          <ac:spMkLst>
            <pc:docMk/>
            <pc:sldMk cId="2331462764" sldId="814"/>
            <ac:spMk id="23554" creationId="{00000000-0000-0000-0000-000000000000}"/>
          </ac:spMkLst>
        </pc:spChg>
        <pc:spChg chg="mod">
          <ac:chgData name="Damian T. Gordon" userId="7469c87ffe94b59c" providerId="LiveId" clId="{45F48736-0DCC-4BEF-BE5C-2C2B193E3D46}" dt="2022-03-08T18:50:47.402" v="3" actId="207"/>
          <ac:spMkLst>
            <pc:docMk/>
            <pc:sldMk cId="2331462764" sldId="814"/>
            <ac:spMk id="23555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18:50:52.514" v="5" actId="207"/>
        <pc:sldMkLst>
          <pc:docMk/>
          <pc:sldMk cId="1851148121" sldId="815"/>
        </pc:sldMkLst>
        <pc:spChg chg="mod">
          <ac:chgData name="Damian T. Gordon" userId="7469c87ffe94b59c" providerId="LiveId" clId="{45F48736-0DCC-4BEF-BE5C-2C2B193E3D46}" dt="2022-03-08T18:50:52.514" v="5" actId="207"/>
          <ac:spMkLst>
            <pc:docMk/>
            <pc:sldMk cId="1851148121" sldId="815"/>
            <ac:spMk id="24579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18:50:57.472" v="6" actId="207"/>
        <pc:sldMkLst>
          <pc:docMk/>
          <pc:sldMk cId="2865610113" sldId="816"/>
        </pc:sldMkLst>
        <pc:spChg chg="mod">
          <ac:chgData name="Damian T. Gordon" userId="7469c87ffe94b59c" providerId="LiveId" clId="{45F48736-0DCC-4BEF-BE5C-2C2B193E3D46}" dt="2022-03-08T18:50:57.472" v="6" actId="207"/>
          <ac:spMkLst>
            <pc:docMk/>
            <pc:sldMk cId="2865610113" sldId="816"/>
            <ac:spMk id="25603" creationId="{00000000-0000-0000-0000-000000000000}"/>
          </ac:spMkLst>
        </pc:spChg>
      </pc:sldChg>
      <pc:sldChg chg="modSp mod">
        <pc:chgData name="Damian T. Gordon" userId="7469c87ffe94b59c" providerId="LiveId" clId="{45F48736-0DCC-4BEF-BE5C-2C2B193E3D46}" dt="2022-03-08T18:51:02.452" v="7" actId="207"/>
        <pc:sldMkLst>
          <pc:docMk/>
          <pc:sldMk cId="3437887965" sldId="821"/>
        </pc:sldMkLst>
        <pc:spChg chg="mod">
          <ac:chgData name="Damian T. Gordon" userId="7469c87ffe94b59c" providerId="LiveId" clId="{45F48736-0DCC-4BEF-BE5C-2C2B193E3D46}" dt="2022-03-08T18:51:02.452" v="7" actId="207"/>
          <ac:spMkLst>
            <pc:docMk/>
            <pc:sldMk cId="3437887965" sldId="821"/>
            <ac:spMk id="307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2B873-4957-4E3B-A77F-8908B9507D51}" type="datetimeFigureOut">
              <a:rPr lang="en-IE" smtClean="0"/>
              <a:t>08/03/2022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8A29D-1E5C-4453-A787-2853283287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375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21C0-1213-4F34-A6AB-E33E0EFBFE64}" type="datetimeFigureOut">
              <a:rPr lang="en-IE" smtClean="0"/>
              <a:pPr/>
              <a:t>08/03/2022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6000" dirty="0">
                <a:solidFill>
                  <a:schemeClr val="bg1"/>
                </a:solidFill>
              </a:rPr>
              <a:t>Python: Programming the Google Search (Crawling)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Damian Gordon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775653" y="1916114"/>
            <a:ext cx="3872996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MyFirstPage.html</a:t>
            </a:r>
          </a:p>
        </p:txBody>
      </p:sp>
    </p:spTree>
    <p:extLst>
      <p:ext uri="{BB962C8B-B14F-4D97-AF65-F5344CB8AC3E}">
        <p14:creationId xmlns:p14="http://schemas.microsoft.com/office/powerpoint/2010/main" val="330948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33302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4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6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926970" y="2709863"/>
            <a:ext cx="1917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145611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2926970" y="2709863"/>
            <a:ext cx="1917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HEAD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2929086" y="4510088"/>
            <a:ext cx="1917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403386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1272" name="WordArt 9"/>
          <p:cNvSpPr>
            <a:spLocks noChangeArrowheads="1" noChangeShapeType="1" noTextEdit="1"/>
          </p:cNvSpPr>
          <p:nvPr/>
        </p:nvSpPr>
        <p:spPr bwMode="auto">
          <a:xfrm>
            <a:off x="2929086" y="4510088"/>
            <a:ext cx="1917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BODY</a:t>
            </a:r>
          </a:p>
        </p:txBody>
      </p:sp>
      <p:sp>
        <p:nvSpPr>
          <p:cNvPr id="11273" name="WordArt 10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1274" name="WordArt 11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392765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2296" name="WordArt 9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2297" name="WordArt 10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2298" name="WordArt 11"/>
          <p:cNvSpPr>
            <a:spLocks noChangeArrowheads="1" noChangeShapeType="1" noTextEdit="1"/>
          </p:cNvSpPr>
          <p:nvPr/>
        </p:nvSpPr>
        <p:spPr bwMode="auto">
          <a:xfrm>
            <a:off x="1870890" y="4076701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12299" name="WordArt 12"/>
          <p:cNvSpPr>
            <a:spLocks noChangeArrowheads="1" noChangeShapeType="1" noTextEdit="1"/>
          </p:cNvSpPr>
          <p:nvPr/>
        </p:nvSpPr>
        <p:spPr bwMode="auto">
          <a:xfrm>
            <a:off x="1870891" y="5305426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333994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3319" name="WordArt 10"/>
          <p:cNvSpPr>
            <a:spLocks noChangeArrowheads="1" noChangeShapeType="1" noTextEdit="1"/>
          </p:cNvSpPr>
          <p:nvPr/>
        </p:nvSpPr>
        <p:spPr bwMode="auto">
          <a:xfrm>
            <a:off x="1870890" y="4076701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13320" name="AutoShape 12"/>
          <p:cNvSpPr>
            <a:spLocks noChangeArrowheads="1"/>
          </p:cNvSpPr>
          <p:nvPr/>
        </p:nvSpPr>
        <p:spPr bwMode="auto">
          <a:xfrm>
            <a:off x="5712140" y="2781300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3321" name="WordArt 11"/>
          <p:cNvSpPr>
            <a:spLocks noChangeArrowheads="1" noChangeShapeType="1" noTextEdit="1"/>
          </p:cNvSpPr>
          <p:nvPr/>
        </p:nvSpPr>
        <p:spPr bwMode="auto">
          <a:xfrm>
            <a:off x="1870891" y="5305426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13322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3323" name="WordArt 8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3324" name="WordArt 9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288793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4343" name="WordArt 10"/>
          <p:cNvSpPr>
            <a:spLocks noChangeArrowheads="1" noChangeShapeType="1" noTextEdit="1"/>
          </p:cNvSpPr>
          <p:nvPr/>
        </p:nvSpPr>
        <p:spPr bwMode="auto">
          <a:xfrm>
            <a:off x="1870890" y="4076701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14344" name="WordArt 11"/>
          <p:cNvSpPr>
            <a:spLocks noChangeArrowheads="1" noChangeShapeType="1" noTextEdit="1"/>
          </p:cNvSpPr>
          <p:nvPr/>
        </p:nvSpPr>
        <p:spPr bwMode="auto">
          <a:xfrm>
            <a:off x="1870891" y="5305426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712140" y="2781300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pic>
        <p:nvPicPr>
          <p:cNvPr id="14346" name="Picture 13" descr="Envel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27" y="2509838"/>
            <a:ext cx="232379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4348" name="WordArt 8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4349" name="WordArt 9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16733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How Google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chemeClr val="bg1"/>
                </a:solidFill>
              </a:rPr>
              <a:t>How does Google search work?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14" y="2420888"/>
            <a:ext cx="6099609" cy="40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92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5366" name="AutoShape 12"/>
          <p:cNvSpPr>
            <a:spLocks noChangeArrowheads="1"/>
          </p:cNvSpPr>
          <p:nvPr/>
        </p:nvSpPr>
        <p:spPr bwMode="auto">
          <a:xfrm>
            <a:off x="5712140" y="2781300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pic>
        <p:nvPicPr>
          <p:cNvPr id="15367" name="Picture 13" descr="Envel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27" y="2509838"/>
            <a:ext cx="232379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14"/>
          <p:cNvSpPr>
            <a:spLocks noChangeArrowheads="1"/>
          </p:cNvSpPr>
          <p:nvPr/>
        </p:nvSpPr>
        <p:spPr bwMode="auto">
          <a:xfrm>
            <a:off x="5712140" y="4581525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5369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5370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5371" name="WordArt 8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5372" name="WordArt 9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5373" name="WordArt 10"/>
          <p:cNvSpPr>
            <a:spLocks noChangeArrowheads="1" noChangeShapeType="1" noTextEdit="1"/>
          </p:cNvSpPr>
          <p:nvPr/>
        </p:nvSpPr>
        <p:spPr bwMode="auto">
          <a:xfrm>
            <a:off x="1870890" y="4076701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15374" name="WordArt 11"/>
          <p:cNvSpPr>
            <a:spLocks noChangeArrowheads="1" noChangeShapeType="1" noTextEdit="1"/>
          </p:cNvSpPr>
          <p:nvPr/>
        </p:nvSpPr>
        <p:spPr bwMode="auto">
          <a:xfrm>
            <a:off x="1870891" y="5305426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799671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6390" name="AutoShape 12"/>
          <p:cNvSpPr>
            <a:spLocks noChangeArrowheads="1"/>
          </p:cNvSpPr>
          <p:nvPr/>
        </p:nvSpPr>
        <p:spPr bwMode="auto">
          <a:xfrm>
            <a:off x="5712140" y="2781300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pic>
        <p:nvPicPr>
          <p:cNvPr id="16391" name="Picture 13" descr="Envel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27" y="2509838"/>
            <a:ext cx="232379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AutoShape 14"/>
          <p:cNvSpPr>
            <a:spLocks noChangeArrowheads="1"/>
          </p:cNvSpPr>
          <p:nvPr/>
        </p:nvSpPr>
        <p:spPr bwMode="auto">
          <a:xfrm>
            <a:off x="5712140" y="4581525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pic>
        <p:nvPicPr>
          <p:cNvPr id="16393" name="Picture 15" descr="le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49" y="4224338"/>
            <a:ext cx="341585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6395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6396" name="WordArt 8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6397" name="WordArt 9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6398" name="WordArt 10"/>
          <p:cNvSpPr>
            <a:spLocks noChangeArrowheads="1" noChangeShapeType="1" noTextEdit="1"/>
          </p:cNvSpPr>
          <p:nvPr/>
        </p:nvSpPr>
        <p:spPr bwMode="auto">
          <a:xfrm>
            <a:off x="1870890" y="4076701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16399" name="WordArt 11"/>
          <p:cNvSpPr>
            <a:spLocks noChangeArrowheads="1" noChangeShapeType="1" noTextEdit="1"/>
          </p:cNvSpPr>
          <p:nvPr/>
        </p:nvSpPr>
        <p:spPr bwMode="auto">
          <a:xfrm>
            <a:off x="1870891" y="5305426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4180504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7412" name="WordArt 17"/>
          <p:cNvSpPr>
            <a:spLocks noChangeArrowheads="1" noChangeShapeType="1" noTextEdit="1"/>
          </p:cNvSpPr>
          <p:nvPr/>
        </p:nvSpPr>
        <p:spPr bwMode="auto">
          <a:xfrm>
            <a:off x="1873007" y="5373688"/>
            <a:ext cx="2783054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7413" name="WordArt 18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</p:spTree>
    <p:extLst>
      <p:ext uri="{BB962C8B-B14F-4D97-AF65-F5344CB8AC3E}">
        <p14:creationId xmlns:p14="http://schemas.microsoft.com/office/powerpoint/2010/main" val="4150098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873007" y="5373688"/>
            <a:ext cx="2783054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974594" y="2781301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&lt;TITLE&gt;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1968244" y="4508501"/>
            <a:ext cx="278305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92648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873007" y="5373688"/>
            <a:ext cx="2783054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974594" y="2781301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&lt;TITLE&gt;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968244" y="4508501"/>
            <a:ext cx="278305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&lt;/TITLE&gt;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1968244" y="3644901"/>
            <a:ext cx="8639109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Anything you want in the blue bar</a:t>
            </a:r>
          </a:p>
        </p:txBody>
      </p:sp>
    </p:spTree>
    <p:extLst>
      <p:ext uri="{BB962C8B-B14F-4D97-AF65-F5344CB8AC3E}">
        <p14:creationId xmlns:p14="http://schemas.microsoft.com/office/powerpoint/2010/main" val="1632261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0483" name="Picture 11" descr="fre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06" y="1700808"/>
            <a:ext cx="7200000" cy="43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198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1507" name="Picture 3" descr="f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1772816"/>
            <a:ext cx="7200000" cy="43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79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95232" y="1557338"/>
            <a:ext cx="10080372" cy="5040312"/>
            <a:chOff x="612" y="981"/>
            <a:chExt cx="4763" cy="3175"/>
          </a:xfrm>
        </p:grpSpPr>
        <p:sp>
          <p:nvSpPr>
            <p:cNvPr id="22536" name="AutoShape 3"/>
            <p:cNvSpPr>
              <a:spLocks noChangeArrowheads="1"/>
            </p:cNvSpPr>
            <p:nvPr/>
          </p:nvSpPr>
          <p:spPr bwMode="auto">
            <a:xfrm>
              <a:off x="612" y="981"/>
              <a:ext cx="2359" cy="3175"/>
            </a:xfrm>
            <a:prstGeom prst="foldedCorner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chemeClr val="bg1"/>
                </a:solidFill>
              </a:endParaRPr>
            </a:p>
          </p:txBody>
        </p:sp>
        <p:sp>
          <p:nvSpPr>
            <p:cNvPr id="2253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03" y="1117"/>
              <a:ext cx="858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&lt;HTML&gt;</a:t>
              </a:r>
            </a:p>
          </p:txBody>
        </p:sp>
        <p:sp>
          <p:nvSpPr>
            <p:cNvPr id="2253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07" y="3750"/>
              <a:ext cx="948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&lt;/HTML&gt;</a:t>
              </a:r>
            </a:p>
          </p:txBody>
        </p:sp>
        <p:sp>
          <p:nvSpPr>
            <p:cNvPr id="22539" name="AutoShape 6"/>
            <p:cNvSpPr>
              <a:spLocks noChangeArrowheads="1"/>
            </p:cNvSpPr>
            <p:nvPr/>
          </p:nvSpPr>
          <p:spPr bwMode="auto">
            <a:xfrm>
              <a:off x="2699" y="1752"/>
              <a:ext cx="907" cy="408"/>
            </a:xfrm>
            <a:prstGeom prst="rightArrow">
              <a:avLst>
                <a:gd name="adj1" fmla="val 50000"/>
                <a:gd name="adj2" fmla="val 5557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chemeClr val="bg1"/>
                </a:solidFill>
              </a:endParaRPr>
            </a:p>
          </p:txBody>
        </p:sp>
        <p:pic>
          <p:nvPicPr>
            <p:cNvPr id="22540" name="Picture 7" descr="Envelop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" y="1581"/>
              <a:ext cx="1098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AutoShape 8"/>
            <p:cNvSpPr>
              <a:spLocks noChangeArrowheads="1"/>
            </p:cNvSpPr>
            <p:nvPr/>
          </p:nvSpPr>
          <p:spPr bwMode="auto">
            <a:xfrm>
              <a:off x="2699" y="2886"/>
              <a:ext cx="907" cy="408"/>
            </a:xfrm>
            <a:prstGeom prst="rightArrow">
              <a:avLst>
                <a:gd name="adj1" fmla="val 50000"/>
                <a:gd name="adj2" fmla="val 5557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chemeClr val="bg1"/>
                </a:solidFill>
              </a:endParaRPr>
            </a:p>
          </p:txBody>
        </p:sp>
        <p:pic>
          <p:nvPicPr>
            <p:cNvPr id="22542" name="Picture 9" descr="let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" y="2661"/>
              <a:ext cx="1614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AutoShape 10"/>
            <p:cNvSpPr>
              <a:spLocks noChangeArrowheads="1"/>
            </p:cNvSpPr>
            <p:nvPr/>
          </p:nvSpPr>
          <p:spPr bwMode="auto">
            <a:xfrm>
              <a:off x="748" y="1525"/>
              <a:ext cx="2087" cy="86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chemeClr val="bg1"/>
                </a:solidFill>
              </a:endParaRPr>
            </a:p>
          </p:txBody>
        </p:sp>
        <p:sp>
          <p:nvSpPr>
            <p:cNvPr id="2254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887" y="1570"/>
              <a:ext cx="858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&lt;HEAD&gt;</a:t>
              </a:r>
            </a:p>
          </p:txBody>
        </p:sp>
        <p:sp>
          <p:nvSpPr>
            <p:cNvPr id="2254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884" y="2069"/>
              <a:ext cx="907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&lt;/HEAD&gt;</a:t>
              </a:r>
            </a:p>
          </p:txBody>
        </p:sp>
      </p:grpSp>
      <p:grpSp>
        <p:nvGrpSpPr>
          <p:cNvPr id="22532" name="Group 16"/>
          <p:cNvGrpSpPr>
            <a:grpSpLocks/>
          </p:cNvGrpSpPr>
          <p:nvPr/>
        </p:nvGrpSpPr>
        <p:grpSpPr bwMode="auto">
          <a:xfrm>
            <a:off x="1583061" y="4005263"/>
            <a:ext cx="4416909" cy="1871662"/>
            <a:chOff x="748" y="2478"/>
            <a:chExt cx="2087" cy="1179"/>
          </a:xfrm>
        </p:grpSpPr>
        <p:sp>
          <p:nvSpPr>
            <p:cNvPr id="22533" name="AutoShape 11"/>
            <p:cNvSpPr>
              <a:spLocks noChangeArrowheads="1"/>
            </p:cNvSpPr>
            <p:nvPr/>
          </p:nvSpPr>
          <p:spPr bwMode="auto">
            <a:xfrm>
              <a:off x="748" y="2478"/>
              <a:ext cx="2087" cy="117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chemeClr val="bg1"/>
                </a:solidFill>
              </a:endParaRPr>
            </a:p>
          </p:txBody>
        </p:sp>
        <p:sp>
          <p:nvSpPr>
            <p:cNvPr id="2253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84" y="2568"/>
              <a:ext cx="858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&lt;BODY&gt;</a:t>
              </a:r>
            </a:p>
          </p:txBody>
        </p:sp>
        <p:sp>
          <p:nvSpPr>
            <p:cNvPr id="2253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884" y="3342"/>
              <a:ext cx="907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&lt;/BODY&gt;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21" y="209324"/>
            <a:ext cx="10971372" cy="1143000"/>
          </a:xfrm>
        </p:spPr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870890" y="5373688"/>
            <a:ext cx="278305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</p:spTree>
    <p:extLst>
      <p:ext uri="{BB962C8B-B14F-4D97-AF65-F5344CB8AC3E}">
        <p14:creationId xmlns:p14="http://schemas.microsoft.com/office/powerpoint/2010/main" val="2331462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870890" y="5373688"/>
            <a:ext cx="278305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4662410" y="2924176"/>
            <a:ext cx="3352364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Header of Page</a:t>
            </a: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8112128" y="292417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&lt;/H1&gt;</a:t>
            </a: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2069831" y="292417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&lt;H1&gt;</a:t>
            </a:r>
          </a:p>
        </p:txBody>
      </p:sp>
    </p:spTree>
    <p:extLst>
      <p:ext uri="{BB962C8B-B14F-4D97-AF65-F5344CB8AC3E}">
        <p14:creationId xmlns:p14="http://schemas.microsoft.com/office/powerpoint/2010/main" val="185114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How Google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chemeClr val="bg1"/>
                </a:solidFill>
              </a:rPr>
              <a:t>We’ll recall that we discussed the Google Search Engine before. Google Search sends programs called “spiders” to explore the web and find webpages, and take copies of those pages. </a:t>
            </a:r>
          </a:p>
        </p:txBody>
      </p:sp>
    </p:spTree>
    <p:extLst>
      <p:ext uri="{BB962C8B-B14F-4D97-AF65-F5344CB8AC3E}">
        <p14:creationId xmlns:p14="http://schemas.microsoft.com/office/powerpoint/2010/main" val="380447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870890" y="5373688"/>
            <a:ext cx="278305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4662410" y="2924176"/>
            <a:ext cx="3352364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Header of Page</a:t>
            </a: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8112128" y="292417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&lt;/H1&gt;</a:t>
            </a: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2069831" y="292417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&lt;H1&gt;</a:t>
            </a: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4656060" y="4149726"/>
            <a:ext cx="3352364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Subtitle here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8105778" y="414972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&lt;/H2&gt;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2063482" y="414972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&lt;H2&gt;</a:t>
            </a:r>
          </a:p>
        </p:txBody>
      </p:sp>
    </p:spTree>
    <p:extLst>
      <p:ext uri="{BB962C8B-B14F-4D97-AF65-F5344CB8AC3E}">
        <p14:creationId xmlns:p14="http://schemas.microsoft.com/office/powerpoint/2010/main" val="2865610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6627" name="Picture 13" descr="fre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0" y="1700808"/>
            <a:ext cx="7164000" cy="432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677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7651" name="Picture 3" descr="fr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82" y="1844824"/>
            <a:ext cx="7200000" cy="43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57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870890" y="5589588"/>
            <a:ext cx="278305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4573522" y="2636839"/>
            <a:ext cx="3352364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Header of Page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8023239" y="2636839"/>
            <a:ext cx="2488876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&lt;/H1&gt;</a:t>
            </a: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1980942" y="2636839"/>
            <a:ext cx="2488876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&lt;H1&gt;</a:t>
            </a: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4567172" y="3501008"/>
            <a:ext cx="3352364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Subtitle here</a:t>
            </a:r>
          </a:p>
        </p:txBody>
      </p:sp>
      <p:sp>
        <p:nvSpPr>
          <p:cNvPr id="30730" name="WordArt 10"/>
          <p:cNvSpPr>
            <a:spLocks noChangeArrowheads="1" noChangeShapeType="1" noTextEdit="1"/>
          </p:cNvSpPr>
          <p:nvPr/>
        </p:nvSpPr>
        <p:spPr bwMode="auto">
          <a:xfrm>
            <a:off x="8016890" y="3501008"/>
            <a:ext cx="2488876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&lt;/H2&gt;</a:t>
            </a: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1974594" y="3502596"/>
            <a:ext cx="2488876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&lt;H2&gt;</a:t>
            </a:r>
          </a:p>
        </p:txBody>
      </p:sp>
      <p:sp>
        <p:nvSpPr>
          <p:cNvPr id="30733" name="WordArt 13"/>
          <p:cNvSpPr>
            <a:spLocks noChangeArrowheads="1" noChangeShapeType="1" noTextEdit="1"/>
          </p:cNvSpPr>
          <p:nvPr/>
        </p:nvSpPr>
        <p:spPr bwMode="auto">
          <a:xfrm>
            <a:off x="1775551" y="4439243"/>
            <a:ext cx="9000175" cy="645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&lt;A HREF=“http://www.google.com"&gt;LINK HERE&lt;/A&gt;</a:t>
            </a:r>
          </a:p>
        </p:txBody>
      </p:sp>
    </p:spTree>
    <p:extLst>
      <p:ext uri="{BB962C8B-B14F-4D97-AF65-F5344CB8AC3E}">
        <p14:creationId xmlns:p14="http://schemas.microsoft.com/office/powerpoint/2010/main" val="3437887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>
                <a:solidFill>
                  <a:schemeClr val="bg1"/>
                </a:solidFill>
              </a:rPr>
              <a:t>HTML Webpage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4" y="1638870"/>
            <a:ext cx="7200900" cy="41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96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4" y="1628800"/>
            <a:ext cx="7200900" cy="42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91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HTML Webpage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92500"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 note of the &lt;A HREF&gt; tag, it can either a specific completely new address:</a:t>
            </a:r>
          </a:p>
          <a:p>
            <a:pPr marL="0" indent="0" algn="ctr">
              <a:buNone/>
            </a:pPr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HREF=“http://www.starwars.com/index.html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”&gt;</a:t>
            </a:r>
          </a:p>
          <a:p>
            <a:pPr marL="0" indent="0" algn="ctr">
              <a:buNone/>
            </a:pP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Or if the page being linked to is in the same directory (folder) as the current webpage, we can say:</a:t>
            </a:r>
          </a:p>
          <a:p>
            <a:pPr marL="0" indent="0" algn="ctr">
              <a:buNone/>
            </a:pPr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HREF=“NewPage.html”&gt; </a:t>
            </a: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08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1124744"/>
            <a:ext cx="11274787" cy="46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0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>
                <a:solidFill>
                  <a:schemeClr val="bg1"/>
                </a:solidFill>
              </a:rPr>
              <a:t>Opening a URL</a:t>
            </a:r>
          </a:p>
        </p:txBody>
      </p:sp>
    </p:spTree>
    <p:extLst>
      <p:ext uri="{BB962C8B-B14F-4D97-AF65-F5344CB8AC3E}">
        <p14:creationId xmlns:p14="http://schemas.microsoft.com/office/powerpoint/2010/main" val="1062806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85000" lnSpcReduction="20000"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 URL is a Uniform Resource Locator (URL), also called a web address. It specifies the location of a file in a computer network and a mechanism for retrieving it. </a:t>
            </a: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Most web browsers display the URL of a web page above the page in an address bar. A typical URL could have the form:</a:t>
            </a:r>
          </a:p>
          <a:p>
            <a:pPr marL="0" indent="0" algn="ctr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http://www.starwars.com/index.html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This indicates a protocol (http), a hostname (www.example.com), and a file name (index.html).</a:t>
            </a:r>
          </a:p>
        </p:txBody>
      </p:sp>
    </p:spTree>
    <p:extLst>
      <p:ext uri="{BB962C8B-B14F-4D97-AF65-F5344CB8AC3E}">
        <p14:creationId xmlns:p14="http://schemas.microsoft.com/office/powerpoint/2010/main" val="103030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How Google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chemeClr val="bg1"/>
                </a:solidFill>
              </a:rPr>
              <a:t>Then it scans those pages and identifies words and phrases in each page, and stores a count of how many times each word appears in a page, this will help determine where each page is ranked in the search order.</a:t>
            </a:r>
          </a:p>
        </p:txBody>
      </p:sp>
    </p:spTree>
    <p:extLst>
      <p:ext uri="{BB962C8B-B14F-4D97-AF65-F5344CB8AC3E}">
        <p14:creationId xmlns:p14="http://schemas.microsoft.com/office/powerpoint/2010/main" val="43308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Python has a number of built-in modules, for example 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, and it also provides a number of additional modules in </a:t>
            </a:r>
            <a:r>
              <a:rPr lang="en-IE" sz="4000" i="1" dirty="0">
                <a:solidFill>
                  <a:schemeClr val="bg1"/>
                </a:solidFill>
                <a:cs typeface="Courier New" panose="02070309020205020404" pitchFamily="49" charset="0"/>
              </a:rPr>
              <a:t>The Standard Python Library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.</a:t>
            </a: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Almost every instance of Python will have all of the Standard Library modules.</a:t>
            </a:r>
          </a:p>
        </p:txBody>
      </p:sp>
    </p:spTree>
    <p:extLst>
      <p:ext uri="{BB962C8B-B14F-4D97-AF65-F5344CB8AC3E}">
        <p14:creationId xmlns:p14="http://schemas.microsoft.com/office/powerpoint/2010/main" val="4063631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One example of such a module is:</a:t>
            </a:r>
          </a:p>
          <a:p>
            <a:pPr marL="0" indent="0" algn="ctr">
              <a:buNone/>
            </a:pP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 algn="ctr">
              <a:buNone/>
            </a:pP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So, it’s module that you can use, but it’s in a collection called:</a:t>
            </a:r>
          </a:p>
          <a:p>
            <a:pPr marL="0" indent="0" algn="ctr">
              <a:buNone/>
            </a:pP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urllib.request</a:t>
            </a: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07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To bring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into a Python program, we can say:</a:t>
            </a: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urllib.request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endParaRPr lang="en-IE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which means that we bring in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into a Python program.</a:t>
            </a:r>
          </a:p>
        </p:txBody>
      </p:sp>
    </p:spTree>
    <p:extLst>
      <p:ext uri="{BB962C8B-B14F-4D97-AF65-F5344CB8AC3E}">
        <p14:creationId xmlns:p14="http://schemas.microsoft.com/office/powerpoint/2010/main" val="2909176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92500" lnSpcReduction="10000"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Alternatively we can say :</a:t>
            </a:r>
          </a:p>
          <a:p>
            <a:pPr marL="0" indent="0" algn="ctr">
              <a:buNone/>
            </a:pP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urllib.request</a:t>
            </a: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Which means bring all the modules in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urllib.request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into a Python program, but this means the running program will be a lot bigger, because it will include a load of modules it doesn’t need.</a:t>
            </a:r>
          </a:p>
        </p:txBody>
      </p:sp>
    </p:spTree>
    <p:extLst>
      <p:ext uri="{BB962C8B-B14F-4D97-AF65-F5344CB8AC3E}">
        <p14:creationId xmlns:p14="http://schemas.microsoft.com/office/powerpoint/2010/main" val="1368531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77500" lnSpcReduction="20000"/>
          </a:bodyPr>
          <a:lstStyle/>
          <a:p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allows us to open a webpage, and it also gives up a lot of descriptive information about the page, and the server it sits on. Here’s the header information about a webpage:</a:t>
            </a: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Date: Mon, 11 Apr 2016 11:06:17 GMT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Server: Apache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X-SERVER: 2892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Last-Modified: Sat, 12 Sep 2015 21:16:55 GMT</a:t>
            </a:r>
          </a:p>
          <a:p>
            <a:pPr marL="1257300" lvl="3" indent="0">
              <a:buNone/>
            </a:pP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ETag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"cf9-51f935a0df1f4"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Accept-Ranges: bytes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Content-Length: 3321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Connection: close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Content-Type: text/html</a:t>
            </a:r>
          </a:p>
        </p:txBody>
      </p:sp>
    </p:spTree>
    <p:extLst>
      <p:ext uri="{BB962C8B-B14F-4D97-AF65-F5344CB8AC3E}">
        <p14:creationId xmlns:p14="http://schemas.microsoft.com/office/powerpoint/2010/main" val="1970691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77500" lnSpcReduction="20000"/>
          </a:bodyPr>
          <a:lstStyle/>
          <a:p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allows us to open a webpage, and it also gives up a lot of descriptive information about the page, and the server it sits on. Here’s the header information about a webpage:</a:t>
            </a: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Date: Mon, 11 Apr 2016 11:06:17 GMT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Server: Apache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X-SERVER: 2892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Last-Modified: Sat, 12 Sep 2015 21:16:55 GMT</a:t>
            </a:r>
          </a:p>
          <a:p>
            <a:pPr marL="1257300" lvl="3" indent="0">
              <a:buNone/>
            </a:pP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ETag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"cf9-51f935a0df1f4"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Accept-Ranges: bytes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Content-Length: 3321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Connection: close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Content-Type: text/html</a:t>
            </a:r>
          </a:p>
        </p:txBody>
      </p:sp>
      <p:sp>
        <p:nvSpPr>
          <p:cNvPr id="4" name="Oval 3"/>
          <p:cNvSpPr/>
          <p:nvPr/>
        </p:nvSpPr>
        <p:spPr>
          <a:xfrm>
            <a:off x="1198662" y="5517232"/>
            <a:ext cx="5328592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7147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urllib.request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URL_Opener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response =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response.getheader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('Content-Type')=='text/html':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#THEN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print("This is a webpage:",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webpage1 = response.info()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print(webpage1)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print("This is NOT a webpage:",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ENDIF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END Check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URL_Opener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255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184151"/>
            <a:ext cx="11185749" cy="47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8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>
                <a:solidFill>
                  <a:schemeClr val="bg1"/>
                </a:solidFill>
              </a:rPr>
              <a:t>Creating a New URL</a:t>
            </a:r>
          </a:p>
        </p:txBody>
      </p:sp>
    </p:spTree>
    <p:extLst>
      <p:ext uri="{BB962C8B-B14F-4D97-AF65-F5344CB8AC3E}">
        <p14:creationId xmlns:p14="http://schemas.microsoft.com/office/powerpoint/2010/main" val="2590310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Another example of a module is:</a:t>
            </a:r>
          </a:p>
          <a:p>
            <a:pPr marL="0" indent="0" algn="ctr">
              <a:buNone/>
            </a:pP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 algn="ctr">
              <a:buNone/>
            </a:pP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So, it’s module that you can use, but it’s in a collection called:</a:t>
            </a:r>
          </a:p>
          <a:p>
            <a:pPr marL="0" indent="0" algn="ctr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 in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</a:t>
            </a: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3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How Google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chemeClr val="bg1"/>
                </a:solidFill>
              </a:rPr>
              <a:t>Another factor in the ranking of pages is the type of pages that link to each page, if a page is considered to be of good quality if well-know pages (like government websites, or newspaper sites) link to it: </a:t>
            </a:r>
          </a:p>
        </p:txBody>
      </p:sp>
    </p:spTree>
    <p:extLst>
      <p:ext uri="{BB962C8B-B14F-4D97-AF65-F5344CB8AC3E}">
        <p14:creationId xmlns:p14="http://schemas.microsoft.com/office/powerpoint/2010/main" val="1667081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To bring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into a Python program, we can say:</a:t>
            </a: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parse</a:t>
            </a:r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Which means bring in 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and we can call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parse.urljoin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 in a Python program.</a:t>
            </a:r>
          </a:p>
        </p:txBody>
      </p:sp>
    </p:spTree>
    <p:extLst>
      <p:ext uri="{BB962C8B-B14F-4D97-AF65-F5344CB8AC3E}">
        <p14:creationId xmlns:p14="http://schemas.microsoft.com/office/powerpoint/2010/main" val="2346916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85000" lnSpcReduction="10000"/>
          </a:bodyPr>
          <a:lstStyle/>
          <a:p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constructs a full URL by combining a “base URL” with another URL. </a:t>
            </a: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This uses components of the base URL, in particular the addressing scheme, the network location and (part of) the path, to provide missing components in the relative URL.</a:t>
            </a:r>
          </a:p>
          <a:p>
            <a:pPr marL="0" indent="0">
              <a:buNone/>
            </a:pPr>
            <a:endParaRPr lang="en-IE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IE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('http://www.cwi.nl/guido/Py.html', 'FAQ.html')</a:t>
            </a: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'http://www.cwi.nl/guido/FAQ.html'</a:t>
            </a:r>
          </a:p>
        </p:txBody>
      </p:sp>
      <p:sp>
        <p:nvSpPr>
          <p:cNvPr id="4" name="Left Brace 3"/>
          <p:cNvSpPr/>
          <p:nvPr/>
        </p:nvSpPr>
        <p:spPr>
          <a:xfrm rot="16200000">
            <a:off x="4655046" y="3212975"/>
            <a:ext cx="576065" cy="4176465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Left Brace 4"/>
          <p:cNvSpPr/>
          <p:nvPr/>
        </p:nvSpPr>
        <p:spPr>
          <a:xfrm rot="16200000">
            <a:off x="9659601" y="4545124"/>
            <a:ext cx="576065" cy="1512169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198662" y="5013174"/>
            <a:ext cx="9937104" cy="12241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826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85000" lnSpcReduction="10000"/>
          </a:bodyPr>
          <a:lstStyle/>
          <a:p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constructs a full URL by combining a “base URL” with another URL. </a:t>
            </a: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This uses components of the base URL, in particular the addressing scheme, the network location and (part of) the path, to provide missing components in the relative URL.</a:t>
            </a:r>
          </a:p>
          <a:p>
            <a:pPr marL="0" indent="0">
              <a:buNone/>
            </a:pPr>
            <a:endParaRPr lang="en-IE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IE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('http://www.cwi.nl/guido/Py.html', 'FAQ.html')</a:t>
            </a: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'http://www.cwi.nl/guido/FAQ.html'</a:t>
            </a:r>
          </a:p>
        </p:txBody>
      </p:sp>
      <p:sp>
        <p:nvSpPr>
          <p:cNvPr id="4" name="Left Brace 3"/>
          <p:cNvSpPr/>
          <p:nvPr/>
        </p:nvSpPr>
        <p:spPr>
          <a:xfrm rot="16200000">
            <a:off x="4655046" y="3212975"/>
            <a:ext cx="576065" cy="4176465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Left Brace 4"/>
          <p:cNvSpPr/>
          <p:nvPr/>
        </p:nvSpPr>
        <p:spPr>
          <a:xfrm rot="16200000">
            <a:off x="9659601" y="4545124"/>
            <a:ext cx="576065" cy="1512169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1854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is important because there are two types of hyperlinks we can find on a page: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</a:p>
          <a:p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HREF=“http://www.example.com/index.html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”&gt;</a:t>
            </a:r>
          </a:p>
          <a:p>
            <a:pPr lvl="1"/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An absolute address </a:t>
            </a:r>
          </a:p>
          <a:p>
            <a:pPr lvl="1"/>
            <a:endParaRPr lang="en-IE" sz="3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HREF=“NewPage.html”&gt; </a:t>
            </a:r>
          </a:p>
          <a:p>
            <a:pPr lvl="1"/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A relative address</a:t>
            </a:r>
            <a:endParaRPr lang="en-IE" sz="2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lvl="1"/>
            <a:endParaRPr lang="en-IE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13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85000" lnSpcReduction="10000"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If the page has a relative address: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</a:p>
          <a:p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HREF=“NewPage.html”&gt; </a:t>
            </a:r>
          </a:p>
          <a:p>
            <a:pPr lvl="1"/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We need to create the full address by doing a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of the new page with the current site.</a:t>
            </a: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IE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('http://www.dit.ie/home.html', ‘NewPage.html')</a:t>
            </a: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'http://www.dit.ie/NewPage.html'</a:t>
            </a:r>
          </a:p>
          <a:p>
            <a:pPr lvl="1"/>
            <a:endParaRPr lang="en-IE" sz="2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lvl="1"/>
            <a:endParaRPr lang="en-IE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4186994" y="3537013"/>
            <a:ext cx="576065" cy="324036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Left Brace 4"/>
          <p:cNvSpPr/>
          <p:nvPr/>
        </p:nvSpPr>
        <p:spPr>
          <a:xfrm rot="16200000">
            <a:off x="8903517" y="4077074"/>
            <a:ext cx="576065" cy="216024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198662" y="4869160"/>
            <a:ext cx="9937104" cy="12241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4504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85000" lnSpcReduction="10000"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If the page has a relative address: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</a:p>
          <a:p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HREF=“NewPage.html”&gt; </a:t>
            </a:r>
          </a:p>
          <a:p>
            <a:pPr lvl="1"/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We need to create the full address by doing a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of the new page with the current site.</a:t>
            </a: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IE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('http://www.dit.ie/home.html', ‘NewPage.html')</a:t>
            </a: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'http://www.dit.ie/NewPage.html'</a:t>
            </a:r>
          </a:p>
          <a:p>
            <a:pPr lvl="1"/>
            <a:endParaRPr lang="en-IE" sz="2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lvl="1"/>
            <a:endParaRPr lang="en-IE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4186994" y="3537013"/>
            <a:ext cx="576065" cy="324036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Left Brace 4"/>
          <p:cNvSpPr/>
          <p:nvPr/>
        </p:nvSpPr>
        <p:spPr>
          <a:xfrm rot="16200000">
            <a:off x="9335565" y="4077074"/>
            <a:ext cx="576065" cy="216024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5405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parse</a:t>
            </a:r>
          </a:p>
          <a:p>
            <a:pPr marL="457200" lvl="1" indent="0">
              <a:buNone/>
            </a:pP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webpages_found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["ContactUs.html", "MainPage.html", "SignUp.html", "FAQ.html"]</a:t>
            </a:r>
          </a:p>
          <a:p>
            <a:pPr marL="457200" lvl="1" indent="0">
              <a:buNone/>
            </a:pPr>
            <a:endParaRPr lang="en-IE" sz="2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URL_Joiner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PageIndex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webpages_found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DO</a:t>
            </a:r>
          </a:p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print(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parse.urljoin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PageIndex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ENDFOR</a:t>
            </a:r>
          </a:p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END Check 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URL_Joiner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1"/>
            <a:endParaRPr lang="en-IE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288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The HTML Parser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The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HTMLParser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is a library module that is designed specifically to process HTML code.</a:t>
            </a:r>
          </a:p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A parser is a program that breaks files (or sentences) down into their component parts, and preserves the relationship of each part.</a:t>
            </a:r>
          </a:p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Our program is going to use the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HTMLParser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module.</a:t>
            </a:r>
          </a:p>
        </p:txBody>
      </p:sp>
    </p:spTree>
    <p:extLst>
      <p:ext uri="{BB962C8B-B14F-4D97-AF65-F5344CB8AC3E}">
        <p14:creationId xmlns:p14="http://schemas.microsoft.com/office/powerpoint/2010/main" val="2702455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8" y="307124"/>
            <a:ext cx="9677274" cy="629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25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>
                <a:solidFill>
                  <a:schemeClr val="bg1"/>
                </a:solidFill>
              </a:rPr>
              <a:t>Creating a Spider</a:t>
            </a:r>
          </a:p>
        </p:txBody>
      </p:sp>
    </p:spTree>
    <p:extLst>
      <p:ext uri="{BB962C8B-B14F-4D97-AF65-F5344CB8AC3E}">
        <p14:creationId xmlns:p14="http://schemas.microsoft.com/office/powerpoint/2010/main" val="105335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How Google 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98" y="1312757"/>
            <a:ext cx="7344816" cy="52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39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Our spider (which is a program to crawl the web) will search for a specific term, and will take in the following parameters:</a:t>
            </a:r>
            <a:endParaRPr lang="en-IE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spider(Webpage,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SearchTerm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MaxPages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IE" sz="3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We need  to specific a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MaxPages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, otherwise the spider might keep searching the web non-stop.</a:t>
            </a:r>
          </a:p>
          <a:p>
            <a:pPr marL="0" indent="0">
              <a:buNone/>
            </a:pPr>
            <a:endParaRPr lang="en-IE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297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We will build up a list of URLs to visit, called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pagesToVisit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, and each time we encounter a new page, we will look for any links on the page (looking for “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HREF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” and then use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to create the links) and  add all those links to the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pagesToVisit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list. </a:t>
            </a:r>
          </a:p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Then we will visit each link and check if the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SearchTerm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is in that page or not.</a:t>
            </a:r>
          </a:p>
          <a:p>
            <a:pPr marL="0" indent="0">
              <a:buNone/>
            </a:pPr>
            <a:endParaRPr lang="en-IE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864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The main part of the Spider is a loop which has to check three (3) things:</a:t>
            </a:r>
          </a:p>
          <a:p>
            <a:endParaRPr lang="en-IE" sz="3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lvl="1"/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Have we reached the maximum number of pages?</a:t>
            </a:r>
          </a:p>
          <a:p>
            <a:pPr lvl="1"/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Have we run out of pages to search?</a:t>
            </a:r>
          </a:p>
          <a:p>
            <a:pPr lvl="1"/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Have we found the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SearchTerm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?</a:t>
            </a:r>
          </a:p>
          <a:p>
            <a:pPr lvl="1"/>
            <a:endParaRPr lang="en-IE" sz="3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495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The main part of the Spider is a loop which has to check three (3) things:</a:t>
            </a:r>
          </a:p>
          <a:p>
            <a:r>
              <a:rPr lang="en-I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</a:p>
          <a:p>
            <a:pPr lvl="1"/>
            <a:r>
              <a:rPr lang="en-IE" sz="3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numberVisited</a:t>
            </a:r>
            <a:r>
              <a:rPr lang="en-IE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IE" sz="3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maxPages</a:t>
            </a:r>
            <a:r>
              <a:rPr lang="en-IE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</a:p>
          <a:p>
            <a:pPr lvl="1"/>
            <a:r>
              <a:rPr lang="en-IE" sz="3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pagesToVisit</a:t>
            </a:r>
            <a:r>
              <a:rPr lang="en-IE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[] and</a:t>
            </a:r>
          </a:p>
          <a:p>
            <a:pPr lvl="1"/>
            <a:r>
              <a:rPr lang="en-IE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IE" sz="3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foundWord</a:t>
            </a:r>
            <a:r>
              <a:rPr lang="en-IE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806727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And inside the loop we are visiting each link in the list, and checking if there are other links on that page.  We are going to use the library module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HTMLParser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to help us do find the links.</a:t>
            </a:r>
          </a:p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For each page we are also checking if the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SearchTerm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is in that page or not.</a:t>
            </a:r>
          </a:p>
        </p:txBody>
      </p:sp>
    </p:spTree>
    <p:extLst>
      <p:ext uri="{BB962C8B-B14F-4D97-AF65-F5344CB8AC3E}">
        <p14:creationId xmlns:p14="http://schemas.microsoft.com/office/powerpoint/2010/main" val="25633816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As mentioned our program is going to use the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HTMLParser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module, but the code adds new features to it using the 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command.</a:t>
            </a:r>
          </a:p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We don’t need to understand how the 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command work, other than to know that it allows us to modify other modules. </a:t>
            </a:r>
          </a:p>
        </p:txBody>
      </p:sp>
    </p:spTree>
    <p:extLst>
      <p:ext uri="{BB962C8B-B14F-4D97-AF65-F5344CB8AC3E}">
        <p14:creationId xmlns:p14="http://schemas.microsoft.com/office/powerpoint/2010/main" val="8485348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For this program as long as you understand the general principles I’ve explained, don’t worry about the specific detail of how it works.</a:t>
            </a:r>
          </a:p>
          <a:p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As long as you know how to call the 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Spider 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module, that’s the important thing.</a:t>
            </a:r>
          </a:p>
        </p:txBody>
      </p:sp>
    </p:spTree>
    <p:extLst>
      <p:ext uri="{BB962C8B-B14F-4D97-AF65-F5344CB8AC3E}">
        <p14:creationId xmlns:p14="http://schemas.microsoft.com/office/powerpoint/2010/main" val="1246193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altLang="en-US" sz="6600" dirty="0"/>
              <a:t>etc.</a:t>
            </a:r>
            <a:endParaRPr lang="en-GB" altLang="en-US" sz="66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altLang="en-US">
                <a:latin typeface="+mj-lt"/>
              </a:rPr>
              <a:t> </a:t>
            </a:r>
          </a:p>
          <a:p>
            <a:endParaRPr lang="en-GB" altLang="en-US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" y="-13855"/>
            <a:ext cx="121811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>
                <a:solidFill>
                  <a:schemeClr val="bg1"/>
                </a:solidFill>
              </a:rPr>
              <a:t>Introduction to HTML</a:t>
            </a:r>
          </a:p>
        </p:txBody>
      </p:sp>
    </p:spTree>
    <p:extLst>
      <p:ext uri="{BB962C8B-B14F-4D97-AF65-F5344CB8AC3E}">
        <p14:creationId xmlns:p14="http://schemas.microsoft.com/office/powerpoint/2010/main" val="333889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075" name="Picture 10" descr="fre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82" y="1628800"/>
            <a:ext cx="7200000" cy="439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57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>
                <a:solidFill>
                  <a:schemeClr val="bg1"/>
                </a:solidFill>
              </a:rPr>
              <a:t>HTML Webpage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099" name="Picture 4" descr="fre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82" y="1628800"/>
            <a:ext cx="7200000" cy="43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1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2049</Words>
  <Application>Microsoft Office PowerPoint</Application>
  <PresentationFormat>Custom</PresentationFormat>
  <Paragraphs>303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Arial Black</vt:lpstr>
      <vt:lpstr>Calibri</vt:lpstr>
      <vt:lpstr>Courier New</vt:lpstr>
      <vt:lpstr>Office Theme</vt:lpstr>
      <vt:lpstr>Python: Programming the Google Search (Crawling)</vt:lpstr>
      <vt:lpstr>How Google works</vt:lpstr>
      <vt:lpstr>How Google works</vt:lpstr>
      <vt:lpstr>How Google works</vt:lpstr>
      <vt:lpstr>How Google works</vt:lpstr>
      <vt:lpstr>How Google works</vt:lpstr>
      <vt:lpstr>Introduction to HTML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PowerPoint Presentation</vt:lpstr>
      <vt:lpstr>Opening a URL</vt:lpstr>
      <vt:lpstr>Opening a URL</vt:lpstr>
      <vt:lpstr>Opening a URL</vt:lpstr>
      <vt:lpstr>Opening a URL</vt:lpstr>
      <vt:lpstr>Opening a URL</vt:lpstr>
      <vt:lpstr>Opening a URL</vt:lpstr>
      <vt:lpstr>Opening a URL</vt:lpstr>
      <vt:lpstr>Opening a URL</vt:lpstr>
      <vt:lpstr>Opening a URL</vt:lpstr>
      <vt:lpstr>PowerPoint Presentation</vt:lpstr>
      <vt:lpstr>Creating a New URL</vt:lpstr>
      <vt:lpstr>Creating a New URL</vt:lpstr>
      <vt:lpstr>Creating a New URL</vt:lpstr>
      <vt:lpstr>Creating a New URL</vt:lpstr>
      <vt:lpstr>Creating a New URL</vt:lpstr>
      <vt:lpstr>Creating a New URL</vt:lpstr>
      <vt:lpstr>Creating a New URL</vt:lpstr>
      <vt:lpstr>Creating a New URL</vt:lpstr>
      <vt:lpstr>Creating a New URL</vt:lpstr>
      <vt:lpstr>The HTML Parser</vt:lpstr>
      <vt:lpstr>PowerPoint Presentation</vt:lpstr>
      <vt:lpstr>Creating a Spider</vt:lpstr>
      <vt:lpstr>Creating a Spider</vt:lpstr>
      <vt:lpstr>Creating a Spider</vt:lpstr>
      <vt:lpstr>Creating a Spider</vt:lpstr>
      <vt:lpstr>Creating a Spider</vt:lpstr>
      <vt:lpstr>Creating a Spider</vt:lpstr>
      <vt:lpstr>Creating a Spider</vt:lpstr>
      <vt:lpstr>Creating a Spider</vt:lpstr>
      <vt:lpstr>etc.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Charting</dc:title>
  <dc:creator>dgordon</dc:creator>
  <cp:lastModifiedBy>Damian T. Gordon</cp:lastModifiedBy>
  <cp:revision>257</cp:revision>
  <dcterms:created xsi:type="dcterms:W3CDTF">2011-10-08T11:06:39Z</dcterms:created>
  <dcterms:modified xsi:type="dcterms:W3CDTF">2022-03-08T23:29:58Z</dcterms:modified>
</cp:coreProperties>
</file>