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846" r:id="rId3"/>
    <p:sldId id="847" r:id="rId4"/>
    <p:sldId id="852" r:id="rId5"/>
    <p:sldId id="849" r:id="rId6"/>
    <p:sldId id="851" r:id="rId7"/>
    <p:sldId id="853" r:id="rId8"/>
    <p:sldId id="854" r:id="rId9"/>
    <p:sldId id="855" r:id="rId10"/>
    <p:sldId id="856" r:id="rId11"/>
    <p:sldId id="857" r:id="rId12"/>
    <p:sldId id="858" r:id="rId13"/>
    <p:sldId id="859" r:id="rId14"/>
    <p:sldId id="860" r:id="rId15"/>
    <p:sldId id="861" r:id="rId16"/>
    <p:sldId id="862" r:id="rId17"/>
    <p:sldId id="863" r:id="rId18"/>
    <p:sldId id="557" r:id="rId1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6F7C2-E807-439B-9347-5F086516C434}" v="19" dt="2022-03-09T00:47:09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CBF6F7C2-E807-439B-9347-5F086516C434}"/>
    <pc:docChg chg="undo custSel addSld delSld modSld sldOrd">
      <pc:chgData name="Damian T. Gordon" userId="7469c87ffe94b59c" providerId="LiveId" clId="{CBF6F7C2-E807-439B-9347-5F086516C434}" dt="2022-03-09T00:49:22.530" v="1156" actId="20577"/>
      <pc:docMkLst>
        <pc:docMk/>
      </pc:docMkLst>
      <pc:sldChg chg="modSp del mod">
        <pc:chgData name="Damian T. Gordon" userId="7469c87ffe94b59c" providerId="LiveId" clId="{CBF6F7C2-E807-439B-9347-5F086516C434}" dt="2022-03-08T23:55:32.715" v="404" actId="47"/>
        <pc:sldMkLst>
          <pc:docMk/>
          <pc:sldMk cId="0" sldId="258"/>
        </pc:sldMkLst>
        <pc:spChg chg="mod">
          <ac:chgData name="Damian T. Gordon" userId="7469c87ffe94b59c" providerId="LiveId" clId="{CBF6F7C2-E807-439B-9347-5F086516C434}" dt="2022-03-08T23:25:32.373" v="88" actId="20577"/>
          <ac:spMkLst>
            <pc:docMk/>
            <pc:sldMk cId="0" sldId="258"/>
            <ac:spMk id="2" creationId="{00000000-0000-0000-0000-000000000000}"/>
          </ac:spMkLst>
        </pc:spChg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1750452938" sldId="258"/>
        </pc:sldMkLst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1729527860" sldId="557"/>
        </pc:sldMkLst>
      </pc:sldChg>
      <pc:sldChg chg="del">
        <pc:chgData name="Damian T. Gordon" userId="7469c87ffe94b59c" providerId="LiveId" clId="{CBF6F7C2-E807-439B-9347-5F086516C434}" dt="2022-03-08T23:55:32.715" v="404" actId="47"/>
        <pc:sldMkLst>
          <pc:docMk/>
          <pc:sldMk cId="4148038420" sldId="557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358192237" sldId="705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411739879" sldId="729"/>
        </pc:sldMkLst>
      </pc:sldChg>
      <pc:sldChg chg="del">
        <pc:chgData name="Damian T. Gordon" userId="7469c87ffe94b59c" providerId="LiveId" clId="{CBF6F7C2-E807-439B-9347-5F086516C434}" dt="2022-03-08T23:34:12.882" v="91" actId="47"/>
        <pc:sldMkLst>
          <pc:docMk/>
          <pc:sldMk cId="1062806521" sldId="763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667081355" sldId="768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43308699" sldId="769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80447718" sldId="770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855508452" sldId="784"/>
        </pc:sldMkLst>
      </pc:sldChg>
      <pc:sldChg chg="del">
        <pc:chgData name="Damian T. Gordon" userId="7469c87ffe94b59c" providerId="LiveId" clId="{CBF6F7C2-E807-439B-9347-5F086516C434}" dt="2022-03-08T23:34:42.996" v="93" actId="47"/>
        <pc:sldMkLst>
          <pc:docMk/>
          <pc:sldMk cId="4063631228" sldId="785"/>
        </pc:sldMkLst>
      </pc:sldChg>
      <pc:sldChg chg="del">
        <pc:chgData name="Damian T. Gordon" userId="7469c87ffe94b59c" providerId="LiveId" clId="{CBF6F7C2-E807-439B-9347-5F086516C434}" dt="2022-03-08T23:34:44.463" v="94" actId="47"/>
        <pc:sldMkLst>
          <pc:docMk/>
          <pc:sldMk cId="3009107545" sldId="786"/>
        </pc:sldMkLst>
      </pc:sldChg>
      <pc:sldChg chg="del">
        <pc:chgData name="Damian T. Gordon" userId="7469c87ffe94b59c" providerId="LiveId" clId="{CBF6F7C2-E807-439B-9347-5F086516C434}" dt="2022-03-08T23:34:46.740" v="95" actId="47"/>
        <pc:sldMkLst>
          <pc:docMk/>
          <pc:sldMk cId="2909176434" sldId="787"/>
        </pc:sldMkLst>
      </pc:sldChg>
      <pc:sldChg chg="del">
        <pc:chgData name="Damian T. Gordon" userId="7469c87ffe94b59c" providerId="LiveId" clId="{CBF6F7C2-E807-439B-9347-5F086516C434}" dt="2022-03-08T23:34:48.265" v="96" actId="47"/>
        <pc:sldMkLst>
          <pc:docMk/>
          <pc:sldMk cId="1368531700" sldId="788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3970433953" sldId="789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346916327" sldId="790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806826710" sldId="791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126413012" sldId="792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591854833" sldId="793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811573396" sldId="794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937610722" sldId="795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309488951" sldId="796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333029803" sldId="797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913344852" sldId="798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778260613" sldId="799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456113400" sldId="800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4033866526" sldId="801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927658256" sldId="802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339945322" sldId="803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887935698" sldId="804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67332736" sldId="805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799671892" sldId="806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4180504490" sldId="807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4150098667" sldId="808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926483277" sldId="809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632261029" sldId="810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4032198589" sldId="811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14779907" sldId="812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24156961" sldId="813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331462764" sldId="814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1851148121" sldId="815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865610113" sldId="816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572677450" sldId="817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347657924" sldId="818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437887965" sldId="821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2547591996" sldId="824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670796987" sldId="826"/>
        </pc:sldMkLst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338897164" sldId="827"/>
        </pc:sldMkLst>
      </pc:sldChg>
      <pc:sldChg chg="del">
        <pc:chgData name="Damian T. Gordon" userId="7469c87ffe94b59c" providerId="LiveId" clId="{CBF6F7C2-E807-439B-9347-5F086516C434}" dt="2022-03-08T23:34:41.809" v="92" actId="47"/>
        <pc:sldMkLst>
          <pc:docMk/>
          <pc:sldMk cId="1030305109" sldId="828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68450454" sldId="829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75540528" sldId="830"/>
        </pc:sldMkLst>
      </pc:sldChg>
      <pc:sldChg chg="del">
        <pc:chgData name="Damian T. Gordon" userId="7469c87ffe94b59c" providerId="LiveId" clId="{CBF6F7C2-E807-439B-9347-5F086516C434}" dt="2022-03-08T23:37:46.878" v="261" actId="47"/>
        <pc:sldMkLst>
          <pc:docMk/>
          <pc:sldMk cId="526255259" sldId="831"/>
        </pc:sldMkLst>
      </pc:sldChg>
      <pc:sldChg chg="del">
        <pc:chgData name="Damian T. Gordon" userId="7469c87ffe94b59c" providerId="LiveId" clId="{CBF6F7C2-E807-439B-9347-5F086516C434}" dt="2022-03-08T23:34:50.373" v="97" actId="47"/>
        <pc:sldMkLst>
          <pc:docMk/>
          <pc:sldMk cId="1970691062" sldId="832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3586628816" sldId="834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63668422" sldId="835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3379862559" sldId="836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843229779" sldId="838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329749503" sldId="839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880672718" sldId="840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563381681" sldId="841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910886442" sldId="842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848534842" sldId="843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702455625" sldId="844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246193783" sldId="845"/>
        </pc:sldMkLst>
      </pc:sldChg>
      <pc:sldChg chg="modSp del mod">
        <pc:chgData name="Damian T. Gordon" userId="7469c87ffe94b59c" providerId="LiveId" clId="{CBF6F7C2-E807-439B-9347-5F086516C434}" dt="2022-03-08T23:55:32.715" v="404" actId="47"/>
        <pc:sldMkLst>
          <pc:docMk/>
          <pc:sldMk cId="2227147345" sldId="846"/>
        </pc:sldMkLst>
        <pc:spChg chg="mod">
          <ac:chgData name="Damian T. Gordon" userId="7469c87ffe94b59c" providerId="LiveId" clId="{CBF6F7C2-E807-439B-9347-5F086516C434}" dt="2022-03-08T23:41:01.835" v="307" actId="20577"/>
          <ac:spMkLst>
            <pc:docMk/>
            <pc:sldMk cId="2227147345" sldId="846"/>
            <ac:spMk id="3" creationId="{00000000-0000-0000-0000-000000000000}"/>
          </ac:spMkLst>
        </pc:spChg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3764699500" sldId="846"/>
        </pc:sldMkLst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1325847209" sldId="847"/>
        </pc:sldMkLst>
      </pc:sldChg>
      <pc:sldChg chg="delSp modSp add del mod">
        <pc:chgData name="Damian T. Gordon" userId="7469c87ffe94b59c" providerId="LiveId" clId="{CBF6F7C2-E807-439B-9347-5F086516C434}" dt="2022-03-08T23:55:32.715" v="404" actId="47"/>
        <pc:sldMkLst>
          <pc:docMk/>
          <pc:sldMk cId="1932443017" sldId="847"/>
        </pc:sldMkLst>
        <pc:spChg chg="mod">
          <ac:chgData name="Damian T. Gordon" userId="7469c87ffe94b59c" providerId="LiveId" clId="{CBF6F7C2-E807-439B-9347-5F086516C434}" dt="2022-03-08T23:55:19.783" v="397" actId="20577"/>
          <ac:spMkLst>
            <pc:docMk/>
            <pc:sldMk cId="1932443017" sldId="847"/>
            <ac:spMk id="2" creationId="{00000000-0000-0000-0000-000000000000}"/>
          </ac:spMkLst>
        </pc:spChg>
        <pc:spChg chg="mod">
          <ac:chgData name="Damian T. Gordon" userId="7469c87ffe94b59c" providerId="LiveId" clId="{CBF6F7C2-E807-439B-9347-5F086516C434}" dt="2022-03-08T23:41:13.424" v="308"/>
          <ac:spMkLst>
            <pc:docMk/>
            <pc:sldMk cId="1932443017" sldId="847"/>
            <ac:spMk id="3" creationId="{00000000-0000-0000-0000-000000000000}"/>
          </ac:spMkLst>
        </pc:spChg>
        <pc:spChg chg="del">
          <ac:chgData name="Damian T. Gordon" userId="7469c87ffe94b59c" providerId="LiveId" clId="{CBF6F7C2-E807-439B-9347-5F086516C434}" dt="2022-03-08T23:35:27.121" v="116" actId="478"/>
          <ac:spMkLst>
            <pc:docMk/>
            <pc:sldMk cId="1932443017" sldId="847"/>
            <ac:spMk id="4" creationId="{00000000-0000-0000-0000-000000000000}"/>
          </ac:spMkLst>
        </pc:spChg>
      </pc:sldChg>
      <pc:sldChg chg="del">
        <pc:chgData name="Damian T. Gordon" userId="7469c87ffe94b59c" providerId="LiveId" clId="{CBF6F7C2-E807-439B-9347-5F086516C434}" dt="2022-03-08T23:30:51.625" v="89" actId="47"/>
        <pc:sldMkLst>
          <pc:docMk/>
          <pc:sldMk cId="3935560302" sldId="847"/>
        </pc:sldMkLst>
      </pc:sldChg>
      <pc:sldChg chg="modSp add del mod">
        <pc:chgData name="Damian T. Gordon" userId="7469c87ffe94b59c" providerId="LiveId" clId="{CBF6F7C2-E807-439B-9347-5F086516C434}" dt="2022-03-08T23:41:21.994" v="310" actId="47"/>
        <pc:sldMkLst>
          <pc:docMk/>
          <pc:sldMk cId="265664479" sldId="848"/>
        </pc:sldMkLst>
        <pc:spChg chg="mod">
          <ac:chgData name="Damian T. Gordon" userId="7469c87ffe94b59c" providerId="LiveId" clId="{CBF6F7C2-E807-439B-9347-5F086516C434}" dt="2022-03-08T23:40:27.963" v="275" actId="21"/>
          <ac:spMkLst>
            <pc:docMk/>
            <pc:sldMk cId="265664479" sldId="848"/>
            <ac:spMk id="2" creationId="{00000000-0000-0000-0000-000000000000}"/>
          </ac:spMkLst>
        </pc:spChg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2590310740" sldId="848"/>
        </pc:sldMkLst>
      </pc:sldChg>
      <pc:sldChg chg="del">
        <pc:chgData name="Damian T. Gordon" userId="7469c87ffe94b59c" providerId="LiveId" clId="{CBF6F7C2-E807-439B-9347-5F086516C434}" dt="2022-03-08T23:31:03.365" v="90" actId="47"/>
        <pc:sldMkLst>
          <pc:docMk/>
          <pc:sldMk cId="1053356607" sldId="849"/>
        </pc:sldMkLst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1265667934" sldId="849"/>
        </pc:sldMkLst>
      </pc:sldChg>
      <pc:sldChg chg="modSp add del mod ord">
        <pc:chgData name="Damian T. Gordon" userId="7469c87ffe94b59c" providerId="LiveId" clId="{CBF6F7C2-E807-439B-9347-5F086516C434}" dt="2022-03-08T23:55:32.715" v="404" actId="47"/>
        <pc:sldMkLst>
          <pc:docMk/>
          <pc:sldMk cId="2419674809" sldId="849"/>
        </pc:sldMkLst>
        <pc:spChg chg="mod">
          <ac:chgData name="Damian T. Gordon" userId="7469c87ffe94b59c" providerId="LiveId" clId="{CBF6F7C2-E807-439B-9347-5F086516C434}" dt="2022-03-08T23:55:22.758" v="403" actId="403"/>
          <ac:spMkLst>
            <pc:docMk/>
            <pc:sldMk cId="2419674809" sldId="849"/>
            <ac:spMk id="2" creationId="{00000000-0000-0000-0000-000000000000}"/>
          </ac:spMkLst>
        </pc:spChg>
        <pc:spChg chg="mod">
          <ac:chgData name="Damian T. Gordon" userId="7469c87ffe94b59c" providerId="LiveId" clId="{CBF6F7C2-E807-439B-9347-5F086516C434}" dt="2022-03-08T23:41:18.656" v="309"/>
          <ac:spMkLst>
            <pc:docMk/>
            <pc:sldMk cId="2419674809" sldId="849"/>
            <ac:spMk id="3" creationId="{00000000-0000-0000-0000-000000000000}"/>
          </ac:spMkLst>
        </pc:spChg>
      </pc:sldChg>
      <pc:sldChg chg="add del">
        <pc:chgData name="Damian T. Gordon" userId="7469c87ffe94b59c" providerId="LiveId" clId="{CBF6F7C2-E807-439B-9347-5F086516C434}" dt="2022-03-08T23:55:32.715" v="404" actId="47"/>
        <pc:sldMkLst>
          <pc:docMk/>
          <pc:sldMk cId="124597599" sldId="850"/>
        </pc:sldMkLst>
      </pc:sldChg>
      <pc:sldChg chg="modSp add del mod ord">
        <pc:chgData name="Damian T. Gordon" userId="7469c87ffe94b59c" providerId="LiveId" clId="{CBF6F7C2-E807-439B-9347-5F086516C434}" dt="2022-03-08T23:55:18.821" v="395"/>
        <pc:sldMkLst>
          <pc:docMk/>
          <pc:sldMk cId="1908702744" sldId="851"/>
        </pc:sldMkLst>
        <pc:spChg chg="mod">
          <ac:chgData name="Damian T. Gordon" userId="7469c87ffe94b59c" providerId="LiveId" clId="{CBF6F7C2-E807-439B-9347-5F086516C434}" dt="2022-03-08T23:55:18.187" v="392" actId="20577"/>
          <ac:spMkLst>
            <pc:docMk/>
            <pc:sldMk cId="1908702744" sldId="851"/>
            <ac:spMk id="2" creationId="{00000000-0000-0000-0000-000000000000}"/>
          </ac:spMkLst>
        </pc:spChg>
      </pc:sldChg>
      <pc:sldChg chg="add">
        <pc:chgData name="Damian T. Gordon" userId="7469c87ffe94b59c" providerId="LiveId" clId="{CBF6F7C2-E807-439B-9347-5F086516C434}" dt="2022-03-08T23:55:33.764" v="405"/>
        <pc:sldMkLst>
          <pc:docMk/>
          <pc:sldMk cId="3541123667" sldId="851"/>
        </pc:sldMkLst>
      </pc:sldChg>
      <pc:sldChg chg="modSp add mod">
        <pc:chgData name="Damian T. Gordon" userId="7469c87ffe94b59c" providerId="LiveId" clId="{CBF6F7C2-E807-439B-9347-5F086516C434}" dt="2022-03-09T00:47:43.252" v="1093" actId="313"/>
        <pc:sldMkLst>
          <pc:docMk/>
          <pc:sldMk cId="3344106985" sldId="852"/>
        </pc:sldMkLst>
        <pc:spChg chg="mod">
          <ac:chgData name="Damian T. Gordon" userId="7469c87ffe94b59c" providerId="LiveId" clId="{CBF6F7C2-E807-439B-9347-5F086516C434}" dt="2022-03-09T00:47:43.252" v="1093" actId="313"/>
          <ac:spMkLst>
            <pc:docMk/>
            <pc:sldMk cId="3344106985" sldId="852"/>
            <ac:spMk id="2" creationId="{00000000-0000-0000-0000-000000000000}"/>
          </ac:spMkLst>
        </pc:spChg>
      </pc:sldChg>
      <pc:sldChg chg="modSp add mod ord">
        <pc:chgData name="Damian T. Gordon" userId="7469c87ffe94b59c" providerId="LiveId" clId="{CBF6F7C2-E807-439B-9347-5F086516C434}" dt="2022-03-08T23:59:28.586" v="526" actId="404"/>
        <pc:sldMkLst>
          <pc:docMk/>
          <pc:sldMk cId="588141698" sldId="853"/>
        </pc:sldMkLst>
        <pc:spChg chg="mod">
          <ac:chgData name="Damian T. Gordon" userId="7469c87ffe94b59c" providerId="LiveId" clId="{CBF6F7C2-E807-439B-9347-5F086516C434}" dt="2022-03-08T23:59:28.586" v="526" actId="404"/>
          <ac:spMkLst>
            <pc:docMk/>
            <pc:sldMk cId="588141698" sldId="853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CBF6F7C2-E807-439B-9347-5F086516C434}" dt="2022-03-09T00:10:57.129" v="607" actId="403"/>
        <pc:sldMkLst>
          <pc:docMk/>
          <pc:sldMk cId="699277644" sldId="854"/>
        </pc:sldMkLst>
        <pc:spChg chg="mod">
          <ac:chgData name="Damian T. Gordon" userId="7469c87ffe94b59c" providerId="LiveId" clId="{CBF6F7C2-E807-439B-9347-5F086516C434}" dt="2022-03-09T00:10:57.129" v="607" actId="403"/>
          <ac:spMkLst>
            <pc:docMk/>
            <pc:sldMk cId="699277644" sldId="854"/>
            <ac:spMk id="2" creationId="{00000000-0000-0000-0000-000000000000}"/>
          </ac:spMkLst>
        </pc:spChg>
      </pc:sldChg>
      <pc:sldChg chg="add ord">
        <pc:chgData name="Damian T. Gordon" userId="7469c87ffe94b59c" providerId="LiveId" clId="{CBF6F7C2-E807-439B-9347-5F086516C434}" dt="2022-03-09T00:16:36.159" v="610"/>
        <pc:sldMkLst>
          <pc:docMk/>
          <pc:sldMk cId="4063803082" sldId="855"/>
        </pc:sldMkLst>
      </pc:sldChg>
      <pc:sldChg chg="modSp add mod ord">
        <pc:chgData name="Damian T. Gordon" userId="7469c87ffe94b59c" providerId="LiveId" clId="{CBF6F7C2-E807-439B-9347-5F086516C434}" dt="2022-03-09T00:19:22.494" v="689"/>
        <pc:sldMkLst>
          <pc:docMk/>
          <pc:sldMk cId="4165418764" sldId="856"/>
        </pc:sldMkLst>
        <pc:spChg chg="mod">
          <ac:chgData name="Damian T. Gordon" userId="7469c87ffe94b59c" providerId="LiveId" clId="{CBF6F7C2-E807-439B-9347-5F086516C434}" dt="2022-03-09T00:19:22.494" v="689"/>
          <ac:spMkLst>
            <pc:docMk/>
            <pc:sldMk cId="4165418764" sldId="856"/>
            <ac:spMk id="2" creationId="{00000000-0000-0000-0000-000000000000}"/>
          </ac:spMkLst>
        </pc:spChg>
      </pc:sldChg>
      <pc:sldChg chg="addSp modSp add mod">
        <pc:chgData name="Damian T. Gordon" userId="7469c87ffe94b59c" providerId="LiveId" clId="{CBF6F7C2-E807-439B-9347-5F086516C434}" dt="2022-03-09T00:32:20.136" v="891" actId="2711"/>
        <pc:sldMkLst>
          <pc:docMk/>
          <pc:sldMk cId="3917580888" sldId="857"/>
        </pc:sldMkLst>
        <pc:spChg chg="mod">
          <ac:chgData name="Damian T. Gordon" userId="7469c87ffe94b59c" providerId="LiveId" clId="{CBF6F7C2-E807-439B-9347-5F086516C434}" dt="2022-03-09T00:28:10.609" v="753" actId="122"/>
          <ac:spMkLst>
            <pc:docMk/>
            <pc:sldMk cId="3917580888" sldId="857"/>
            <ac:spMk id="2" creationId="{00000000-0000-0000-0000-000000000000}"/>
          </ac:spMkLst>
        </pc:spChg>
        <pc:spChg chg="add mod">
          <ac:chgData name="Damian T. Gordon" userId="7469c87ffe94b59c" providerId="LiveId" clId="{CBF6F7C2-E807-439B-9347-5F086516C434}" dt="2022-03-09T00:32:20.136" v="891" actId="2711"/>
          <ac:spMkLst>
            <pc:docMk/>
            <pc:sldMk cId="3917580888" sldId="857"/>
            <ac:spMk id="4" creationId="{48252FC0-3886-4649-A9C8-1BE71EED236B}"/>
          </ac:spMkLst>
        </pc:spChg>
      </pc:sldChg>
      <pc:sldChg chg="delSp modSp add mod">
        <pc:chgData name="Damian T. Gordon" userId="7469c87ffe94b59c" providerId="LiveId" clId="{CBF6F7C2-E807-439B-9347-5F086516C434}" dt="2022-03-09T00:35:07.438" v="976"/>
        <pc:sldMkLst>
          <pc:docMk/>
          <pc:sldMk cId="1035433897" sldId="858"/>
        </pc:sldMkLst>
        <pc:spChg chg="mod">
          <ac:chgData name="Damian T. Gordon" userId="7469c87ffe94b59c" providerId="LiveId" clId="{CBF6F7C2-E807-439B-9347-5F086516C434}" dt="2022-03-09T00:35:07.438" v="976"/>
          <ac:spMkLst>
            <pc:docMk/>
            <pc:sldMk cId="1035433897" sldId="858"/>
            <ac:spMk id="2" creationId="{00000000-0000-0000-0000-000000000000}"/>
          </ac:spMkLst>
        </pc:spChg>
        <pc:spChg chg="del">
          <ac:chgData name="Damian T. Gordon" userId="7469c87ffe94b59c" providerId="LiveId" clId="{CBF6F7C2-E807-439B-9347-5F086516C434}" dt="2022-03-09T00:32:49.824" v="893" actId="478"/>
          <ac:spMkLst>
            <pc:docMk/>
            <pc:sldMk cId="1035433897" sldId="858"/>
            <ac:spMk id="4" creationId="{48252FC0-3886-4649-A9C8-1BE71EED236B}"/>
          </ac:spMkLst>
        </pc:spChg>
      </pc:sldChg>
      <pc:sldChg chg="addSp modSp add mod">
        <pc:chgData name="Damian T. Gordon" userId="7469c87ffe94b59c" providerId="LiveId" clId="{CBF6F7C2-E807-439B-9347-5F086516C434}" dt="2022-03-09T00:35:52.216" v="989" actId="2711"/>
        <pc:sldMkLst>
          <pc:docMk/>
          <pc:sldMk cId="2134602710" sldId="859"/>
        </pc:sldMkLst>
        <pc:spChg chg="add mod">
          <ac:chgData name="Damian T. Gordon" userId="7469c87ffe94b59c" providerId="LiveId" clId="{CBF6F7C2-E807-439B-9347-5F086516C434}" dt="2022-03-09T00:35:52.216" v="989" actId="2711"/>
          <ac:spMkLst>
            <pc:docMk/>
            <pc:sldMk cId="2134602710" sldId="859"/>
            <ac:spMk id="4" creationId="{26F61932-CE59-474F-B891-73E0362D258C}"/>
          </ac:spMkLst>
        </pc:spChg>
      </pc:sldChg>
      <pc:sldChg chg="modSp add mod">
        <pc:chgData name="Damian T. Gordon" userId="7469c87ffe94b59c" providerId="LiveId" clId="{CBF6F7C2-E807-439B-9347-5F086516C434}" dt="2022-03-09T00:37:43.746" v="1003" actId="404"/>
        <pc:sldMkLst>
          <pc:docMk/>
          <pc:sldMk cId="3553451673" sldId="860"/>
        </pc:sldMkLst>
        <pc:spChg chg="mod">
          <ac:chgData name="Damian T. Gordon" userId="7469c87ffe94b59c" providerId="LiveId" clId="{CBF6F7C2-E807-439B-9347-5F086516C434}" dt="2022-03-09T00:36:58.323" v="999" actId="313"/>
          <ac:spMkLst>
            <pc:docMk/>
            <pc:sldMk cId="3553451673" sldId="860"/>
            <ac:spMk id="2" creationId="{00000000-0000-0000-0000-000000000000}"/>
          </ac:spMkLst>
        </pc:spChg>
        <pc:spChg chg="mod">
          <ac:chgData name="Damian T. Gordon" userId="7469c87ffe94b59c" providerId="LiveId" clId="{CBF6F7C2-E807-439B-9347-5F086516C434}" dt="2022-03-09T00:37:43.746" v="1003" actId="404"/>
          <ac:spMkLst>
            <pc:docMk/>
            <pc:sldMk cId="3553451673" sldId="860"/>
            <ac:spMk id="4" creationId="{26F61932-CE59-474F-B891-73E0362D258C}"/>
          </ac:spMkLst>
        </pc:spChg>
      </pc:sldChg>
      <pc:sldChg chg="modSp add mod">
        <pc:chgData name="Damian T. Gordon" userId="7469c87ffe94b59c" providerId="LiveId" clId="{CBF6F7C2-E807-439B-9347-5F086516C434}" dt="2022-03-09T00:38:32.562" v="1010" actId="20577"/>
        <pc:sldMkLst>
          <pc:docMk/>
          <pc:sldMk cId="910040066" sldId="861"/>
        </pc:sldMkLst>
        <pc:spChg chg="mod">
          <ac:chgData name="Damian T. Gordon" userId="7469c87ffe94b59c" providerId="LiveId" clId="{CBF6F7C2-E807-439B-9347-5F086516C434}" dt="2022-03-09T00:38:19.873" v="1007" actId="20577"/>
          <ac:spMkLst>
            <pc:docMk/>
            <pc:sldMk cId="910040066" sldId="861"/>
            <ac:spMk id="2" creationId="{00000000-0000-0000-0000-000000000000}"/>
          </ac:spMkLst>
        </pc:spChg>
        <pc:spChg chg="mod">
          <ac:chgData name="Damian T. Gordon" userId="7469c87ffe94b59c" providerId="LiveId" clId="{CBF6F7C2-E807-439B-9347-5F086516C434}" dt="2022-03-09T00:38:32.562" v="1010" actId="20577"/>
          <ac:spMkLst>
            <pc:docMk/>
            <pc:sldMk cId="910040066" sldId="861"/>
            <ac:spMk id="4" creationId="{26F61932-CE59-474F-B891-73E0362D258C}"/>
          </ac:spMkLst>
        </pc:spChg>
      </pc:sldChg>
      <pc:sldChg chg="delSp modSp add mod">
        <pc:chgData name="Damian T. Gordon" userId="7469c87ffe94b59c" providerId="LiveId" clId="{CBF6F7C2-E807-439B-9347-5F086516C434}" dt="2022-03-09T00:40:29.060" v="1084" actId="20577"/>
        <pc:sldMkLst>
          <pc:docMk/>
          <pc:sldMk cId="2387424057" sldId="862"/>
        </pc:sldMkLst>
        <pc:spChg chg="mod">
          <ac:chgData name="Damian T. Gordon" userId="7469c87ffe94b59c" providerId="LiveId" clId="{CBF6F7C2-E807-439B-9347-5F086516C434}" dt="2022-03-09T00:40:29.060" v="1084" actId="20577"/>
          <ac:spMkLst>
            <pc:docMk/>
            <pc:sldMk cId="2387424057" sldId="862"/>
            <ac:spMk id="2" creationId="{00000000-0000-0000-0000-000000000000}"/>
          </ac:spMkLst>
        </pc:spChg>
        <pc:spChg chg="del">
          <ac:chgData name="Damian T. Gordon" userId="7469c87ffe94b59c" providerId="LiveId" clId="{CBF6F7C2-E807-439B-9347-5F086516C434}" dt="2022-03-09T00:39:21.496" v="1012" actId="478"/>
          <ac:spMkLst>
            <pc:docMk/>
            <pc:sldMk cId="2387424057" sldId="862"/>
            <ac:spMk id="4" creationId="{26F61932-CE59-474F-B891-73E0362D258C}"/>
          </ac:spMkLst>
        </pc:spChg>
      </pc:sldChg>
      <pc:sldChg chg="modSp add mod">
        <pc:chgData name="Damian T. Gordon" userId="7469c87ffe94b59c" providerId="LiveId" clId="{CBF6F7C2-E807-439B-9347-5F086516C434}" dt="2022-03-09T00:49:22.530" v="1156" actId="20577"/>
        <pc:sldMkLst>
          <pc:docMk/>
          <pc:sldMk cId="2936305211" sldId="863"/>
        </pc:sldMkLst>
        <pc:spChg chg="mod">
          <ac:chgData name="Damian T. Gordon" userId="7469c87ffe94b59c" providerId="LiveId" clId="{CBF6F7C2-E807-439B-9347-5F086516C434}" dt="2022-03-09T00:49:22.530" v="1156" actId="20577"/>
          <ac:spMkLst>
            <pc:docMk/>
            <pc:sldMk cId="2936305211" sldId="86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Python: A Note on Content-Type for HTML Pages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75045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will find that it is also the case that for some HTML pages, the Content-Type can be:</a:t>
            </a:r>
          </a:p>
          <a:p>
            <a:pPr marL="0" indent="0" algn="ctr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</a:p>
          <a:p>
            <a:pPr marL="0" indent="0" algn="ctr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</a:p>
          <a:p>
            <a:pPr marL="0" indent="0" algn="ctr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=ISO-8859-1</a:t>
            </a:r>
          </a:p>
          <a:p>
            <a:pPr marL="0" indent="0" algn="ctr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1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can use the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function to help:</a:t>
            </a:r>
          </a:p>
          <a:p>
            <a:pPr marL="0" indent="0" algn="ctr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252FC0-3886-4649-A9C8-1BE71EED236B}"/>
              </a:ext>
            </a:extLst>
          </p:cNvPr>
          <p:cNvSpPr/>
          <p:nvPr/>
        </p:nvSpPr>
        <p:spPr>
          <a:xfrm>
            <a:off x="1198662" y="3212976"/>
            <a:ext cx="9001000" cy="259228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 err="1">
                <a:cs typeface="Courier New" panose="02070309020205020404" pitchFamily="49" charset="0"/>
              </a:rPr>
              <a:t>String</a:t>
            </a:r>
            <a:r>
              <a:rPr lang="en-IE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.split</a:t>
            </a:r>
            <a:r>
              <a:rPr lang="en-IE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4400" dirty="0">
                <a:cs typeface="Courier New" panose="02070309020205020404" pitchFamily="49" charset="0"/>
              </a:rPr>
              <a:t>separator</a:t>
            </a:r>
            <a:r>
              <a:rPr lang="en-IE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ctr"/>
            <a:endParaRPr lang="en-IE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response.split</a:t>
            </a:r>
            <a:r>
              <a:rPr lang="en-IE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(“;”)</a:t>
            </a:r>
          </a:p>
        </p:txBody>
      </p:sp>
    </p:spTree>
    <p:extLst>
      <p:ext uri="{BB962C8B-B14F-4D97-AF65-F5344CB8AC3E}">
        <p14:creationId xmlns:p14="http://schemas.microsoft.com/office/powerpoint/2010/main" val="391758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can use the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function to help: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 = "Hello, World!"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response.split</a:t>
            </a: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(","))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33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can use the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function to help: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 = "Hello, World!"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response.split</a:t>
            </a:r>
            <a:r>
              <a:rPr lang="en-GB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(","))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F61932-CE59-474F-B891-73E0362D258C}"/>
              </a:ext>
            </a:extLst>
          </p:cNvPr>
          <p:cNvSpPr/>
          <p:nvPr/>
        </p:nvSpPr>
        <p:spPr>
          <a:xfrm>
            <a:off x="1918742" y="4869160"/>
            <a:ext cx="806489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 World!']</a:t>
            </a:r>
          </a:p>
        </p:txBody>
      </p:sp>
    </p:spTree>
    <p:extLst>
      <p:ext uri="{BB962C8B-B14F-4D97-AF65-F5344CB8AC3E}">
        <p14:creationId xmlns:p14="http://schemas.microsoft.com/office/powerpoint/2010/main" val="213460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can use the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function to help: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 = "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response.split</a:t>
            </a: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(“;"))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F61932-CE59-474F-B891-73E0362D258C}"/>
              </a:ext>
            </a:extLst>
          </p:cNvPr>
          <p:cNvSpPr/>
          <p:nvPr/>
        </p:nvSpPr>
        <p:spPr>
          <a:xfrm>
            <a:off x="1918742" y="4869160"/>
            <a:ext cx="806489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['text/html', 'charset=UTF-8']</a:t>
            </a:r>
          </a:p>
        </p:txBody>
      </p:sp>
    </p:spTree>
    <p:extLst>
      <p:ext uri="{BB962C8B-B14F-4D97-AF65-F5344CB8AC3E}">
        <p14:creationId xmlns:p14="http://schemas.microsoft.com/office/powerpoint/2010/main" val="355345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We can use the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function to help: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 = "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response.split</a:t>
            </a:r>
            <a:r>
              <a:rPr lang="en-GB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(“;")[0])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F61932-CE59-474F-B891-73E0362D258C}"/>
              </a:ext>
            </a:extLst>
          </p:cNvPr>
          <p:cNvSpPr/>
          <p:nvPr/>
        </p:nvSpPr>
        <p:spPr>
          <a:xfrm>
            <a:off x="1918742" y="4869160"/>
            <a:ext cx="806489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text/html</a:t>
            </a:r>
          </a:p>
        </p:txBody>
      </p:sp>
    </p:spTree>
    <p:extLst>
      <p:ext uri="{BB962C8B-B14F-4D97-AF65-F5344CB8AC3E}">
        <p14:creationId xmlns:p14="http://schemas.microsoft.com/office/powerpoint/2010/main" val="910040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a more generic HTML check is as follows: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HTML_Check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URL_input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response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URL_input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Check_Content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Split_Content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Check_Content.split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(";")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Split_Content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== 'text/html'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HTML_Check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7424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in all the code, we should change: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GB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('Content-Type')=='text/html’: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To the </a:t>
            </a:r>
            <a:r>
              <a:rPr lang="en-IE" sz="4000">
                <a:solidFill>
                  <a:schemeClr val="bg1"/>
                </a:solidFill>
                <a:cs typeface="Courier New" panose="02070309020205020404" pitchFamily="49" charset="0"/>
              </a:rPr>
              <a:t>following: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HTML_Check</a:t>
            </a:r>
            <a:r>
              <a:rPr lang="en-GB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URL_input</a:t>
            </a:r>
            <a:r>
              <a:rPr lang="en-GB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0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2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77500" lnSpcReduction="20000"/>
          </a:bodyPr>
          <a:lstStyle/>
          <a:p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allows us to open a webpage, and it also gives up a lot of descriptive information about the page, and the server it sits on. Here’s the header information about a webpage: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Date: Mon, 11 Apr 2016 11:06:17 GMT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Server: Apache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X-SERVER: 2892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Last-Modified: Sat, 12 Sep 2015 21:16:55 GMT</a:t>
            </a:r>
          </a:p>
          <a:p>
            <a:pPr marL="1257300" lvl="3" indent="0">
              <a:buNone/>
            </a:pPr>
            <a:r>
              <a:rPr lang="en-IE" sz="2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ETag</a:t>
            </a: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"cf9-51f935a0df1f4"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Accept-Ranges: bytes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3321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</a:p>
          <a:p>
            <a:pPr marL="1257300" lvl="3" indent="0">
              <a:buNone/>
            </a:pPr>
            <a:r>
              <a:rPr lang="en-IE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</p:txBody>
      </p:sp>
      <p:sp>
        <p:nvSpPr>
          <p:cNvPr id="4" name="Oval 3"/>
          <p:cNvSpPr/>
          <p:nvPr/>
        </p:nvSpPr>
        <p:spPr>
          <a:xfrm>
            <a:off x="1198662" y="5517232"/>
            <a:ext cx="5328592" cy="7200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469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for HTML, the Content-Type is:</a:t>
            </a: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text/html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to check if a page is HTML, we can do:</a:t>
            </a:r>
          </a:p>
          <a:p>
            <a:pPr marL="0" indent="0" algn="ctr">
              <a:buNone/>
            </a:pPr>
            <a:endParaRPr lang="en-IE" sz="2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2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GB" sz="2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('Content-Type')=='text/html’:</a:t>
            </a:r>
            <a:endParaRPr lang="en-IE" sz="2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0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6600" i="1" dirty="0">
                <a:solidFill>
                  <a:schemeClr val="bg1"/>
                </a:solidFill>
                <a:cs typeface="Courier New" panose="02070309020205020404" pitchFamily="49" charset="0"/>
              </a:rPr>
              <a:t>HOWEVER…</a:t>
            </a:r>
          </a:p>
        </p:txBody>
      </p:sp>
    </p:spTree>
    <p:extLst>
      <p:ext uri="{BB962C8B-B14F-4D97-AF65-F5344CB8AC3E}">
        <p14:creationId xmlns:p14="http://schemas.microsoft.com/office/powerpoint/2010/main" val="126566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for some HTML pages, the Content-Type is:</a:t>
            </a: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html;charset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=UTF-8</a:t>
            </a: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2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So we might have to change our IF statement to:</a:t>
            </a:r>
          </a:p>
          <a:p>
            <a:pPr marL="0" indent="0" algn="ctr">
              <a:buNone/>
            </a:pPr>
            <a:endParaRPr lang="en-IE" sz="2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2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GB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 == 'text/html' or </a:t>
            </a:r>
            <a:r>
              <a:rPr lang="en-GB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GB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 == 'text/html; charset=UTF-8':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4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  <a:cs typeface="Courier New" panose="02070309020205020404" pitchFamily="49" charset="0"/>
              </a:rPr>
              <a:t>If we want to check the Content-Type, we can do:</a:t>
            </a:r>
          </a:p>
          <a:p>
            <a:pPr marL="400050" lvl="1" indent="0">
              <a:buNone/>
            </a:pP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Content_Type_Check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URL_input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response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URL_input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response.getheader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('Content-Type'))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Content-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Type_Check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277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Content-Type for HTML Pages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6600" i="1" dirty="0">
                <a:solidFill>
                  <a:schemeClr val="bg1"/>
                </a:solidFill>
                <a:cs typeface="Courier New" panose="02070309020205020404" pitchFamily="49" charset="0"/>
              </a:rPr>
              <a:t>HOWEVER…</a:t>
            </a:r>
          </a:p>
        </p:txBody>
      </p:sp>
    </p:spTree>
    <p:extLst>
      <p:ext uri="{BB962C8B-B14F-4D97-AF65-F5344CB8AC3E}">
        <p14:creationId xmlns:p14="http://schemas.microsoft.com/office/powerpoint/2010/main" val="406380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580</Words>
  <Application>Microsoft Office PowerPoint</Application>
  <PresentationFormat>Custom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Python: A Note on 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Content-Type for HTML Pages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257</cp:revision>
  <dcterms:created xsi:type="dcterms:W3CDTF">2011-10-08T11:06:39Z</dcterms:created>
  <dcterms:modified xsi:type="dcterms:W3CDTF">2022-03-09T00:49:23Z</dcterms:modified>
</cp:coreProperties>
</file>