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349" r:id="rId3"/>
    <p:sldId id="442" r:id="rId4"/>
    <p:sldId id="350" r:id="rId5"/>
    <p:sldId id="351" r:id="rId6"/>
    <p:sldId id="363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74" r:id="rId15"/>
    <p:sldId id="375" r:id="rId16"/>
    <p:sldId id="378" r:id="rId17"/>
    <p:sldId id="376" r:id="rId18"/>
    <p:sldId id="384" r:id="rId19"/>
    <p:sldId id="379" r:id="rId20"/>
    <p:sldId id="385" r:id="rId21"/>
    <p:sldId id="380" r:id="rId22"/>
    <p:sldId id="390" r:id="rId23"/>
    <p:sldId id="387" r:id="rId24"/>
    <p:sldId id="381" r:id="rId25"/>
    <p:sldId id="388" r:id="rId26"/>
    <p:sldId id="382" r:id="rId27"/>
    <p:sldId id="386" r:id="rId28"/>
    <p:sldId id="383" r:id="rId29"/>
    <p:sldId id="305" r:id="rId3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14/02/2016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14/02/2016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Queues:</a:t>
            </a:r>
            <a:br>
              <a:rPr lang="en-IE" sz="6600" dirty="0" smtClean="0"/>
            </a:br>
            <a:r>
              <a:rPr lang="en-IE" sz="6600" dirty="0" smtClean="0"/>
              <a:t>Implemented using Linked Lists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46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 rot="5400000">
            <a:off x="8687494" y="2852936"/>
            <a:ext cx="792088" cy="2376264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4" name="Rectangle 3"/>
          <p:cNvSpPr/>
          <p:nvPr/>
        </p:nvSpPr>
        <p:spPr>
          <a:xfrm>
            <a:off x="9695606" y="460730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2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removed from the front:</a:t>
            </a: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7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When we implemented this as an array</a:t>
            </a:r>
            <a:r>
              <a:rPr lang="en-IE" dirty="0" smtClean="0"/>
              <a:t>:</a:t>
            </a:r>
          </a:p>
          <a:p>
            <a:pPr lvl="1"/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pPr lvl="1"/>
            <a:r>
              <a:rPr lang="en-IE" dirty="0" smtClean="0"/>
              <a:t>The maximum length of the queue is called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dirty="0" smtClean="0"/>
              <a:t>.</a:t>
            </a:r>
            <a:endParaRPr lang="en-IE" dirty="0"/>
          </a:p>
          <a:p>
            <a:pPr lvl="1"/>
            <a:r>
              <a:rPr lang="en-IE" dirty="0" smtClean="0"/>
              <a:t>The current front of the queue is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IE" dirty="0" smtClean="0"/>
              <a:t>.</a:t>
            </a:r>
            <a:endParaRPr lang="en-IE" dirty="0"/>
          </a:p>
          <a:p>
            <a:pPr lvl="1"/>
            <a:r>
              <a:rPr lang="en-IE" dirty="0"/>
              <a:t>The current </a:t>
            </a:r>
            <a:r>
              <a:rPr lang="en-IE" dirty="0" smtClean="0"/>
              <a:t>back </a:t>
            </a:r>
            <a:r>
              <a:rPr lang="en-IE" dirty="0"/>
              <a:t>of the queue is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IE" dirty="0" smtClean="0"/>
              <a:t>.</a:t>
            </a:r>
          </a:p>
          <a:p>
            <a:r>
              <a:rPr lang="en-IE" dirty="0"/>
              <a:t>Using a Linked List</a:t>
            </a:r>
            <a:r>
              <a:rPr lang="en-IE" dirty="0" smtClean="0"/>
              <a:t>:</a:t>
            </a:r>
          </a:p>
          <a:p>
            <a:pPr lvl="1"/>
            <a:r>
              <a:rPr lang="en-IE" dirty="0"/>
              <a:t>We don’t need to give our Linked List a name</a:t>
            </a:r>
          </a:p>
          <a:p>
            <a:pPr lvl="1"/>
            <a:r>
              <a:rPr lang="en-IE" dirty="0"/>
              <a:t>The Linked List has no maximum length</a:t>
            </a:r>
          </a:p>
          <a:p>
            <a:pPr lvl="1"/>
            <a:r>
              <a:rPr lang="en-IE" dirty="0"/>
              <a:t>The current front of the queue is called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dirty="0"/>
              <a:t>.</a:t>
            </a:r>
          </a:p>
          <a:p>
            <a:pPr lvl="1"/>
            <a:r>
              <a:rPr lang="en-IE" dirty="0"/>
              <a:t>The current back of the queue is called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IE" dirty="0"/>
              <a:t>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89530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ImplementQueue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INTEGER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Pointer;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ENDTYPE;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694691" y="3258299"/>
            <a:ext cx="9605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2406" y="4057908"/>
            <a:ext cx="10250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174950" y="3728674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15017" y="3913892"/>
            <a:ext cx="19559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QueueHead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612770" y="4175502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90398" y="3140968"/>
            <a:ext cx="131312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7319342" y="2689756"/>
            <a:ext cx="1885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CreateList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()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53955" y="4201924"/>
            <a:ext cx="16835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QueueTail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615486" y="4463534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028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 Linked List.</a:t>
            </a:r>
          </a:p>
          <a:p>
            <a:endParaRPr lang="en-IE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33793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10800000">
            <a:off x="2206774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4009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dirty="0" smtClean="0"/>
              <a:t>We will look at implementing the following modules:</a:t>
            </a:r>
          </a:p>
          <a:p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/>
          </a:p>
          <a:p>
            <a:pPr lvl="1"/>
            <a:r>
              <a:rPr lang="en-IE" dirty="0"/>
              <a:t>Check if the </a:t>
            </a:r>
            <a:r>
              <a:rPr lang="en-IE" dirty="0" smtClean="0"/>
              <a:t>queue </a:t>
            </a:r>
            <a:r>
              <a:rPr lang="en-IE" dirty="0"/>
              <a:t>is full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IE" dirty="0">
              <a:cs typeface="Courier New" panose="02070309020205020404" pitchFamily="49" charset="0"/>
            </a:endParaRPr>
          </a:p>
          <a:p>
            <a:pPr lvl="1"/>
            <a:r>
              <a:rPr lang="en-IE" dirty="0"/>
              <a:t>Check if the </a:t>
            </a:r>
            <a:r>
              <a:rPr lang="en-IE" dirty="0" smtClean="0"/>
              <a:t>queue </a:t>
            </a:r>
            <a:r>
              <a:rPr lang="en-IE" dirty="0"/>
              <a:t>is full 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</a:t>
            </a:r>
          </a:p>
          <a:p>
            <a:pPr lvl="1"/>
            <a:r>
              <a:rPr lang="en-IE" dirty="0" smtClean="0"/>
              <a:t> Add a new item (N) to the back of the queue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/>
              <a:t>Remove the front value from the queue</a:t>
            </a:r>
          </a:p>
          <a:p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lvl="1"/>
            <a:r>
              <a:rPr lang="en-IE" dirty="0" smtClean="0"/>
              <a:t>Empty the queue</a:t>
            </a:r>
          </a:p>
        </p:txBody>
      </p:sp>
    </p:spTree>
    <p:extLst>
      <p:ext uri="{BB962C8B-B14F-4D97-AF65-F5344CB8AC3E}">
        <p14:creationId xmlns:p14="http://schemas.microsoft.com/office/powerpoint/2010/main" val="230676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/>
              <a:t>IsFull</a:t>
            </a:r>
            <a:r>
              <a:rPr lang="en-IE" dirty="0"/>
              <a:t>() doesn’t apply for Linked Lists, you can always add a new node on to the end.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40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a Linked List”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“and is never full”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7379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queue: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04" y="2531942"/>
            <a:ext cx="12071870" cy="375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41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IsEmpty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if </a:t>
            </a:r>
            <a:r>
              <a:rPr lang="en-IE" b="1" dirty="0" err="1" smtClean="0"/>
              <a:t>QueueTail</a:t>
            </a:r>
            <a:r>
              <a:rPr lang="en-IE" dirty="0" smtClean="0"/>
              <a:t> = </a:t>
            </a:r>
            <a:r>
              <a:rPr lang="en-IE" b="1" dirty="0" err="1"/>
              <a:t>QueueHead</a:t>
            </a:r>
            <a:r>
              <a:rPr lang="en-IE" dirty="0" smtClean="0"/>
              <a:t> </a:t>
            </a:r>
          </a:p>
          <a:p>
            <a:endParaRPr lang="en-IE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266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Empty;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True;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 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 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Empty;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667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916832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14350" indent="-457200"/>
            <a:r>
              <a:rPr lang="en-IE" sz="2800" dirty="0">
                <a:cs typeface="Courier New" panose="02070309020205020404" pitchFamily="49" charset="0"/>
              </a:rPr>
              <a:t>O</a:t>
            </a:r>
            <a:r>
              <a:rPr lang="en-IE" sz="2800" dirty="0" smtClean="0">
                <a:cs typeface="Courier New" panose="02070309020205020404" pitchFamily="49" charset="0"/>
              </a:rPr>
              <a:t>r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4983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AddToQ</a:t>
            </a:r>
            <a:r>
              <a:rPr lang="en-IE" dirty="0" smtClean="0"/>
              <a:t>(N) </a:t>
            </a:r>
          </a:p>
          <a:p>
            <a:pPr lvl="1"/>
            <a:r>
              <a:rPr lang="en-IE" dirty="0" smtClean="0"/>
              <a:t>Add to the </a:t>
            </a:r>
            <a:r>
              <a:rPr lang="en-IE" b="1" dirty="0" err="1" smtClean="0"/>
              <a:t>QueueTail</a:t>
            </a:r>
            <a:r>
              <a:rPr lang="en-IE" dirty="0" smtClean="0"/>
              <a:t>, and move the </a:t>
            </a:r>
            <a:r>
              <a:rPr lang="en-IE" b="1" dirty="0" err="1" smtClean="0"/>
              <a:t>QueueTail</a:t>
            </a:r>
            <a:r>
              <a:rPr lang="en-IE" dirty="0" smtClean="0"/>
              <a:t> pointer.</a:t>
            </a:r>
          </a:p>
          <a:p>
            <a:endParaRPr lang="en-IE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406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38884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N;</a:t>
            </a:r>
          </a:p>
          <a:p>
            <a:pPr marL="857250" lvl="2" indent="0">
              <a:buNone/>
            </a:pP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QueueTail.Pointer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0857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DeleteFromQ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Write </a:t>
            </a:r>
            <a:r>
              <a:rPr lang="en-IE" b="1" dirty="0" err="1" smtClean="0"/>
              <a:t>QueueHead</a:t>
            </a:r>
            <a:r>
              <a:rPr lang="en-IE" dirty="0" smtClean="0"/>
              <a:t> value into N, and move </a:t>
            </a:r>
            <a:r>
              <a:rPr lang="en-IE" b="1" dirty="0" err="1" smtClean="0"/>
              <a:t>QueueHead</a:t>
            </a:r>
            <a:r>
              <a:rPr lang="en-IE" dirty="0" smtClean="0"/>
              <a:t> back.</a:t>
            </a:r>
          </a:p>
          <a:p>
            <a:endParaRPr lang="en-IE" dirty="0" smtClean="0"/>
          </a:p>
        </p:txBody>
      </p:sp>
      <p:sp>
        <p:nvSpPr>
          <p:cNvPr id="53" name="Rectangle 52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4" name="Down Arrow 53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5" name="Rectangle 54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6" name="Oval 55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57" name="Straight Arrow Connector 56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4" name="Oval 63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5" name="Straight Arrow Connector 64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3" name="Down Arrow 72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131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QueueHead.Value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7496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ClearQ</a:t>
            </a:r>
            <a:r>
              <a:rPr lang="en-IE" dirty="0" smtClean="0"/>
              <a:t>() </a:t>
            </a:r>
          </a:p>
          <a:p>
            <a:pPr lvl="1"/>
            <a:r>
              <a:rPr lang="en-IE" dirty="0" smtClean="0"/>
              <a:t>Set </a:t>
            </a:r>
            <a:r>
              <a:rPr lang="en-IE" b="1" dirty="0" err="1" smtClean="0"/>
              <a:t>QueueTail</a:t>
            </a:r>
            <a:r>
              <a:rPr lang="en-IE" dirty="0" smtClean="0"/>
              <a:t> = </a:t>
            </a:r>
            <a:r>
              <a:rPr lang="en-IE" b="1" dirty="0" err="1"/>
              <a:t>QueueHead</a:t>
            </a:r>
            <a:r>
              <a:rPr lang="en-IE" dirty="0" smtClean="0"/>
              <a:t> = </a:t>
            </a:r>
            <a:r>
              <a:rPr lang="en-IE" b="1" dirty="0" smtClean="0"/>
              <a:t>Head</a:t>
            </a:r>
          </a:p>
          <a:p>
            <a:endParaRPr lang="en-IE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02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857250" lvl="2" indent="0"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1607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pic>
        <p:nvPicPr>
          <p:cNvPr id="4" name="Picture 3" descr="AN01990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62558" y="2260252"/>
            <a:ext cx="4559300" cy="3328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j01157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926854" y="4134544"/>
            <a:ext cx="2235200" cy="239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 descr="j011572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7958" y="4006552"/>
            <a:ext cx="2397125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 descr="j011571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98084" y="3996208"/>
            <a:ext cx="2392362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" name="Picture 9" descr="j011572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96931" y="3945408"/>
            <a:ext cx="2733675" cy="256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j011740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2717" y="2787352"/>
            <a:ext cx="22320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Or: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3207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</a:t>
            </a:r>
            <a:r>
              <a:rPr lang="en-IE" dirty="0"/>
              <a:t>a </a:t>
            </a:r>
            <a:r>
              <a:rPr lang="en-IE" dirty="0" smtClean="0"/>
              <a:t>queue:</a:t>
            </a:r>
          </a:p>
          <a:p>
            <a:endParaRPr lang="en-IE" dirty="0"/>
          </a:p>
          <a:p>
            <a:r>
              <a:rPr lang="en-IE" dirty="0"/>
              <a:t>It’s a structure that conforms to the principle of First In, First Out (FIFO).</a:t>
            </a:r>
          </a:p>
          <a:p>
            <a:endParaRPr lang="en-IE" dirty="0"/>
          </a:p>
          <a:p>
            <a:r>
              <a:rPr lang="en-IE" dirty="0"/>
              <a:t>The first item to join the queue is the first item to be served.</a:t>
            </a:r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25656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846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12" name="Rectangle 11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Up Arrow 8"/>
          <p:cNvSpPr/>
          <p:nvPr/>
        </p:nvSpPr>
        <p:spPr>
          <a:xfrm>
            <a:off x="3074284" y="4707141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TextBox 9"/>
          <p:cNvSpPr txBox="1"/>
          <p:nvPr/>
        </p:nvSpPr>
        <p:spPr>
          <a:xfrm>
            <a:off x="2952420" y="5859269"/>
            <a:ext cx="8883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Back</a:t>
            </a:r>
            <a:endParaRPr lang="en-IE" sz="2800" b="1" dirty="0"/>
          </a:p>
        </p:txBody>
      </p:sp>
      <p:sp>
        <p:nvSpPr>
          <p:cNvPr id="11" name="Up Arrow 10"/>
          <p:cNvSpPr/>
          <p:nvPr/>
        </p:nvSpPr>
        <p:spPr>
          <a:xfrm>
            <a:off x="8089278" y="4725144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TextBox 17"/>
          <p:cNvSpPr txBox="1"/>
          <p:nvPr/>
        </p:nvSpPr>
        <p:spPr>
          <a:xfrm>
            <a:off x="7921569" y="5877272"/>
            <a:ext cx="980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Front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0868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8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4606" y="4509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3" name="Bent Arrow 2"/>
          <p:cNvSpPr/>
          <p:nvPr/>
        </p:nvSpPr>
        <p:spPr>
          <a:xfrm>
            <a:off x="982638" y="3573016"/>
            <a:ext cx="1872208" cy="792088"/>
          </a:xfrm>
          <a:prstGeom prst="ben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995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Values are added to the back:</a:t>
            </a:r>
          </a:p>
        </p:txBody>
      </p:sp>
      <p:sp>
        <p:nvSpPr>
          <p:cNvPr id="4" name="Rectangle 3"/>
          <p:cNvSpPr/>
          <p:nvPr/>
        </p:nvSpPr>
        <p:spPr>
          <a:xfrm>
            <a:off x="803942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31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9530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41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23198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15086" y="2924944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26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06974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53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98862" y="2924861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59</a:t>
            </a:r>
            <a:endParaRPr lang="en-IE" sz="2400" b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90750" y="2951120"/>
            <a:ext cx="792088" cy="1656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>
                <a:solidFill>
                  <a:schemeClr val="tx1"/>
                </a:solidFill>
              </a:rPr>
              <a:t>86</a:t>
            </a:r>
            <a:endParaRPr lang="en-IE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70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605</Words>
  <Application>Microsoft Office PowerPoint</Application>
  <PresentationFormat>Custom</PresentationFormat>
  <Paragraphs>235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Queues: Implemented using Linked Lists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Queues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84</cp:revision>
  <dcterms:created xsi:type="dcterms:W3CDTF">2011-11-22T13:33:19Z</dcterms:created>
  <dcterms:modified xsi:type="dcterms:W3CDTF">2016-02-15T00:00:38Z</dcterms:modified>
</cp:coreProperties>
</file>