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666" r:id="rId3"/>
    <p:sldId id="665" r:id="rId4"/>
    <p:sldId id="668" r:id="rId5"/>
    <p:sldId id="669" r:id="rId6"/>
    <p:sldId id="670" r:id="rId7"/>
    <p:sldId id="671" r:id="rId8"/>
    <p:sldId id="682" r:id="rId9"/>
    <p:sldId id="705" r:id="rId10"/>
    <p:sldId id="683" r:id="rId11"/>
    <p:sldId id="684" r:id="rId12"/>
    <p:sldId id="685" r:id="rId13"/>
    <p:sldId id="696" r:id="rId14"/>
    <p:sldId id="697" r:id="rId15"/>
    <p:sldId id="698" r:id="rId16"/>
    <p:sldId id="699" r:id="rId17"/>
    <p:sldId id="702" r:id="rId18"/>
    <p:sldId id="700" r:id="rId19"/>
    <p:sldId id="703" r:id="rId20"/>
    <p:sldId id="701" r:id="rId21"/>
    <p:sldId id="704" r:id="rId22"/>
    <p:sldId id="557" r:id="rId2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31/01/2017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Python: Linked Lists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Printing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839622" y="1484784"/>
            <a:ext cx="1080120" cy="4392488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62</a:t>
            </a:r>
          </a:p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845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(Current != None):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while 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None):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ENDWHILE;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print("Empty list")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751390" y="1277888"/>
            <a:ext cx="18002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Access the value of the global variable </a:t>
            </a:r>
            <a:r>
              <a:rPr lang="en-IE" dirty="0" err="1" smtClean="0"/>
              <a:t>HeadNode</a:t>
            </a:r>
            <a:endParaRPr lang="en-IE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4222998" y="1781944"/>
            <a:ext cx="3528392" cy="674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5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406574" y="5373216"/>
            <a:ext cx="7992888" cy="36004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406574" y="4725144"/>
            <a:ext cx="7992888" cy="36004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06574" y="3717032"/>
            <a:ext cx="7992888" cy="36004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406574" y="2060848"/>
            <a:ext cx="7992888" cy="36004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Printing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2598" y="1091876"/>
            <a:ext cx="10971372" cy="5217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PrintNodesWithLoopAndCount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(Current != None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while 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None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ENDWHILE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Print out and count for last node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print("Count:",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print("Empty list")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PrintNodesWithLoopAndCount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776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Printing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975526" y="1484784"/>
            <a:ext cx="2232248" cy="4392488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62</a:t>
            </a:r>
          </a:p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</a:p>
          <a:p>
            <a:pPr algn="ctr"/>
            <a:r>
              <a:rPr lang="it-IT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Count: 4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22598" y="1091876"/>
            <a:ext cx="10971372" cy="5217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PrintNodesWithLoopAndCount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(Current != None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while 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None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ENDWHILE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Print out and count for last node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print("Count:",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print("Empty list")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PrintNodesWithLoopAndCount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808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Create Empty List	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CreateEmptyList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None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CreateEmptyList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48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Delete a List	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DeleteAList():</a:t>
            </a:r>
          </a:p>
          <a:p>
            <a:pPr marL="0" indent="0">
              <a:buNone/>
            </a:pPr>
            <a:r>
              <a:rPr lang="da-DK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HeadNode</a:t>
            </a:r>
          </a:p>
          <a:p>
            <a:pPr marL="0" indent="0">
              <a:buNone/>
            </a:pPr>
            <a:r>
              <a:rPr lang="da-DK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HeadNode = None</a:t>
            </a:r>
          </a:p>
          <a:p>
            <a:pPr marL="0" indent="0">
              <a:buNone/>
            </a:pPr>
            <a:r>
              <a:rPr lang="da-DK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DeleteAList.</a:t>
            </a:r>
          </a:p>
        </p:txBody>
      </p:sp>
    </p:spTree>
    <p:extLst>
      <p:ext uri="{BB962C8B-B14F-4D97-AF65-F5344CB8AC3E}">
        <p14:creationId xmlns:p14="http://schemas.microsoft.com/office/powerpoint/2010/main" val="20847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Is the List Empty?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ListIsEmpty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ListIsEmpty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62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Find A Node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Find A Node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None) 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N)):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Current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out and count for last node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None):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"is not in the list")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("Found value:",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ENDIF;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5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Insert A Node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0590" y="1700808"/>
            <a:ext cx="10369152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None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87454" y="3128194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687494" y="3272210"/>
            <a:ext cx="32409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011590" y="3464756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507614" y="3128194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50263" y="3068960"/>
            <a:ext cx="1290738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40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535366" y="2564904"/>
            <a:ext cx="3600400" cy="18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41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Insert A Node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8582" y="1412776"/>
            <a:ext cx="1097137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Current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while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Linked Lists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4726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23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674766" y="2768154"/>
            <a:ext cx="32409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98862" y="29607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494886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38982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62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439022" y="2768154"/>
            <a:ext cx="32409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63118" y="29607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59142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03118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37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03158" y="2768154"/>
            <a:ext cx="32409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527254" y="29607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023278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67374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bg1"/>
                </a:solidFill>
              </a:rPr>
              <a:t>31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967414" y="2768154"/>
            <a:ext cx="32409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291510" y="2960700"/>
            <a:ext cx="5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787534" y="2624138"/>
            <a:ext cx="720000" cy="7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735418" y="2492896"/>
            <a:ext cx="1680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Up Arrow 21"/>
          <p:cNvSpPr/>
          <p:nvPr/>
        </p:nvSpPr>
        <p:spPr>
          <a:xfrm>
            <a:off x="1774726" y="3704258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84511" y="4856386"/>
            <a:ext cx="102508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>
                <a:solidFill>
                  <a:schemeClr val="bg1"/>
                </a:solidFill>
              </a:rPr>
              <a:t>HEAD</a:t>
            </a:r>
            <a:endParaRPr lang="en-I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Delete A Node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94606" y="1412776"/>
            <a:ext cx="9145016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Previous = None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</a:t>
            </a:r>
            <a:r>
              <a:rPr lang="en-IE" dirty="0" smtClean="0">
                <a:solidFill>
                  <a:schemeClr val="bg1"/>
                </a:solidFill>
              </a:rPr>
              <a:t>Delete A Node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2558" y="1412776"/>
            <a:ext cx="1159328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while ((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None) and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N)):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Previous = Current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ENDWHILE;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Previous.pointer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9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Linked Lists: Declaration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value,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pointer):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self.value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 pointer 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pointer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6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Declaration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node4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(31,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None)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node3 =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(37, node4)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node2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(62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node3)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node1 =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(23,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node2)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7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Linked Lists: Printing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print(node1.value)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print(node2.value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print(node3.value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print(node4.value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353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Printing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print("[",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nodeA.value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[",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nodeB.value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[",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nodeC.value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[",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nodeD.value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NULL")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98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Printing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print("[",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nodeA.value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[",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nodeB.value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[",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nodeC.value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[",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nodeD.value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"] -&gt; NULL")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054646" y="4509120"/>
            <a:ext cx="9865096" cy="100811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[ 23 ] -&gt; [ 62 ] -&gt; [ 37 ] -&gt; [ 31 ] -&gt; NULL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Printing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845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(Current != None):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while 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None):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ENDWHILE;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print("Empty list")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32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Linked Lists: Printing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845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(Current != None):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while 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None):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ENDWHILE;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print("Empty list")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PrintNodesWithLoop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751390" y="1277888"/>
            <a:ext cx="18002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Access the value of the global variable </a:t>
            </a:r>
            <a:r>
              <a:rPr lang="en-IE" dirty="0" err="1" smtClean="0"/>
              <a:t>HeadNode</a:t>
            </a:r>
            <a:endParaRPr lang="en-IE" dirty="0"/>
          </a:p>
        </p:txBody>
      </p:sp>
      <p:cxnSp>
        <p:nvCxnSpPr>
          <p:cNvPr id="6" name="Straight Arrow Connector 5"/>
          <p:cNvCxnSpPr>
            <a:stCxn id="2" idx="1"/>
          </p:cNvCxnSpPr>
          <p:nvPr/>
        </p:nvCxnSpPr>
        <p:spPr>
          <a:xfrm flipH="1" flipV="1">
            <a:off x="4222998" y="1781944"/>
            <a:ext cx="3528392" cy="674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63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909</Words>
  <Application>Microsoft Office PowerPoint</Application>
  <PresentationFormat>Custom</PresentationFormat>
  <Paragraphs>210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Office Theme</vt:lpstr>
      <vt:lpstr>Python: Linked Lists</vt:lpstr>
      <vt:lpstr>Linked Lists</vt:lpstr>
      <vt:lpstr>Linked Lists: Declaration</vt:lpstr>
      <vt:lpstr>Linked Lists: Declaration</vt:lpstr>
      <vt:lpstr>Linked Lists: Printing</vt:lpstr>
      <vt:lpstr>Linked Lists: Printing</vt:lpstr>
      <vt:lpstr>Linked Lists: Printing</vt:lpstr>
      <vt:lpstr>Linked Lists: Printing</vt:lpstr>
      <vt:lpstr>Linked Lists: Printing</vt:lpstr>
      <vt:lpstr>Linked Lists: Printing</vt:lpstr>
      <vt:lpstr>Linked Lists: Printing</vt:lpstr>
      <vt:lpstr>Linked Lists: Printing</vt:lpstr>
      <vt:lpstr>Linked Lists: Create Empty List </vt:lpstr>
      <vt:lpstr>Linked Lists: Delete a List </vt:lpstr>
      <vt:lpstr>Linked Lists: Is the List Empty?</vt:lpstr>
      <vt:lpstr>Linked Lists: Find A Node</vt:lpstr>
      <vt:lpstr>Linked Lists: Find A Node</vt:lpstr>
      <vt:lpstr>Linked Lists: Insert A Node</vt:lpstr>
      <vt:lpstr>Linked Lists: Insert A Node</vt:lpstr>
      <vt:lpstr>Linked Lists: Delete A Node</vt:lpstr>
      <vt:lpstr>Linked Lists: Delete A Node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177</cp:revision>
  <dcterms:created xsi:type="dcterms:W3CDTF">2011-10-08T11:06:39Z</dcterms:created>
  <dcterms:modified xsi:type="dcterms:W3CDTF">2017-01-31T14:33:25Z</dcterms:modified>
</cp:coreProperties>
</file>