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8" r:id="rId2"/>
    <p:sldId id="664" r:id="rId3"/>
    <p:sldId id="665" r:id="rId4"/>
    <p:sldId id="678" r:id="rId5"/>
    <p:sldId id="679" r:id="rId6"/>
    <p:sldId id="680" r:id="rId7"/>
    <p:sldId id="681" r:id="rId8"/>
    <p:sldId id="677" r:id="rId9"/>
    <p:sldId id="682" r:id="rId10"/>
    <p:sldId id="683" r:id="rId11"/>
    <p:sldId id="684" r:id="rId12"/>
    <p:sldId id="685" r:id="rId13"/>
    <p:sldId id="686" r:id="rId14"/>
    <p:sldId id="687" r:id="rId15"/>
    <p:sldId id="688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  <p:sldId id="700" r:id="rId28"/>
    <p:sldId id="701" r:id="rId29"/>
    <p:sldId id="702" r:id="rId30"/>
    <p:sldId id="703" r:id="rId31"/>
    <p:sldId id="704" r:id="rId32"/>
    <p:sldId id="705" r:id="rId33"/>
    <p:sldId id="706" r:id="rId34"/>
    <p:sldId id="714" r:id="rId35"/>
    <p:sldId id="709" r:id="rId36"/>
    <p:sldId id="710" r:id="rId37"/>
    <p:sldId id="711" r:id="rId38"/>
    <p:sldId id="712" r:id="rId39"/>
    <p:sldId id="713" r:id="rId40"/>
    <p:sldId id="715" r:id="rId41"/>
    <p:sldId id="716" r:id="rId42"/>
    <p:sldId id="717" r:id="rId43"/>
    <p:sldId id="718" r:id="rId44"/>
    <p:sldId id="719" r:id="rId45"/>
    <p:sldId id="720" r:id="rId46"/>
    <p:sldId id="557" r:id="rId4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859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Stacks and Queues 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>
                <a:solidFill>
                  <a:schemeClr val="bg1"/>
                </a:solidFill>
              </a:rPr>
              <a:t>(</a:t>
            </a:r>
            <a:r>
              <a:rPr lang="en-IE" sz="6600" dirty="0" smtClean="0">
                <a:solidFill>
                  <a:schemeClr val="bg1"/>
                </a:solidFill>
              </a:rPr>
              <a:t>as an Array)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StackFull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35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IsFull2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IsFull2.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8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-1):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6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IsEmpty2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-1)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IsEmpty2.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31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(Push)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Push(N):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stack is full")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Stack[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06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(Pop)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98072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Pop():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stack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Stack[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84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(Top)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Top():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stack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Stack[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9384895" y="2198103"/>
            <a:ext cx="131882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21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Queues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will remember queues: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It’s a structure that conforms to the principle of First In, First Out (FIFO).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first item to join the queue is the first item to be served.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50" y="942700"/>
            <a:ext cx="4525473" cy="140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added to the back: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86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>
            <a:off x="982638" y="3573016"/>
            <a:ext cx="1872208" cy="792088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Stacks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removed from the front: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86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5400000">
            <a:off x="8687494" y="2852936"/>
            <a:ext cx="792088" cy="2376264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6064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58621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queue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maximum length of the queue is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current front of the queue is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current </a:t>
            </a:r>
            <a:r>
              <a:rPr lang="en-IE" dirty="0" smtClean="0">
                <a:solidFill>
                  <a:schemeClr val="bg1"/>
                </a:solidFill>
              </a:rPr>
              <a:t>back </a:t>
            </a:r>
            <a:r>
              <a:rPr lang="en-IE" dirty="0">
                <a:solidFill>
                  <a:schemeClr val="bg1"/>
                </a:solidFill>
              </a:rPr>
              <a:t>of the queue is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0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queue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59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0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6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(Declaring)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QueueAsArray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[0,0,59,26,53,59,0]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QueueAsArray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look at implementing the following modules:</a:t>
            </a:r>
          </a:p>
          <a:p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</a:t>
            </a:r>
            <a:r>
              <a:rPr lang="en-IE" dirty="0" smtClean="0">
                <a:solidFill>
                  <a:schemeClr val="bg1"/>
                </a:solidFill>
              </a:rPr>
              <a:t>queue </a:t>
            </a:r>
            <a:r>
              <a:rPr lang="en-IE" dirty="0">
                <a:solidFill>
                  <a:schemeClr val="bg1"/>
                </a:solidFill>
              </a:rPr>
              <a:t>is full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</a:t>
            </a:r>
            <a:r>
              <a:rPr lang="en-IE" dirty="0" smtClean="0">
                <a:solidFill>
                  <a:schemeClr val="bg1"/>
                </a:solidFill>
              </a:rPr>
              <a:t>queue </a:t>
            </a:r>
            <a:r>
              <a:rPr lang="en-IE" dirty="0">
                <a:solidFill>
                  <a:schemeClr val="bg1"/>
                </a:solidFill>
              </a:rPr>
              <a:t>is full 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 Add a new item (N) to the back of the queue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Remove the front value from the queue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Empty the queue</a:t>
            </a:r>
          </a:p>
        </p:txBody>
      </p:sp>
    </p:spTree>
    <p:extLst>
      <p:ext uri="{BB962C8B-B14F-4D97-AF65-F5344CB8AC3E}">
        <p14:creationId xmlns:p14="http://schemas.microsoft.com/office/powerpoint/2010/main" val="28624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IsFull2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IsFull2.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IsEmpty2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IsEmpty2.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AddToQ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Queue is full")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Queue[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8798053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 Stack is a pile of stuff: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It’s a structure that conforms to the principle of Last In, First Out (LIFO).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last item to join the stack is the first item to be served.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614" y="1700808"/>
            <a:ext cx="216024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DeleteFromQ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8582" y="1124744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Queue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Queue[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ClearQ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08737" y="3523864"/>
            <a:ext cx="252028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84087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876877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12881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948885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9848897" y="3523864"/>
            <a:ext cx="360040" cy="648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1020893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568977" y="3523864"/>
            <a:ext cx="36004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9744384" y="2198103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9839622" y="2731776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10785001" y="4243944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343678" y="4983559"/>
            <a:ext cx="120558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51390" y="1700808"/>
            <a:ext cx="4248472" cy="43204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8544039" y="2175247"/>
            <a:ext cx="840295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759502" y="2708920"/>
            <a:ext cx="39604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Circular Queues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Circular 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5485685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can also have a circular queue: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 queue where the start and end of the queue are joined together.</a:t>
            </a:r>
          </a:p>
        </p:txBody>
      </p:sp>
      <p:sp>
        <p:nvSpPr>
          <p:cNvPr id="5" name="Oval 4"/>
          <p:cNvSpPr/>
          <p:nvPr/>
        </p:nvSpPr>
        <p:spPr>
          <a:xfrm>
            <a:off x="7351448" y="20031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096580" y="26762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stCxn id="6" idx="1"/>
          </p:cNvCxnSpPr>
          <p:nvPr/>
        </p:nvCxnSpPr>
        <p:spPr>
          <a:xfrm flipH="1" flipV="1">
            <a:off x="7880556" y="24602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0"/>
          </p:cNvCxnSpPr>
          <p:nvPr/>
        </p:nvCxnSpPr>
        <p:spPr>
          <a:xfrm flipV="1">
            <a:off x="8971628" y="20031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5" idx="7"/>
          </p:cNvCxnSpPr>
          <p:nvPr/>
        </p:nvCxnSpPr>
        <p:spPr>
          <a:xfrm flipV="1">
            <a:off x="9633147" y="24671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96780" y="35763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5" idx="5"/>
          </p:cNvCxnSpPr>
          <p:nvPr/>
        </p:nvCxnSpPr>
        <p:spPr>
          <a:xfrm>
            <a:off x="9633147" y="42128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5" idx="4"/>
          </p:cNvCxnSpPr>
          <p:nvPr/>
        </p:nvCxnSpPr>
        <p:spPr>
          <a:xfrm flipH="1">
            <a:off x="8971628" y="44764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  <a:endCxn id="5" idx="3"/>
          </p:cNvCxnSpPr>
          <p:nvPr/>
        </p:nvCxnSpPr>
        <p:spPr>
          <a:xfrm flipH="1">
            <a:off x="7825988" y="42128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  <a:endCxn id="5" idx="2"/>
          </p:cNvCxnSpPr>
          <p:nvPr/>
        </p:nvCxnSpPr>
        <p:spPr>
          <a:xfrm flipH="1">
            <a:off x="7351448" y="35763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537401" y="15961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72844" y="25850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65476" y="40252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64732" y="50333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96580" y="49613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8468" y="39532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1100" y="24602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2564" y="15961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0001" y="5033353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Tail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98898" y="980728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solidFill>
                  <a:schemeClr val="bg1"/>
                </a:solidFill>
              </a:rPr>
              <a:t>Head</a:t>
            </a:r>
            <a:endParaRPr lang="en-IE" sz="2400" b="1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904810" y="1596133"/>
            <a:ext cx="744370" cy="52322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081100" y="4961345"/>
            <a:ext cx="783550" cy="33361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76700" y="21721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9896780" y="28011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9850685" y="37372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9176700" y="44764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8240596" y="44572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0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Circular 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So </a:t>
            </a:r>
            <a:r>
              <a:rPr lang="en-IE" b="1" dirty="0" smtClean="0">
                <a:solidFill>
                  <a:schemeClr val="bg1"/>
                </a:solidFill>
              </a:rPr>
              <a:t>Tail</a:t>
            </a:r>
            <a:r>
              <a:rPr lang="en-IE" dirty="0" smtClean="0">
                <a:solidFill>
                  <a:schemeClr val="bg1"/>
                </a:solidFill>
              </a:rPr>
              <a:t> starts at 4, goes to 5, goes to 6, goes to 0, goes to 1, etc.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 So it’s Tail = Tail + 1,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But…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Tail = (Tail + 1) % 7</a:t>
            </a:r>
          </a:p>
        </p:txBody>
      </p:sp>
      <p:sp>
        <p:nvSpPr>
          <p:cNvPr id="37" name="Content Placeholder 4"/>
          <p:cNvSpPr txBox="1">
            <a:spLocks/>
          </p:cNvSpPr>
          <p:nvPr/>
        </p:nvSpPr>
        <p:spPr>
          <a:xfrm>
            <a:off x="5434056" y="1581844"/>
            <a:ext cx="627777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So Tail % </a:t>
            </a:r>
            <a:r>
              <a:rPr lang="en-IE" dirty="0" err="1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works as follows: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4 % </a:t>
            </a:r>
            <a:r>
              <a:rPr lang="en-IE" dirty="0" err="1" smtClean="0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= 4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5 % </a:t>
            </a:r>
            <a:r>
              <a:rPr lang="en-IE" dirty="0" err="1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= 5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6 % </a:t>
            </a:r>
            <a:r>
              <a:rPr lang="en-IE" dirty="0" err="1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= 6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7 % </a:t>
            </a:r>
            <a:r>
              <a:rPr lang="en-IE" dirty="0" err="1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= 0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8 % </a:t>
            </a:r>
            <a:r>
              <a:rPr lang="en-IE" dirty="0" err="1">
                <a:solidFill>
                  <a:schemeClr val="bg1"/>
                </a:solidFill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 = 1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6064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Circular 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58621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queue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maximum length of the queue is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current front of the queue is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current </a:t>
            </a:r>
            <a:r>
              <a:rPr lang="en-IE" dirty="0" smtClean="0">
                <a:solidFill>
                  <a:schemeClr val="bg1"/>
                </a:solidFill>
              </a:rPr>
              <a:t>back </a:t>
            </a:r>
            <a:r>
              <a:rPr lang="en-IE" dirty="0">
                <a:solidFill>
                  <a:schemeClr val="bg1"/>
                </a:solidFill>
              </a:rPr>
              <a:t>of the queue is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Circular 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0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queue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59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0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6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(Declaring)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QueueAsArray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[0,0,59,26,53,59,0]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QueueAsArray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Circular 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look at implementing the following modules:</a:t>
            </a:r>
          </a:p>
          <a:p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</a:t>
            </a:r>
            <a:r>
              <a:rPr lang="en-IE" dirty="0" smtClean="0">
                <a:solidFill>
                  <a:schemeClr val="bg1"/>
                </a:solidFill>
              </a:rPr>
              <a:t>queue </a:t>
            </a:r>
            <a:r>
              <a:rPr lang="en-IE" dirty="0">
                <a:solidFill>
                  <a:schemeClr val="bg1"/>
                </a:solidFill>
              </a:rPr>
              <a:t>is full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</a:t>
            </a:r>
            <a:r>
              <a:rPr lang="en-IE" dirty="0" smtClean="0">
                <a:solidFill>
                  <a:schemeClr val="bg1"/>
                </a:solidFill>
              </a:rPr>
              <a:t>queue </a:t>
            </a:r>
            <a:r>
              <a:rPr lang="en-IE" dirty="0">
                <a:solidFill>
                  <a:schemeClr val="bg1"/>
                </a:solidFill>
              </a:rPr>
              <a:t>is full 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 Add a new item (N) to the back of the queue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Remove the front value from the queue</a:t>
            </a: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Empty the queue</a:t>
            </a:r>
          </a:p>
        </p:txBody>
      </p:sp>
    </p:spTree>
    <p:extLst>
      <p:ext uri="{BB962C8B-B14F-4D97-AF65-F5344CB8AC3E}">
        <p14:creationId xmlns:p14="http://schemas.microsoft.com/office/powerpoint/2010/main" val="14693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6442" y="98072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 %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QueueFull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2" name="Oval 21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23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2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7"/>
            <a:endCxn id="22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5"/>
            <a:endCxn id="22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4"/>
            <a:endCxn id="22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3"/>
            <a:endCxn id="22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22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6" name="TextBox 45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48" name="Rounded Rectangle 47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57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added to the top: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67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>
            <a:off x="4619042" y="1736812"/>
            <a:ext cx="504056" cy="2448272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IsFull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4434" y="991269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IsFull2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 %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IsFull2.</a:t>
            </a:r>
          </a:p>
        </p:txBody>
      </p:sp>
      <p:sp>
        <p:nvSpPr>
          <p:cNvPr id="22" name="Oval 21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23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2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7"/>
            <a:endCxn id="22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5"/>
            <a:endCxn id="22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4"/>
            <a:endCxn id="22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3"/>
            <a:endCxn id="22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22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45" name="Rounded Rectangle 44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8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4434" y="1423317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QueueEmpty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2" name="Oval 21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23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2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7"/>
            <a:endCxn id="22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5"/>
            <a:endCxn id="22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4"/>
            <a:endCxn id="22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3"/>
            <a:endCxn id="22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22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45" name="Rounded Rectangle 44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1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4434" y="1423317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IsEmpty2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IsEmpty2.</a:t>
            </a:r>
          </a:p>
        </p:txBody>
      </p:sp>
      <p:sp>
        <p:nvSpPr>
          <p:cNvPr id="22" name="Oval 21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>
            <a:stCxn id="23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2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7"/>
            <a:endCxn id="22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5"/>
            <a:endCxn id="22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4"/>
            <a:endCxn id="22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3"/>
            <a:endCxn id="22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22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45" name="Rounded Rectangle 44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75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558" y="1412776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Queue is full")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 %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Queue[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AddToQ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>
            <a:stCxn id="49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8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7"/>
            <a:endCxn id="48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9" idx="5"/>
            <a:endCxn id="48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4"/>
            <a:endCxn id="48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9" idx="3"/>
            <a:endCxn id="48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9" idx="2"/>
            <a:endCxn id="48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67" name="TextBox 66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68" name="TextBox 67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69" name="TextBox 68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70" name="TextBox 69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71" name="Rounded Rectangle 70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80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2558" y="1207293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0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print("The Queue is Empty")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Queue[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 %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609521" y="341784"/>
            <a:ext cx="10971372" cy="11430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</a:t>
            </a:r>
            <a:r>
              <a:rPr lang="en-GB" dirty="0" smtClean="0">
                <a:solidFill>
                  <a:schemeClr val="bg1"/>
                </a:solidFill>
              </a:rPr>
              <a:t>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DeleteFromQ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49" name="Straight Connector 48"/>
          <p:cNvCxnSpPr>
            <a:stCxn id="48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7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8" idx="7"/>
            <a:endCxn id="47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5"/>
            <a:endCxn id="47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8" idx="4"/>
            <a:endCxn id="47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8" idx="3"/>
            <a:endCxn id="47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2"/>
            <a:endCxn id="47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66" name="TextBox 65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67" name="TextBox 66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68" name="TextBox 67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69" name="TextBox 68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70" name="Rounded Rectangle 69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5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Circular Queues</a:t>
            </a:r>
            <a:r>
              <a:rPr lang="en-IE" dirty="0" smtClean="0">
                <a:solidFill>
                  <a:schemeClr val="bg1"/>
                </a:solidFill>
              </a:rPr>
              <a:t> (</a:t>
            </a:r>
            <a:r>
              <a:rPr lang="en-IE" dirty="0" err="1" smtClean="0">
                <a:solidFill>
                  <a:schemeClr val="bg1"/>
                </a:solidFill>
              </a:rPr>
              <a:t>ClearQ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61" name="Oval 60"/>
          <p:cNvSpPr/>
          <p:nvPr/>
        </p:nvSpPr>
        <p:spPr>
          <a:xfrm>
            <a:off x="8511058" y="3208829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9256190" y="3881953"/>
            <a:ext cx="1800200" cy="180020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>
            <a:stCxn id="62" idx="1"/>
          </p:cNvCxnSpPr>
          <p:nvPr/>
        </p:nvCxnSpPr>
        <p:spPr>
          <a:xfrm flipH="1" flipV="1">
            <a:off x="9040166" y="3665929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61" idx="0"/>
          </p:cNvCxnSpPr>
          <p:nvPr/>
        </p:nvCxnSpPr>
        <p:spPr>
          <a:xfrm flipV="1">
            <a:off x="10131238" y="3208829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2" idx="7"/>
            <a:endCxn id="61" idx="7"/>
          </p:cNvCxnSpPr>
          <p:nvPr/>
        </p:nvCxnSpPr>
        <p:spPr>
          <a:xfrm flipV="1">
            <a:off x="10792757" y="3672823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1056390" y="4782053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5"/>
            <a:endCxn id="61" idx="5"/>
          </p:cNvCxnSpPr>
          <p:nvPr/>
        </p:nvCxnSpPr>
        <p:spPr>
          <a:xfrm>
            <a:off x="10792757" y="5418520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4"/>
            <a:endCxn id="61" idx="4"/>
          </p:cNvCxnSpPr>
          <p:nvPr/>
        </p:nvCxnSpPr>
        <p:spPr>
          <a:xfrm flipH="1">
            <a:off x="10131238" y="5682153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2" idx="3"/>
            <a:endCxn id="61" idx="3"/>
          </p:cNvCxnSpPr>
          <p:nvPr/>
        </p:nvCxnSpPr>
        <p:spPr>
          <a:xfrm flipH="1">
            <a:off x="8985598" y="5418520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  <a:endCxn id="61" idx="2"/>
          </p:cNvCxnSpPr>
          <p:nvPr/>
        </p:nvCxnSpPr>
        <p:spPr>
          <a:xfrm flipH="1">
            <a:off x="8511058" y="4782053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697011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0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632454" y="37907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625086" y="52309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624342" y="6239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256190" y="6167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48078" y="51589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5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240710" y="36659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12174" y="28018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336310" y="33778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43</a:t>
            </a:r>
            <a:endParaRPr lang="en-IE" dirty="0"/>
          </a:p>
        </p:txBody>
      </p:sp>
      <p:sp>
        <p:nvSpPr>
          <p:cNvPr id="80" name="TextBox 79"/>
          <p:cNvSpPr txBox="1"/>
          <p:nvPr/>
        </p:nvSpPr>
        <p:spPr>
          <a:xfrm>
            <a:off x="11056390" y="400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12</a:t>
            </a:r>
            <a:endParaRPr lang="en-IE" dirty="0"/>
          </a:p>
        </p:txBody>
      </p:sp>
      <p:sp>
        <p:nvSpPr>
          <p:cNvPr id="81" name="TextBox 80"/>
          <p:cNvSpPr txBox="1"/>
          <p:nvPr/>
        </p:nvSpPr>
        <p:spPr>
          <a:xfrm>
            <a:off x="11010295" y="494290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82" name="TextBox 81"/>
          <p:cNvSpPr txBox="1"/>
          <p:nvPr/>
        </p:nvSpPr>
        <p:spPr>
          <a:xfrm>
            <a:off x="10336310" y="568215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83" name="TextBox 82"/>
          <p:cNvSpPr txBox="1"/>
          <p:nvPr/>
        </p:nvSpPr>
        <p:spPr>
          <a:xfrm>
            <a:off x="9400206" y="566298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84" name="Rounded Rectangle 83"/>
          <p:cNvSpPr/>
          <p:nvPr/>
        </p:nvSpPr>
        <p:spPr>
          <a:xfrm>
            <a:off x="8111430" y="2801832"/>
            <a:ext cx="3960440" cy="39395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30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removed from the top: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67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>
            <a:off x="5879182" y="2636912"/>
            <a:ext cx="2088232" cy="576064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stack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maximum length of the stack is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current top of the stack is called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7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implement a stack as an array called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59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26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59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0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1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2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3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4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5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bg1"/>
                </a:solidFill>
              </a:rPr>
              <a:t>6</a:t>
            </a:r>
            <a:endParaRPr lang="en-IE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27254" y="2793122"/>
            <a:ext cx="2074992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7306102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(Declaring)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StackAsArray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 = 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31,41,59,26,0,0,0]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StackAsArray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We will look at implementing the following modules:</a:t>
            </a:r>
          </a:p>
          <a:p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stack is full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Check if the stack is full 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Push(N)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 Add a new item (N) to the top of the stack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Remove the top value from the stack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Tell us what the top value of the stack is (without removing it).</a:t>
            </a:r>
          </a:p>
        </p:txBody>
      </p:sp>
    </p:spTree>
    <p:extLst>
      <p:ext uri="{BB962C8B-B14F-4D97-AF65-F5344CB8AC3E}">
        <p14:creationId xmlns:p14="http://schemas.microsoft.com/office/powerpoint/2010/main" val="6392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1699</Words>
  <Application>Microsoft Office PowerPoint</Application>
  <PresentationFormat>Custom</PresentationFormat>
  <Paragraphs>590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Python: Stacks and Queues  (as an Array)</vt:lpstr>
      <vt:lpstr>Stacks</vt:lpstr>
      <vt:lpstr>Stacks</vt:lpstr>
      <vt:lpstr>Stacks</vt:lpstr>
      <vt:lpstr>Stacks</vt:lpstr>
      <vt:lpstr>Stacks</vt:lpstr>
      <vt:lpstr>Stacks</vt:lpstr>
      <vt:lpstr>Stacks (Declaring)</vt:lpstr>
      <vt:lpstr>Stacks</vt:lpstr>
      <vt:lpstr>Stacks (IsFull)</vt:lpstr>
      <vt:lpstr>Stacks (IsFull)</vt:lpstr>
      <vt:lpstr>Stacks (IsEmpty)</vt:lpstr>
      <vt:lpstr>Stacks (IsEmpty)</vt:lpstr>
      <vt:lpstr>Stacks (Push)</vt:lpstr>
      <vt:lpstr>Stacks (Pop)</vt:lpstr>
      <vt:lpstr>Stacks (Top)</vt:lpstr>
      <vt:lpstr>Queues</vt:lpstr>
      <vt:lpstr>Queues</vt:lpstr>
      <vt:lpstr>Queues</vt:lpstr>
      <vt:lpstr>Queues</vt:lpstr>
      <vt:lpstr>Queues</vt:lpstr>
      <vt:lpstr>Queues</vt:lpstr>
      <vt:lpstr>Queues (Declaring)</vt:lpstr>
      <vt:lpstr>Queues</vt:lpstr>
      <vt:lpstr>Queues (IsFull)</vt:lpstr>
      <vt:lpstr>Queues (IsFull)</vt:lpstr>
      <vt:lpstr>Queues (IsEmpty)</vt:lpstr>
      <vt:lpstr>Queues (IsEmpty)</vt:lpstr>
      <vt:lpstr>Queues (AddToQ)</vt:lpstr>
      <vt:lpstr>Queues (DeleteFromQ)</vt:lpstr>
      <vt:lpstr>Queues (ClearQ)</vt:lpstr>
      <vt:lpstr>Circular Queues</vt:lpstr>
      <vt:lpstr>Circular Queues</vt:lpstr>
      <vt:lpstr>Circular Queues</vt:lpstr>
      <vt:lpstr>Circular Queues</vt:lpstr>
      <vt:lpstr>Circular Queues</vt:lpstr>
      <vt:lpstr>Circular Queues (Declaring)</vt:lpstr>
      <vt:lpstr>Circular Queues</vt:lpstr>
      <vt:lpstr>Circular Queues (IsFull)</vt:lpstr>
      <vt:lpstr>Circular Queues (IsFull)</vt:lpstr>
      <vt:lpstr>Circular Queues (IsEmpty)</vt:lpstr>
      <vt:lpstr>Circular Queues (IsEmpty)</vt:lpstr>
      <vt:lpstr>Circular Queues (AddToQ)</vt:lpstr>
      <vt:lpstr>Circular Queues (DeleteFromQ)</vt:lpstr>
      <vt:lpstr>Circular Queues (ClearQ)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146</cp:revision>
  <dcterms:created xsi:type="dcterms:W3CDTF">2011-10-08T11:06:39Z</dcterms:created>
  <dcterms:modified xsi:type="dcterms:W3CDTF">2016-01-14T10:37:14Z</dcterms:modified>
</cp:coreProperties>
</file>