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39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39" r:id="rId14"/>
    <p:sldId id="440" r:id="rId15"/>
    <p:sldId id="441" r:id="rId16"/>
    <p:sldId id="442" r:id="rId17"/>
    <p:sldId id="445" r:id="rId18"/>
    <p:sldId id="446" r:id="rId19"/>
    <p:sldId id="447" r:id="rId20"/>
    <p:sldId id="448" r:id="rId21"/>
    <p:sldId id="449" r:id="rId22"/>
    <p:sldId id="450" r:id="rId23"/>
    <p:sldId id="451" r:id="rId24"/>
    <p:sldId id="452" r:id="rId25"/>
    <p:sldId id="453" r:id="rId26"/>
    <p:sldId id="454" r:id="rId27"/>
    <p:sldId id="463" r:id="rId28"/>
    <p:sldId id="464" r:id="rId29"/>
    <p:sldId id="465" r:id="rId30"/>
    <p:sldId id="466" r:id="rId31"/>
    <p:sldId id="467" r:id="rId32"/>
    <p:sldId id="468" r:id="rId33"/>
    <p:sldId id="469" r:id="rId34"/>
    <p:sldId id="470" r:id="rId35"/>
    <p:sldId id="471" r:id="rId36"/>
    <p:sldId id="472" r:id="rId37"/>
    <p:sldId id="473" r:id="rId38"/>
    <p:sldId id="474" r:id="rId39"/>
    <p:sldId id="475" r:id="rId40"/>
    <p:sldId id="476" r:id="rId41"/>
    <p:sldId id="477" r:id="rId42"/>
    <p:sldId id="478" r:id="rId43"/>
    <p:sldId id="479" r:id="rId44"/>
    <p:sldId id="480" r:id="rId45"/>
    <p:sldId id="481" r:id="rId46"/>
    <p:sldId id="499" r:id="rId47"/>
    <p:sldId id="500" r:id="rId48"/>
    <p:sldId id="501" r:id="rId49"/>
    <p:sldId id="502" r:id="rId50"/>
    <p:sldId id="503" r:id="rId51"/>
    <p:sldId id="516" r:id="rId52"/>
    <p:sldId id="517" r:id="rId53"/>
    <p:sldId id="518" r:id="rId54"/>
    <p:sldId id="519" r:id="rId55"/>
    <p:sldId id="520" r:id="rId56"/>
    <p:sldId id="521" r:id="rId57"/>
    <p:sldId id="522" r:id="rId58"/>
    <p:sldId id="523" r:id="rId59"/>
    <p:sldId id="301" r:id="rId6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24/01/2022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24/01/2022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Introduction to Python</a:t>
            </a:r>
            <a:br>
              <a:rPr lang="en-IE" sz="6600" dirty="0">
                <a:solidFill>
                  <a:schemeClr val="bg1"/>
                </a:solidFill>
              </a:rPr>
            </a:br>
            <a:r>
              <a:rPr lang="en-IE" sz="6600" dirty="0">
                <a:solidFill>
                  <a:schemeClr val="bg1"/>
                </a:solidFill>
              </a:rPr>
              <a:t>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454152"/>
            <a:ext cx="8533289" cy="3071192"/>
          </a:xfrm>
        </p:spPr>
        <p:txBody>
          <a:bodyPr>
            <a:normAutofit/>
          </a:bodyPr>
          <a:lstStyle/>
          <a:p>
            <a:endParaRPr lang="en-IE" sz="5400" dirty="0">
              <a:solidFill>
                <a:schemeClr val="bg1"/>
              </a:solidFill>
            </a:endParaRPr>
          </a:p>
          <a:p>
            <a:r>
              <a:rPr lang="en-IE" sz="4400" dirty="0">
                <a:solidFill>
                  <a:schemeClr val="bg1"/>
                </a:solidFill>
              </a:rPr>
              <a:t>Damian Gordon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4497" y="0"/>
            <a:ext cx="2630660" cy="334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728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add some PRINT statements to make this clearer: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28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AnotherSimpleIfStatementPrints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print(“Please input the first value”)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print(“Please second the second value”)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bigger than”, y)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print(y, “is bigger than”, x)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07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 can make this shorter: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496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AnotherSimpleIfStatementPrintsShorter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bigger than”, y)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print(y, “is bigger than”, x)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36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Lets try the Odd or Even program: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035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IsOddOrEven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number\n”))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(x % 2) !=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odd”)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even”)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471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048219"/>
              </p:ext>
            </p:extLst>
          </p:nvPr>
        </p:nvGraphicFramePr>
        <p:xfrm>
          <a:off x="2031735" y="720016"/>
          <a:ext cx="8126942" cy="52292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055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1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7749">
                <a:tc>
                  <a:txBody>
                    <a:bodyPr/>
                    <a:lstStyle/>
                    <a:p>
                      <a:pPr algn="ctr"/>
                      <a:r>
                        <a:rPr lang="en-IE" sz="3600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Operator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600" b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!=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not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==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&gt;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greater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&lt;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less than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&gt;=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greater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919">
                <a:tc>
                  <a:txBody>
                    <a:bodyPr/>
                    <a:lstStyle/>
                    <a:p>
                      <a:pPr algn="ctr"/>
                      <a:r>
                        <a:rPr lang="en-IE" sz="36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&lt;=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is less than or equal to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066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ELIF statement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2523885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BiggerOfThree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third value\n”))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&gt; b: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a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print(a, “is bigger than”, b,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print(b,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98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BiggerOfThree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third value\n”))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&gt; b: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a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print(a, “is bigger than”, b,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print(b,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34566" y="3573016"/>
            <a:ext cx="2088232" cy="108012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Left Arrow 2"/>
          <p:cNvSpPr/>
          <p:nvPr/>
        </p:nvSpPr>
        <p:spPr>
          <a:xfrm>
            <a:off x="2422798" y="3573016"/>
            <a:ext cx="6624736" cy="1224136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6827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Selection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2585156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BiggerOfThreeElif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input the first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second value\n”))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(input(“Please second the third value\n”))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&gt; b: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a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print(a, “is bigger than”, b,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print(c,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&gt; c: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print(b, “is bigger than”, a, “ and ”, c)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print(c, “is bigger than”, a, “ and ”, b)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2168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41044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IF-ELIF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In Python the general form of the IF-ESIF statement 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24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132856"/>
            <a:ext cx="5976664" cy="453650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IF-ELIF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5069159"/>
          </a:xfrm>
        </p:spPr>
        <p:txBody>
          <a:bodyPr>
            <a:normAutofit fontScale="77500" lnSpcReduction="20000"/>
          </a:bodyPr>
          <a:lstStyle/>
          <a:p>
            <a:r>
              <a:rPr lang="en-IE" dirty="0">
                <a:solidFill>
                  <a:schemeClr val="bg1"/>
                </a:solidFill>
              </a:rPr>
              <a:t>But we’ll do: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</p:txBody>
      </p:sp>
    </p:spTree>
    <p:extLst>
      <p:ext uri="{BB962C8B-B14F-4D97-AF65-F5344CB8AC3E}">
        <p14:creationId xmlns:p14="http://schemas.microsoft.com/office/powerpoint/2010/main" val="797703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IF-ELIF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5069159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Let’s look at doing a multi-choice question program: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742" y="2492896"/>
            <a:ext cx="8003604" cy="395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118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MultiChoiceQuestion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input("Please input your answer:\n")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"a":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"b":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"c":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print("Right Answer")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"d":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print("Wrong Answer")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print("Bad Option")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2813160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IF-ELIF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5069159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how to calculate a grade: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15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GetGrade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the first value\n"))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70: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print("It's a first")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60: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print("It's a 2.1")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50: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print("It's a 2.2")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InputValue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40: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print("It's a third")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print("Dude, sorry, it's a fail")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017280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756183"/>
            <a:ext cx="10361851" cy="218510"/>
          </a:xfrm>
        </p:spPr>
        <p:txBody>
          <a:bodyPr>
            <a:normAutofit fontScale="90000"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Iteration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546996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Iteration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We’ll consider two ways to do iteration: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The WHILE loop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The FOR loop</a:t>
            </a:r>
          </a:p>
        </p:txBody>
      </p:sp>
    </p:spTree>
    <p:extLst>
      <p:ext uri="{BB962C8B-B14F-4D97-AF65-F5344CB8AC3E}">
        <p14:creationId xmlns:p14="http://schemas.microsoft.com/office/powerpoint/2010/main" val="682366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101737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Selection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We’ll consider two ways to do selection:</a:t>
            </a:r>
          </a:p>
          <a:p>
            <a:r>
              <a:rPr lang="en-IE" dirty="0">
                <a:solidFill>
                  <a:schemeClr val="bg1"/>
                </a:solidFill>
              </a:rPr>
              <a:t>The IF statement</a:t>
            </a:r>
          </a:p>
          <a:p>
            <a:r>
              <a:rPr lang="en-IE" dirty="0">
                <a:solidFill>
                  <a:schemeClr val="bg1"/>
                </a:solidFill>
              </a:rPr>
              <a:t>The CASE statement</a:t>
            </a:r>
          </a:p>
        </p:txBody>
      </p:sp>
    </p:spTree>
    <p:extLst>
      <p:ext uri="{BB962C8B-B14F-4D97-AF65-F5344CB8AC3E}">
        <p14:creationId xmlns:p14="http://schemas.microsoft.com/office/powerpoint/2010/main" val="7836865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8" y="2708920"/>
            <a:ext cx="5976664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The WHILE loop works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CONDITION: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195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564904"/>
            <a:ext cx="597666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But we’ll do: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CONDITION: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</p:txBody>
      </p:sp>
    </p:spTree>
    <p:extLst>
      <p:ext uri="{BB962C8B-B14F-4D97-AF65-F5344CB8AC3E}">
        <p14:creationId xmlns:p14="http://schemas.microsoft.com/office/powerpoint/2010/main" val="22954233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print out the numbers 1 to 5: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243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+ 1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9441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print the sum of the numbers 1 to 5: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6049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Sum1To5: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0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+ a  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+ 1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0061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do factorial: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118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do factorial:</a:t>
            </a: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Remember:</a:t>
            </a: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5! = 5*4*3*2*1</a:t>
            </a:r>
          </a:p>
          <a:p>
            <a:pPr lvl="1"/>
            <a:endParaRPr lang="en-IE" sz="2400" i="1" dirty="0">
              <a:solidFill>
                <a:schemeClr val="bg1"/>
              </a:solidFill>
            </a:endParaRP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7! = 7*6 *5*4*3*2*1</a:t>
            </a:r>
          </a:p>
          <a:p>
            <a:pPr lvl="1"/>
            <a:endParaRPr lang="en-IE" sz="2400" i="1" dirty="0">
              <a:solidFill>
                <a:schemeClr val="bg1"/>
              </a:solidFill>
            </a:endParaRP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N! = N*(N-1)*(N-2)*…*2*1</a:t>
            </a:r>
            <a:endParaRPr lang="en-IE" sz="2000" i="1" dirty="0">
              <a:solidFill>
                <a:schemeClr val="bg1"/>
              </a:solidFill>
            </a:endParaRP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0988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Factorial: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value !=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total = total * value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value = value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print(total)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267805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FOR loop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1589209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22986992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8" y="2708920"/>
            <a:ext cx="5976664" cy="23762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The FOR loop works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RANGE: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3014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564904"/>
            <a:ext cx="597666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But we’ll do: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RANGE: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STATEMENTS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</p:txBody>
      </p:sp>
    </p:spTree>
    <p:extLst>
      <p:ext uri="{BB962C8B-B14F-4D97-AF65-F5344CB8AC3E}">
        <p14:creationId xmlns:p14="http://schemas.microsoft.com/office/powerpoint/2010/main" val="38416244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FOR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remember the program to print out the numbers 1 to 5: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4740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a != 6: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a + 1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992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FOR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 can do it as follows as well: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038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Print1To5For: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a in range(1,6):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ENDFOR;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3728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30998289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Prime Numbers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 let’s say we want to express the following algorithm:</a:t>
            </a:r>
          </a:p>
          <a:p>
            <a:pPr lvl="1"/>
            <a:r>
              <a:rPr lang="en-IE" sz="2400" i="1" dirty="0">
                <a:solidFill>
                  <a:schemeClr val="bg1"/>
                </a:solidFill>
              </a:rPr>
              <a:t>Read in a number and check if it’s a prime number</a:t>
            </a:r>
            <a:r>
              <a:rPr lang="en-IE" sz="2000" i="1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IE" sz="2000" i="1" dirty="0">
                <a:solidFill>
                  <a:schemeClr val="bg1"/>
                </a:solidFill>
              </a:rPr>
              <a:t>What’s a prime number?</a:t>
            </a:r>
          </a:p>
          <a:p>
            <a:pPr lvl="1"/>
            <a:r>
              <a:rPr lang="en-IE" sz="2000" i="1" dirty="0">
                <a:solidFill>
                  <a:schemeClr val="bg1"/>
                </a:solidFill>
              </a:rPr>
              <a:t>A number that’s only divisible by itself and 1, e.g. 7. </a:t>
            </a:r>
          </a:p>
          <a:p>
            <a:pPr lvl="1"/>
            <a:r>
              <a:rPr lang="en-IE" sz="2000" i="1" dirty="0">
                <a:solidFill>
                  <a:schemeClr val="bg1"/>
                </a:solidFill>
              </a:rPr>
              <a:t>Or to put it another way, every number other than itself and 1 gives a remainder, e.g. For 7, if 6, 5, 4, 3, and 2 give a remainder then 7 is prime.</a:t>
            </a:r>
          </a:p>
          <a:p>
            <a:pPr lvl="1"/>
            <a:r>
              <a:rPr lang="en-IE" sz="2000" i="1" dirty="0">
                <a:solidFill>
                  <a:schemeClr val="bg1"/>
                </a:solidFill>
              </a:rPr>
              <a:t>So all we need to do is divide 7 by all numbers less than it but greater than one, and if any of them have no remainder, we know it’s not prime.</a:t>
            </a:r>
          </a:p>
        </p:txBody>
      </p:sp>
    </p:spTree>
    <p:extLst>
      <p:ext uri="{BB962C8B-B14F-4D97-AF65-F5344CB8AC3E}">
        <p14:creationId xmlns:p14="http://schemas.microsoft.com/office/powerpoint/2010/main" val="42087595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Prime Numbers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So, </a:t>
            </a:r>
          </a:p>
          <a:p>
            <a:r>
              <a:rPr lang="en-IE" dirty="0">
                <a:solidFill>
                  <a:schemeClr val="bg1"/>
                </a:solidFill>
              </a:rPr>
              <a:t>If the number is 7, as long as 6, 5, 4, 3, and 2 give a remainder, 7 is prime.</a:t>
            </a:r>
          </a:p>
          <a:p>
            <a:r>
              <a:rPr lang="en-IE" dirty="0">
                <a:solidFill>
                  <a:schemeClr val="bg1"/>
                </a:solidFill>
              </a:rPr>
              <a:t>If the number is 9, we know that 8, 7, 6, 5, and 4, all give remainders, but 3 does not give a remainder, it goes evenly into 9 so we can say 9 is not prime</a:t>
            </a:r>
          </a:p>
        </p:txBody>
      </p:sp>
    </p:spTree>
    <p:extLst>
      <p:ext uri="{BB962C8B-B14F-4D97-AF65-F5344CB8AC3E}">
        <p14:creationId xmlns:p14="http://schemas.microsoft.com/office/powerpoint/2010/main" val="23745788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Prime Numbers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So remember, 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if the number is 7, as long as 6, 5, 4, 3, and 2 give a remainder, 7 is prime.</a:t>
            </a:r>
          </a:p>
          <a:p>
            <a:r>
              <a:rPr lang="en-IE" dirty="0">
                <a:solidFill>
                  <a:schemeClr val="bg1"/>
                </a:solidFill>
              </a:rPr>
              <a:t>So, in general, 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if the number is A, as long as A-1, A-2, A-3, A-4, ... 2 give a remainder, A is prime.</a:t>
            </a:r>
          </a:p>
        </p:txBody>
      </p:sp>
    </p:spTree>
    <p:extLst>
      <p:ext uri="{BB962C8B-B14F-4D97-AF65-F5344CB8AC3E}">
        <p14:creationId xmlns:p14="http://schemas.microsoft.com/office/powerpoint/2010/main" val="417332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37444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In Python the general form of the IF statement is as follows: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</p:txBody>
      </p:sp>
    </p:spTree>
    <p:extLst>
      <p:ext uri="{BB962C8B-B14F-4D97-AF65-F5344CB8AC3E}">
        <p14:creationId xmlns:p14="http://schemas.microsoft.com/office/powerpoint/2010/main" val="287777109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134034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Python: Modularisation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37405847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Modularisation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Remember the prime checker program:</a:t>
            </a:r>
            <a:endParaRPr lang="en-IE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0027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14516417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8542" y="3933056"/>
            <a:ext cx="10801200" cy="216024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Rounded Rectangle 2"/>
          <p:cNvSpPr/>
          <p:nvPr/>
        </p:nvSpPr>
        <p:spPr>
          <a:xfrm>
            <a:off x="118542" y="720406"/>
            <a:ext cx="10801200" cy="30243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a - 1</a:t>
            </a: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ENDWHILE;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print(a, "is 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7534797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Modularisation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>
                <a:solidFill>
                  <a:schemeClr val="bg1"/>
                </a:solidFill>
              </a:rPr>
              <a:t>Let’s break this program into modules (functions).</a:t>
            </a:r>
            <a:endParaRPr lang="en-IE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013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Module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 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5635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8542" y="5301208"/>
            <a:ext cx="10801200" cy="5040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Rounded Rectangle 2"/>
          <p:cNvSpPr/>
          <p:nvPr/>
        </p:nvSpPr>
        <p:spPr>
          <a:xfrm>
            <a:off x="118542" y="1556792"/>
            <a:ext cx="10801200" cy="5040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Module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 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653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Main Program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0911060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837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2559" y="2420888"/>
            <a:ext cx="5976664" cy="37444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But we’ll do: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CONDITION: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STATEMENT(S)</a:t>
            </a: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</p:txBody>
      </p:sp>
    </p:spTree>
    <p:extLst>
      <p:ext uri="{BB962C8B-B14F-4D97-AF65-F5344CB8AC3E}">
        <p14:creationId xmlns:p14="http://schemas.microsoft.com/office/powerpoint/2010/main" val="98591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SimpleIfStatement</a:t>
            </a: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= 6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y = 7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print(“x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print(“y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# END. </a:t>
            </a:r>
          </a:p>
        </p:txBody>
      </p:sp>
    </p:spTree>
    <p:extLst>
      <p:ext uri="{BB962C8B-B14F-4D97-AF65-F5344CB8AC3E}">
        <p14:creationId xmlns:p14="http://schemas.microsoft.com/office/powerpoint/2010/main" val="305136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Python: IF statement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Let’s get the user to input the values of x and y: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38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AnotherSimpleIfStatement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print(x, “is bigger than”, y)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print(y, “is bigger than”, x)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888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2405</Words>
  <Application>Microsoft Office PowerPoint</Application>
  <PresentationFormat>Custom</PresentationFormat>
  <Paragraphs>507</Paragraphs>
  <Slides>59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Calibri</vt:lpstr>
      <vt:lpstr>Courier New</vt:lpstr>
      <vt:lpstr>Office Theme</vt:lpstr>
      <vt:lpstr>Introduction to Python Part 2</vt:lpstr>
      <vt:lpstr>Python: Selection</vt:lpstr>
      <vt:lpstr>Python: Selection</vt:lpstr>
      <vt:lpstr>Python: IF statement</vt:lpstr>
      <vt:lpstr>Python: IF statement</vt:lpstr>
      <vt:lpstr>Python: IF statement</vt:lpstr>
      <vt:lpstr>PowerPoint Presentation</vt:lpstr>
      <vt:lpstr>Python: IF statement</vt:lpstr>
      <vt:lpstr>PowerPoint Presentation</vt:lpstr>
      <vt:lpstr>Python: IF statement</vt:lpstr>
      <vt:lpstr>PowerPoint Presentation</vt:lpstr>
      <vt:lpstr>Python: IF statement</vt:lpstr>
      <vt:lpstr>PowerPoint Presentation</vt:lpstr>
      <vt:lpstr>Python: IF statement</vt:lpstr>
      <vt:lpstr>PowerPoint Presentation</vt:lpstr>
      <vt:lpstr>PowerPoint Presentation</vt:lpstr>
      <vt:lpstr>Python: ELIF statement</vt:lpstr>
      <vt:lpstr>PowerPoint Presentation</vt:lpstr>
      <vt:lpstr>PowerPoint Presentation</vt:lpstr>
      <vt:lpstr>PowerPoint Presentation</vt:lpstr>
      <vt:lpstr>Python: IF-ELIF statement</vt:lpstr>
      <vt:lpstr>Python: IF-ELIF statement</vt:lpstr>
      <vt:lpstr>Python: IF-ELIF statement</vt:lpstr>
      <vt:lpstr>PowerPoint Presentation</vt:lpstr>
      <vt:lpstr>Python: IF-ELIF statement</vt:lpstr>
      <vt:lpstr>PowerPoint Presentation</vt:lpstr>
      <vt:lpstr>Python: Iteration</vt:lpstr>
      <vt:lpstr>Python: Iteration</vt:lpstr>
      <vt:lpstr>Python: WHILE loop</vt:lpstr>
      <vt:lpstr>Python: WHILE loop</vt:lpstr>
      <vt:lpstr>Python: WHILE loop</vt:lpstr>
      <vt:lpstr>Python: WHILE loop</vt:lpstr>
      <vt:lpstr>PowerPoint Presentation</vt:lpstr>
      <vt:lpstr>Python: WHILE loop</vt:lpstr>
      <vt:lpstr>PowerPoint Presentation</vt:lpstr>
      <vt:lpstr>Python: WHILE loop</vt:lpstr>
      <vt:lpstr>Python: WHILE loop</vt:lpstr>
      <vt:lpstr>PowerPoint Presentation</vt:lpstr>
      <vt:lpstr>Python: FOR loop</vt:lpstr>
      <vt:lpstr>Python: WHILE loop</vt:lpstr>
      <vt:lpstr>Python: WHILE loop</vt:lpstr>
      <vt:lpstr>Python: FOR loop</vt:lpstr>
      <vt:lpstr>PowerPoint Presentation</vt:lpstr>
      <vt:lpstr>Python: FOR loop</vt:lpstr>
      <vt:lpstr>PowerPoint Presentation</vt:lpstr>
      <vt:lpstr>Python: Algorithms</vt:lpstr>
      <vt:lpstr>Prime Numbers</vt:lpstr>
      <vt:lpstr>Prime Numbers</vt:lpstr>
      <vt:lpstr>Prime Numbers</vt:lpstr>
      <vt:lpstr>PowerPoint Presentation</vt:lpstr>
      <vt:lpstr>Python: Modularisation</vt:lpstr>
      <vt:lpstr>Modularisation</vt:lpstr>
      <vt:lpstr>PowerPoint Presentation</vt:lpstr>
      <vt:lpstr>PowerPoint Presentation</vt:lpstr>
      <vt:lpstr>Modularisation</vt:lpstr>
      <vt:lpstr>PowerPoint Presentation</vt:lpstr>
      <vt:lpstr>PowerPoint Presentation</vt:lpstr>
      <vt:lpstr>PowerPoint Presentation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 Gordon</cp:lastModifiedBy>
  <cp:revision>33</cp:revision>
  <dcterms:created xsi:type="dcterms:W3CDTF">2011-11-22T13:33:19Z</dcterms:created>
  <dcterms:modified xsi:type="dcterms:W3CDTF">2022-01-24T11:41:16Z</dcterms:modified>
</cp:coreProperties>
</file>