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58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6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31BD-2C00-41D1-85B5-B4739C339E38}" type="datetimeFigureOut">
              <a:rPr lang="en-IE" smtClean="0"/>
              <a:pPr/>
              <a:t>07/12/2011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36EE-587A-4A42-82D8-382CBBC4044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31BD-2C00-41D1-85B5-B4739C339E38}" type="datetimeFigureOut">
              <a:rPr lang="en-IE" smtClean="0"/>
              <a:pPr/>
              <a:t>07/12/2011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36EE-587A-4A42-82D8-382CBBC4044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31BD-2C00-41D1-85B5-B4739C339E38}" type="datetimeFigureOut">
              <a:rPr lang="en-IE" smtClean="0"/>
              <a:pPr/>
              <a:t>07/12/2011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36EE-587A-4A42-82D8-382CBBC4044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31BD-2C00-41D1-85B5-B4739C339E38}" type="datetimeFigureOut">
              <a:rPr lang="en-IE" smtClean="0"/>
              <a:pPr/>
              <a:t>07/12/2011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36EE-587A-4A42-82D8-382CBBC4044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31BD-2C00-41D1-85B5-B4739C339E38}" type="datetimeFigureOut">
              <a:rPr lang="en-IE" smtClean="0"/>
              <a:pPr/>
              <a:t>07/12/2011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36EE-587A-4A42-82D8-382CBBC4044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31BD-2C00-41D1-85B5-B4739C339E38}" type="datetimeFigureOut">
              <a:rPr lang="en-IE" smtClean="0"/>
              <a:pPr/>
              <a:t>07/12/2011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36EE-587A-4A42-82D8-382CBBC4044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31BD-2C00-41D1-85B5-B4739C339E38}" type="datetimeFigureOut">
              <a:rPr lang="en-IE" smtClean="0"/>
              <a:pPr/>
              <a:t>07/12/2011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36EE-587A-4A42-82D8-382CBBC4044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31BD-2C00-41D1-85B5-B4739C339E38}" type="datetimeFigureOut">
              <a:rPr lang="en-IE" smtClean="0"/>
              <a:pPr/>
              <a:t>07/12/2011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36EE-587A-4A42-82D8-382CBBC4044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31BD-2C00-41D1-85B5-B4739C339E38}" type="datetimeFigureOut">
              <a:rPr lang="en-IE" smtClean="0"/>
              <a:pPr/>
              <a:t>07/12/2011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36EE-587A-4A42-82D8-382CBBC4044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31BD-2C00-41D1-85B5-B4739C339E38}" type="datetimeFigureOut">
              <a:rPr lang="en-IE" smtClean="0"/>
              <a:pPr/>
              <a:t>07/12/2011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36EE-587A-4A42-82D8-382CBBC4044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31BD-2C00-41D1-85B5-B4739C339E38}" type="datetimeFigureOut">
              <a:rPr lang="en-IE" smtClean="0"/>
              <a:pPr/>
              <a:t>07/12/2011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36EE-587A-4A42-82D8-382CBBC4044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731BD-2C00-41D1-85B5-B4739C339E38}" type="datetimeFigureOut">
              <a:rPr lang="en-IE" smtClean="0"/>
              <a:pPr/>
              <a:t>07/12/2011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536EE-587A-4A42-82D8-382CBBC4044B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/>
          <a:lstStyle/>
          <a:p>
            <a:r>
              <a:rPr lang="en-GB" dirty="0" smtClean="0"/>
              <a:t>Group members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708920"/>
            <a:ext cx="6400800" cy="3096344"/>
          </a:xfrm>
        </p:spPr>
        <p:txBody>
          <a:bodyPr>
            <a:noAutofit/>
          </a:bodyPr>
          <a:lstStyle/>
          <a:p>
            <a:r>
              <a:rPr lang="en-GB" sz="2000" dirty="0" err="1" smtClean="0">
                <a:solidFill>
                  <a:schemeClr val="tx1"/>
                </a:solidFill>
              </a:rPr>
              <a:t>Prasanth</a:t>
            </a:r>
            <a:r>
              <a:rPr lang="en-GB" sz="2000" dirty="0" smtClean="0">
                <a:solidFill>
                  <a:schemeClr val="tx1"/>
                </a:solidFill>
              </a:rPr>
              <a:t> Joseph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Raj Kumar</a:t>
            </a:r>
          </a:p>
          <a:p>
            <a:r>
              <a:rPr lang="en-GB" sz="2000" dirty="0" err="1" smtClean="0">
                <a:solidFill>
                  <a:schemeClr val="tx1"/>
                </a:solidFill>
              </a:rPr>
              <a:t>Sylo</a:t>
            </a:r>
            <a:r>
              <a:rPr lang="en-GB" sz="2000" dirty="0" smtClean="0">
                <a:solidFill>
                  <a:schemeClr val="tx1"/>
                </a:solidFill>
              </a:rPr>
              <a:t> Sam </a:t>
            </a:r>
            <a:r>
              <a:rPr lang="en-GB" sz="2000" dirty="0" err="1" smtClean="0">
                <a:solidFill>
                  <a:schemeClr val="tx1"/>
                </a:solidFill>
              </a:rPr>
              <a:t>Parakkattu</a:t>
            </a:r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err="1" smtClean="0">
                <a:solidFill>
                  <a:schemeClr val="tx1"/>
                </a:solidFill>
              </a:rPr>
              <a:t>Tair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Kuanyshev</a:t>
            </a:r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Lira Mariano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Ken Byrne</a:t>
            </a:r>
          </a:p>
          <a:p>
            <a:r>
              <a:rPr lang="en-GB" sz="2000" dirty="0" err="1" smtClean="0">
                <a:solidFill>
                  <a:schemeClr val="tx1"/>
                </a:solidFill>
              </a:rPr>
              <a:t>Marek</a:t>
            </a:r>
            <a:r>
              <a:rPr lang="en-GB" sz="2000" dirty="0" smtClean="0">
                <a:solidFill>
                  <a:schemeClr val="tx1"/>
                </a:solidFill>
              </a:rPr>
              <a:t>  </a:t>
            </a:r>
            <a:r>
              <a:rPr lang="en-GB" sz="2000" dirty="0" err="1" smtClean="0">
                <a:solidFill>
                  <a:schemeClr val="tx1"/>
                </a:solidFill>
              </a:rPr>
              <a:t>Sopel</a:t>
            </a:r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Heather </a:t>
            </a:r>
            <a:r>
              <a:rPr lang="en-GB" sz="2000" dirty="0" err="1" smtClean="0">
                <a:solidFill>
                  <a:schemeClr val="tx1"/>
                </a:solidFill>
              </a:rPr>
              <a:t>Brotherton</a:t>
            </a:r>
            <a:endParaRPr lang="en-IE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ideas, reasons, alternatives etc. did you come up with?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Keep Christmas </a:t>
            </a:r>
          </a:p>
          <a:p>
            <a:r>
              <a:rPr lang="en-GB" dirty="0" smtClean="0"/>
              <a:t>Make Christmas more family oriented</a:t>
            </a:r>
          </a:p>
          <a:p>
            <a:r>
              <a:rPr lang="en-GB" dirty="0" smtClean="0"/>
              <a:t>Cancelling Christmas will make the recession worse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Which decision did you come to about the topic?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Keep Christmas – Happy </a:t>
            </a:r>
            <a:r>
              <a:rPr lang="en-GB" dirty="0" err="1" smtClean="0"/>
              <a:t>X’Mas</a:t>
            </a:r>
            <a:endParaRPr lang="en-I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Topic Covered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Cancelling 2011 Christmas celebration </a:t>
            </a:r>
            <a:endParaRPr lang="en-I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Techniques Covered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PMI</a:t>
            </a:r>
          </a:p>
          <a:p>
            <a:r>
              <a:rPr lang="en-GB" dirty="0" smtClean="0"/>
              <a:t>Mind Maps</a:t>
            </a:r>
          </a:p>
          <a:p>
            <a:r>
              <a:rPr lang="en-GB" dirty="0" smtClean="0"/>
              <a:t>Random Word</a:t>
            </a:r>
          </a:p>
          <a:p>
            <a:r>
              <a:rPr lang="en-GB" dirty="0" smtClean="0"/>
              <a:t>APC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was it in the Canteen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More difficult to focus</a:t>
            </a:r>
          </a:p>
          <a:p>
            <a:r>
              <a:rPr lang="en-GB" dirty="0" smtClean="0"/>
              <a:t>Difficult to hear each other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was it in the Classroom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Easier in understanding each other</a:t>
            </a:r>
          </a:p>
          <a:p>
            <a:r>
              <a:rPr lang="en-GB" dirty="0" smtClean="0"/>
              <a:t>High level of participation by members</a:t>
            </a:r>
          </a:p>
          <a:p>
            <a:r>
              <a:rPr lang="en-GB" dirty="0" smtClean="0"/>
              <a:t>Increased level of interest</a:t>
            </a:r>
          </a:p>
          <a:p>
            <a:r>
              <a:rPr lang="en-GB" dirty="0" smtClean="0"/>
              <a:t>Took more time in moving to the next technique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creativity technique you choose?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PMI</a:t>
            </a:r>
          </a:p>
          <a:p>
            <a:r>
              <a:rPr lang="en-GB" dirty="0" smtClean="0"/>
              <a:t>Mind Maps</a:t>
            </a:r>
          </a:p>
          <a:p>
            <a:r>
              <a:rPr lang="en-GB" dirty="0" smtClean="0"/>
              <a:t>Random Word</a:t>
            </a:r>
          </a:p>
          <a:p>
            <a:r>
              <a:rPr lang="en-GB" dirty="0" smtClean="0"/>
              <a:t>APC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For each technique how did you decide to choose that one?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Familiarity and Understanding </a:t>
            </a:r>
          </a:p>
          <a:p>
            <a:r>
              <a:rPr lang="en-GB" dirty="0" smtClean="0"/>
              <a:t>Easiness to segregate </a:t>
            </a:r>
          </a:p>
          <a:p>
            <a:r>
              <a:rPr lang="en-GB" dirty="0" smtClean="0"/>
              <a:t>Contextual suitability </a:t>
            </a:r>
          </a:p>
          <a:p>
            <a:r>
              <a:rPr lang="en-GB" dirty="0" smtClean="0"/>
              <a:t>Time Availability</a:t>
            </a:r>
          </a:p>
          <a:p>
            <a:endParaRPr lang="en-GB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Which technique (s) proved most effective?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PMI</a:t>
            </a:r>
            <a:endParaRPr lang="en-I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Which technique (s) proved least effective?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AGO</a:t>
            </a:r>
            <a:endParaRPr lang="en-I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175</Words>
  <Application>Microsoft Office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Group members</vt:lpstr>
      <vt:lpstr>Topic Covered</vt:lpstr>
      <vt:lpstr>Techniques Covered</vt:lpstr>
      <vt:lpstr>How was it in the Canteen</vt:lpstr>
      <vt:lpstr>How was it in the Classroom</vt:lpstr>
      <vt:lpstr>What creativity technique you choose?</vt:lpstr>
      <vt:lpstr>For each technique how did you decide to choose that one?</vt:lpstr>
      <vt:lpstr>Which technique (s) proved most effective?</vt:lpstr>
      <vt:lpstr>Which technique (s) proved least effective?</vt:lpstr>
      <vt:lpstr>What ideas, reasons, alternatives etc. did you come up with?</vt:lpstr>
      <vt:lpstr>Which decision did you come to about the topic?</vt:lpstr>
    </vt:vector>
  </TitlesOfParts>
  <Company>Dublin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members</dc:title>
  <dc:creator>Gay Burn Staff</dc:creator>
  <cp:lastModifiedBy>dgordon</cp:lastModifiedBy>
  <cp:revision>10</cp:revision>
  <dcterms:created xsi:type="dcterms:W3CDTF">2011-12-07T16:04:16Z</dcterms:created>
  <dcterms:modified xsi:type="dcterms:W3CDTF">2011-12-07T17:34:21Z</dcterms:modified>
</cp:coreProperties>
</file>