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76B243-4A44-4D82-947C-D175E2B8CDBA}" type="datetimeFigureOut">
              <a:rPr lang="en-US" smtClean="0"/>
              <a:t>11/16/2016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78254E0-4174-4197-BBBF-6FBD7D87B3B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Problem Solving, </a:t>
            </a:r>
            <a:br>
              <a:rPr lang="en-IN" dirty="0" smtClean="0"/>
            </a:br>
            <a:r>
              <a:rPr lang="en-IN" dirty="0" smtClean="0"/>
              <a:t>innovation &amp; Communication</a:t>
            </a:r>
            <a:br>
              <a:rPr lang="en-IN" dirty="0" smtClean="0"/>
            </a:br>
            <a:r>
              <a:rPr lang="en-IN" dirty="0" smtClean="0"/>
              <a:t>Assignment 2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Picture 3" descr="DSC_2136.JPG"/>
          <p:cNvPicPr>
            <a:picLocks noChangeAspect="1"/>
          </p:cNvPicPr>
          <p:nvPr/>
        </p:nvPicPr>
        <p:blipFill>
          <a:blip r:embed="rId2" cstate="print"/>
          <a:srcRect l="17187" t="11111" r="18750"/>
          <a:stretch>
            <a:fillRect/>
          </a:stretch>
        </p:blipFill>
        <p:spPr>
          <a:xfrm>
            <a:off x="1500166" y="1928802"/>
            <a:ext cx="5857916" cy="4572014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987285"/>
            <a:ext cx="696315" cy="94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Final Decision	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Keep the festival but make few changes.</a:t>
            </a:r>
            <a:endParaRPr lang="en-IN" dirty="0"/>
          </a:p>
        </p:txBody>
      </p:sp>
      <p:pic>
        <p:nvPicPr>
          <p:cNvPr id="4" name="Picture 3" descr="merry-christmas-illustration_23-21475276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643182"/>
            <a:ext cx="3857652" cy="385765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214686"/>
            <a:ext cx="3051949" cy="22860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000628" y="2643182"/>
            <a:ext cx="3857652" cy="32147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86348" y="2714620"/>
            <a:ext cx="3857652" cy="32147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Topic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Idea of cancelling </a:t>
            </a:r>
            <a:r>
              <a:rPr lang="en-IN" dirty="0"/>
              <a:t>C</a:t>
            </a:r>
            <a:r>
              <a:rPr lang="en-IN" dirty="0" smtClean="0"/>
              <a:t>hristmas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 the canteen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Noisy</a:t>
            </a:r>
          </a:p>
          <a:p>
            <a:r>
              <a:rPr lang="en-IN" dirty="0" smtClean="0"/>
              <a:t>Cramped</a:t>
            </a:r>
          </a:p>
          <a:p>
            <a:r>
              <a:rPr lang="en-IN" dirty="0" smtClean="0"/>
              <a:t>No place to jot down points</a:t>
            </a:r>
          </a:p>
          <a:p>
            <a:r>
              <a:rPr lang="en-IN" dirty="0" smtClean="0"/>
              <a:t>Hard to talk and communicate ideas to the rest of the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 the classroom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Spacious</a:t>
            </a:r>
          </a:p>
          <a:p>
            <a:r>
              <a:rPr lang="en-IN" dirty="0" smtClean="0"/>
              <a:t>Quite</a:t>
            </a:r>
          </a:p>
          <a:p>
            <a:r>
              <a:rPr lang="en-IN" dirty="0" smtClean="0"/>
              <a:t>Environment which is used to work</a:t>
            </a:r>
          </a:p>
          <a:p>
            <a:r>
              <a:rPr lang="en-IN" dirty="0" smtClean="0"/>
              <a:t>White board help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Creativity techniques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PMI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OPV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6 Thinking hats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Mind maps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Decision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Chose the comprehensive techniques.</a:t>
            </a:r>
          </a:p>
          <a:p>
            <a:r>
              <a:rPr lang="en-IN" dirty="0" smtClean="0"/>
              <a:t>Partially on the basis of the familiarity of the techniques.</a:t>
            </a:r>
          </a:p>
          <a:p>
            <a:r>
              <a:rPr lang="en-IN" dirty="0" smtClean="0"/>
              <a:t>Consensus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Most effective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Mind Map</a:t>
            </a:r>
            <a:endParaRPr lang="en-IN" dirty="0"/>
          </a:p>
        </p:txBody>
      </p:sp>
      <p:pic>
        <p:nvPicPr>
          <p:cNvPr id="4" name="Picture 3" descr="IMG_96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357430"/>
            <a:ext cx="7786742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Least Effective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3"/>
            <a:ext cx="8143932" cy="4714907"/>
          </a:xfrm>
        </p:spPr>
        <p:txBody>
          <a:bodyPr/>
          <a:lstStyle/>
          <a:p>
            <a:r>
              <a:rPr lang="en-IN" dirty="0" smtClean="0"/>
              <a:t>Other peoples views</a:t>
            </a:r>
            <a:endParaRPr lang="en-IN" dirty="0"/>
          </a:p>
        </p:txBody>
      </p:sp>
      <p:pic>
        <p:nvPicPr>
          <p:cNvPr id="5" name="Picture 4" descr="IMG_9674.JPG"/>
          <p:cNvPicPr>
            <a:picLocks noChangeAspect="1"/>
          </p:cNvPicPr>
          <p:nvPr/>
        </p:nvPicPr>
        <p:blipFill>
          <a:blip r:embed="rId2"/>
          <a:srcRect l="10156" r="34375"/>
          <a:stretch>
            <a:fillRect/>
          </a:stretch>
        </p:blipFill>
        <p:spPr>
          <a:xfrm rot="16200000">
            <a:off x="2461586" y="2175854"/>
            <a:ext cx="4649420" cy="471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Ideas/ Alternatives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 vote for ‘Total Cancel’</a:t>
            </a:r>
          </a:p>
          <a:p>
            <a:r>
              <a:rPr lang="en-IN" dirty="0" smtClean="0"/>
              <a:t>1 vote Partial Cancel: get rid of canned music and commercialism</a:t>
            </a:r>
          </a:p>
          <a:p>
            <a:r>
              <a:rPr lang="en-IN" dirty="0" smtClean="0"/>
              <a:t>8 voted for Leave it Alone: it is a cultural phenomenon and as such interesting</a:t>
            </a:r>
          </a:p>
          <a:p>
            <a:r>
              <a:rPr lang="en-IN" dirty="0" smtClean="0"/>
              <a:t> Migrate to new festival: Winter, music or Summer Fest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</TotalTime>
  <Words>141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Problem Solving,  innovation &amp; Communication Assignment 2 </vt:lpstr>
      <vt:lpstr>Topic</vt:lpstr>
      <vt:lpstr>In the canteen</vt:lpstr>
      <vt:lpstr>In the classroom</vt:lpstr>
      <vt:lpstr>Creativity techniques</vt:lpstr>
      <vt:lpstr>Decision</vt:lpstr>
      <vt:lpstr>Most effective</vt:lpstr>
      <vt:lpstr>Least Effective</vt:lpstr>
      <vt:lpstr>Ideas/ Alternatives</vt:lpstr>
      <vt:lpstr>Final Decision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Cancelling Christmas</dc:title>
  <dc:creator>harithav</dc:creator>
  <cp:lastModifiedBy>harithav</cp:lastModifiedBy>
  <cp:revision>4</cp:revision>
  <dcterms:created xsi:type="dcterms:W3CDTF">2016-11-16T16:23:03Z</dcterms:created>
  <dcterms:modified xsi:type="dcterms:W3CDTF">2016-11-16T16:56:31Z</dcterms:modified>
</cp:coreProperties>
</file>