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63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99"/>
  </p:normalViewPr>
  <p:slideViewPr>
    <p:cSldViewPr snapToGrid="0" snapToObjects="1">
      <p:cViewPr varScale="1">
        <p:scale>
          <a:sx n="95" d="100"/>
          <a:sy n="95" d="100"/>
        </p:scale>
        <p:origin x="20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I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EA9-3FAD-414C-AD0D-CB45CB0DA447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2822-3F55-1247-AB80-6C81C451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72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EA9-3FAD-414C-AD0D-CB45CB0DA447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2822-3F55-1247-AB80-6C81C451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71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EA9-3FAD-414C-AD0D-CB45CB0DA447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2822-3F55-1247-AB80-6C81C451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1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EA9-3FAD-414C-AD0D-CB45CB0DA447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2822-3F55-1247-AB80-6C81C451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5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EA9-3FAD-414C-AD0D-CB45CB0DA447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2822-3F55-1247-AB80-6C81C451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EA9-3FAD-414C-AD0D-CB45CB0DA447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2822-3F55-1247-AB80-6C81C451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7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EA9-3FAD-414C-AD0D-CB45CB0DA447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2822-3F55-1247-AB80-6C81C451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1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EA9-3FAD-414C-AD0D-CB45CB0DA447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2822-3F55-1247-AB80-6C81C451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46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EA9-3FAD-414C-AD0D-CB45CB0DA447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2822-3F55-1247-AB80-6C81C451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3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EA9-3FAD-414C-AD0D-CB45CB0DA447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2822-3F55-1247-AB80-6C81C451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FEA9-3FAD-414C-AD0D-CB45CB0DA447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2822-3F55-1247-AB80-6C81C451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9FEA9-3FAD-414C-AD0D-CB45CB0DA447}" type="datetimeFigureOut">
              <a:rPr lang="en-US" smtClean="0"/>
              <a:t>11/25/15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A2822-3F55-1247-AB80-6C81C451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0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 w="50800" cmpd="sng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Cancelling Christmas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66550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There’s a Recession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1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Other Peoples’ Views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92579" cy="4351338"/>
          </a:xfrm>
        </p:spPr>
        <p:txBody>
          <a:bodyPr>
            <a:normAutofit fontScale="40000" lnSpcReduction="20000"/>
          </a:bodyPr>
          <a:lstStyle/>
          <a:p>
            <a:r>
              <a:rPr lang="en-IE" b="1" dirty="0"/>
              <a:t>Kids</a:t>
            </a:r>
            <a:endParaRPr lang="en-US" dirty="0"/>
          </a:p>
          <a:p>
            <a:pPr lvl="0"/>
            <a:r>
              <a:rPr lang="en-IE" dirty="0"/>
              <a:t>They would wail and shout and scream</a:t>
            </a:r>
            <a:endParaRPr lang="en-US" dirty="0"/>
          </a:p>
          <a:p>
            <a:pPr lvl="0"/>
            <a:r>
              <a:rPr lang="en-IE" dirty="0"/>
              <a:t>Sad they have to go to </a:t>
            </a:r>
            <a:r>
              <a:rPr lang="en-IE" dirty="0" smtClean="0"/>
              <a:t>school</a:t>
            </a:r>
            <a:endParaRPr lang="en-US" dirty="0"/>
          </a:p>
          <a:p>
            <a:r>
              <a:rPr lang="en-IE" b="1" dirty="0"/>
              <a:t>Students</a:t>
            </a:r>
            <a:endParaRPr lang="en-US" dirty="0"/>
          </a:p>
          <a:p>
            <a:pPr lvl="0"/>
            <a:r>
              <a:rPr lang="en-IE" dirty="0"/>
              <a:t>Frustrated they have exams on Christmas</a:t>
            </a:r>
            <a:endParaRPr lang="en-US" dirty="0"/>
          </a:p>
          <a:p>
            <a:pPr lvl="0"/>
            <a:r>
              <a:rPr lang="en-IE" dirty="0"/>
              <a:t>Sad with no holiday</a:t>
            </a:r>
            <a:endParaRPr lang="en-US" dirty="0"/>
          </a:p>
          <a:p>
            <a:pPr lvl="0"/>
            <a:r>
              <a:rPr lang="en-IE" dirty="0"/>
              <a:t>Happy with not having to spend on gifts so they can go drinking </a:t>
            </a:r>
            <a:r>
              <a:rPr lang="en-IE" dirty="0" smtClean="0"/>
              <a:t>more</a:t>
            </a:r>
            <a:r>
              <a:rPr lang="en-IE" dirty="0"/>
              <a:t> </a:t>
            </a:r>
            <a:endParaRPr lang="en-US" dirty="0"/>
          </a:p>
          <a:p>
            <a:r>
              <a:rPr lang="en-IE" b="1" dirty="0"/>
              <a:t>Sales </a:t>
            </a:r>
            <a:r>
              <a:rPr lang="en-IE" b="1" dirty="0" smtClean="0"/>
              <a:t>Clerk</a:t>
            </a:r>
            <a:r>
              <a:rPr lang="en-IE" b="1" dirty="0"/>
              <a:t> </a:t>
            </a:r>
            <a:endParaRPr lang="en-US" dirty="0"/>
          </a:p>
          <a:p>
            <a:pPr lvl="0"/>
            <a:r>
              <a:rPr lang="en-IE" dirty="0"/>
              <a:t>Very pleased by the reduced work-load</a:t>
            </a:r>
            <a:endParaRPr lang="en-US" dirty="0"/>
          </a:p>
          <a:p>
            <a:pPr lvl="0"/>
            <a:r>
              <a:rPr lang="en-IE" dirty="0"/>
              <a:t>Less pleased when they realise they have to work more </a:t>
            </a:r>
            <a:r>
              <a:rPr lang="en-IE" dirty="0" smtClean="0"/>
              <a:t>days</a:t>
            </a:r>
            <a:endParaRPr lang="en-US" dirty="0"/>
          </a:p>
          <a:p>
            <a:r>
              <a:rPr lang="en-IE" b="1" dirty="0"/>
              <a:t>Shop </a:t>
            </a:r>
            <a:r>
              <a:rPr lang="en-IE" b="1" dirty="0" smtClean="0"/>
              <a:t>Owners</a:t>
            </a:r>
            <a:endParaRPr lang="en-US" dirty="0"/>
          </a:p>
          <a:p>
            <a:pPr lvl="0"/>
            <a:r>
              <a:rPr lang="en-IE" dirty="0"/>
              <a:t>Disappointed by income </a:t>
            </a:r>
            <a:r>
              <a:rPr lang="en-IE" dirty="0" smtClean="0"/>
              <a:t>loss</a:t>
            </a:r>
            <a:endParaRPr lang="en-US" dirty="0"/>
          </a:p>
          <a:p>
            <a:r>
              <a:rPr lang="en-IE" b="1" dirty="0" smtClean="0"/>
              <a:t>Mom</a:t>
            </a:r>
            <a:endParaRPr lang="en-US" dirty="0"/>
          </a:p>
          <a:p>
            <a:pPr lvl="0"/>
            <a:r>
              <a:rPr lang="en-IE" dirty="0"/>
              <a:t>Relieved, no need to </a:t>
            </a:r>
            <a:r>
              <a:rPr lang="en-IE" dirty="0" smtClean="0"/>
              <a:t>cook</a:t>
            </a:r>
            <a:endParaRPr lang="en-US" dirty="0"/>
          </a:p>
          <a:p>
            <a:r>
              <a:rPr lang="en-IE" b="1" dirty="0" smtClean="0"/>
              <a:t>Dad</a:t>
            </a:r>
            <a:endParaRPr lang="en-US" dirty="0"/>
          </a:p>
          <a:p>
            <a:pPr lvl="0"/>
            <a:r>
              <a:rPr lang="en-IE" dirty="0"/>
              <a:t>Disappointed by lack of Christmas manly tasks</a:t>
            </a:r>
            <a:endParaRPr lang="en-US" dirty="0"/>
          </a:p>
          <a:p>
            <a:pPr lvl="0"/>
            <a:r>
              <a:rPr lang="en-IE" dirty="0"/>
              <a:t>Frustrated he has to buy his wife a gift </a:t>
            </a:r>
            <a:r>
              <a:rPr lang="en-IE" dirty="0" smtClean="0"/>
              <a:t>anyway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80747" y="1825625"/>
            <a:ext cx="47925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b="1" dirty="0" smtClean="0"/>
              <a:t>Homeless</a:t>
            </a:r>
            <a:endParaRPr lang="en-US" dirty="0" smtClean="0"/>
          </a:p>
          <a:p>
            <a:r>
              <a:rPr lang="en-IE" dirty="0" smtClean="0"/>
              <a:t>Go hungry</a:t>
            </a:r>
            <a:endParaRPr lang="en-US" dirty="0" smtClean="0"/>
          </a:p>
          <a:p>
            <a:r>
              <a:rPr lang="en-IE" dirty="0" smtClean="0"/>
              <a:t>Get no charity donations</a:t>
            </a:r>
            <a:endParaRPr lang="en-US" dirty="0" smtClean="0"/>
          </a:p>
          <a:p>
            <a:r>
              <a:rPr lang="en-IE" b="1" dirty="0" smtClean="0"/>
              <a:t>Santa</a:t>
            </a:r>
            <a:endParaRPr lang="en-US" dirty="0" smtClean="0"/>
          </a:p>
          <a:p>
            <a:r>
              <a:rPr lang="en-IE" dirty="0" smtClean="0"/>
              <a:t>Delighted he can go on vacation</a:t>
            </a:r>
            <a:endParaRPr lang="en-US" dirty="0" smtClean="0"/>
          </a:p>
          <a:p>
            <a:r>
              <a:rPr lang="en-IE" b="1" dirty="0" smtClean="0"/>
              <a:t>Grandparents</a:t>
            </a:r>
            <a:endParaRPr lang="en-US" dirty="0" smtClean="0"/>
          </a:p>
          <a:p>
            <a:r>
              <a:rPr lang="en-IE" dirty="0" smtClean="0"/>
              <a:t>Remain lonely, nobody visits without the Christmas obligation</a:t>
            </a:r>
            <a:endParaRPr lang="en-US" dirty="0" smtClean="0"/>
          </a:p>
          <a:p>
            <a:r>
              <a:rPr lang="en-IE" b="1" dirty="0" smtClean="0"/>
              <a:t>Agoraphobics</a:t>
            </a:r>
            <a:endParaRPr lang="en-US" dirty="0" smtClean="0"/>
          </a:p>
          <a:p>
            <a:r>
              <a:rPr lang="en-IE" dirty="0" smtClean="0"/>
              <a:t>Relieved by reduced crowds</a:t>
            </a:r>
            <a:endParaRPr lang="en-US" dirty="0" smtClean="0"/>
          </a:p>
          <a:p>
            <a:r>
              <a:rPr lang="en-IE" b="1" dirty="0" smtClean="0"/>
              <a:t>Animal</a:t>
            </a:r>
            <a:endParaRPr lang="en-US" dirty="0" smtClean="0"/>
          </a:p>
          <a:p>
            <a:r>
              <a:rPr lang="en-IE" dirty="0" smtClean="0"/>
              <a:t>Can live</a:t>
            </a:r>
            <a:endParaRPr lang="en-US" dirty="0" smtClean="0"/>
          </a:p>
          <a:p>
            <a:r>
              <a:rPr lang="en-IE" b="1" dirty="0" smtClean="0"/>
              <a:t>Butcher</a:t>
            </a:r>
            <a:endParaRPr lang="en-US" dirty="0" smtClean="0"/>
          </a:p>
          <a:p>
            <a:r>
              <a:rPr lang="en-IE" dirty="0" smtClean="0"/>
              <a:t>Has murderous drives he needs to satisfy</a:t>
            </a:r>
            <a:endParaRPr lang="en-US" dirty="0" smtClean="0"/>
          </a:p>
          <a:p>
            <a:r>
              <a:rPr lang="en-IE" b="1" dirty="0" smtClean="0"/>
              <a:t>People who don’t celebrate Christmas</a:t>
            </a:r>
            <a:endParaRPr lang="en-US" dirty="0" smtClean="0"/>
          </a:p>
          <a:p>
            <a:r>
              <a:rPr lang="en-IE" dirty="0" smtClean="0"/>
              <a:t>Yay I can go out and shop</a:t>
            </a:r>
            <a:endParaRPr lang="en-US" dirty="0" smtClean="0"/>
          </a:p>
          <a:p>
            <a:r>
              <a:rPr lang="en-IE" b="1" dirty="0" smtClean="0"/>
              <a:t>Everyone</a:t>
            </a:r>
            <a:endParaRPr lang="en-US" dirty="0" smtClean="0"/>
          </a:p>
          <a:p>
            <a:r>
              <a:rPr lang="en-IE" dirty="0" smtClean="0"/>
              <a:t>Hurrah no more Christmas music on repeat</a:t>
            </a: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65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Consequences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19600" cy="4351338"/>
          </a:xfrm>
        </p:spPr>
        <p:txBody>
          <a:bodyPr>
            <a:normAutofit fontScale="55000" lnSpcReduction="20000"/>
          </a:bodyPr>
          <a:lstStyle/>
          <a:p>
            <a:r>
              <a:rPr lang="en-IE" b="1" dirty="0"/>
              <a:t>Short-term</a:t>
            </a:r>
            <a:endParaRPr lang="en-US" dirty="0"/>
          </a:p>
          <a:p>
            <a:r>
              <a:rPr lang="en-IE" dirty="0"/>
              <a:t> </a:t>
            </a:r>
            <a:endParaRPr lang="en-US" dirty="0"/>
          </a:p>
          <a:p>
            <a:pPr lvl="0"/>
            <a:r>
              <a:rPr lang="en-IE" dirty="0" smtClean="0"/>
              <a:t>Supply </a:t>
            </a:r>
            <a:r>
              <a:rPr lang="en-IE" dirty="0"/>
              <a:t>chains would be in disarray </a:t>
            </a:r>
            <a:endParaRPr lang="en-US" dirty="0"/>
          </a:p>
          <a:p>
            <a:pPr lvl="0"/>
            <a:r>
              <a:rPr lang="en-IE" dirty="0"/>
              <a:t>People would have excess money to spend elsewhere</a:t>
            </a:r>
            <a:endParaRPr lang="en-US" dirty="0"/>
          </a:p>
          <a:p>
            <a:pPr lvl="0"/>
            <a:r>
              <a:rPr lang="en-IE" dirty="0"/>
              <a:t>People might give away bulk Christmas goods they had already purchased</a:t>
            </a:r>
            <a:endParaRPr lang="en-US" dirty="0"/>
          </a:p>
          <a:p>
            <a:pPr lvl="0"/>
            <a:r>
              <a:rPr lang="en-IE" dirty="0"/>
              <a:t>There would be a lot of sick days in protest</a:t>
            </a:r>
            <a:endParaRPr lang="en-US" dirty="0"/>
          </a:p>
          <a:p>
            <a:pPr lvl="0"/>
            <a:r>
              <a:rPr lang="en-IE" dirty="0"/>
              <a:t>Grandparents would be very upset and lonely</a:t>
            </a:r>
            <a:endParaRPr lang="en-US" dirty="0"/>
          </a:p>
          <a:p>
            <a:pPr lvl="0"/>
            <a:r>
              <a:rPr lang="en-IE" dirty="0"/>
              <a:t>Kids with Christmas birthdays would be delighted</a:t>
            </a:r>
            <a:endParaRPr lang="en-US" dirty="0"/>
          </a:p>
          <a:p>
            <a:pPr lvl="0"/>
            <a:r>
              <a:rPr lang="en-IE" dirty="0"/>
              <a:t>There would be a lot of angry cancelled Christmas themed songs</a:t>
            </a:r>
            <a:endParaRPr lang="en-US" dirty="0"/>
          </a:p>
          <a:p>
            <a:pPr lvl="0"/>
            <a:r>
              <a:rPr lang="en-IE" dirty="0"/>
              <a:t>Cultural debate about ‘why cancel Christmas and not other cultures’ festivals</a:t>
            </a:r>
            <a:endParaRPr lang="en-US" dirty="0"/>
          </a:p>
          <a:p>
            <a:pPr lvl="0"/>
            <a:r>
              <a:rPr lang="en-IE" dirty="0"/>
              <a:t>It would be healthier for a lot of people no eating delicious Christmas food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96526" y="1825625"/>
            <a:ext cx="441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b="1" dirty="0" smtClean="0"/>
              <a:t>Short-term</a:t>
            </a:r>
            <a:endParaRPr lang="en-US" dirty="0" smtClean="0"/>
          </a:p>
          <a:p>
            <a:r>
              <a:rPr lang="en-IE" dirty="0" smtClean="0"/>
              <a:t> </a:t>
            </a:r>
            <a:endParaRPr lang="en-US" dirty="0" smtClean="0"/>
          </a:p>
          <a:p>
            <a:r>
              <a:rPr lang="en-IE" dirty="0" smtClean="0"/>
              <a:t>Angry kids</a:t>
            </a:r>
            <a:endParaRPr lang="en-US" dirty="0" smtClean="0"/>
          </a:p>
          <a:p>
            <a:r>
              <a:rPr lang="en-IE" dirty="0" smtClean="0"/>
              <a:t>Present etiquette confusion</a:t>
            </a:r>
            <a:endParaRPr lang="en-US" dirty="0" smtClean="0"/>
          </a:p>
          <a:p>
            <a:r>
              <a:rPr lang="en-IE" dirty="0" smtClean="0"/>
              <a:t>People might rebel with secret mini Christmas</a:t>
            </a:r>
            <a:endParaRPr lang="en-US" dirty="0" smtClean="0"/>
          </a:p>
          <a:p>
            <a:r>
              <a:rPr lang="en-IE" dirty="0" smtClean="0"/>
              <a:t>Protest</a:t>
            </a:r>
            <a:endParaRPr lang="en-US" dirty="0" smtClean="0"/>
          </a:p>
          <a:p>
            <a:r>
              <a:rPr lang="en-IE" dirty="0" smtClean="0"/>
              <a:t>A lot of news material would be taken up with Christmas</a:t>
            </a:r>
            <a:endParaRPr lang="en-US" dirty="0" smtClean="0"/>
          </a:p>
          <a:p>
            <a:r>
              <a:rPr lang="en-IE" dirty="0" smtClean="0"/>
              <a:t>Interviews with Santa</a:t>
            </a:r>
            <a:endParaRPr lang="en-US" dirty="0" smtClean="0"/>
          </a:p>
          <a:p>
            <a:r>
              <a:rPr lang="en-IE" dirty="0" smtClean="0"/>
              <a:t>Talk shows about lost traditions</a:t>
            </a:r>
            <a:endParaRPr lang="en-US" dirty="0" smtClean="0"/>
          </a:p>
          <a:p>
            <a:r>
              <a:rPr lang="en-IE" dirty="0" smtClean="0"/>
              <a:t>People wouldn’t know whether to turn up to work or not</a:t>
            </a:r>
            <a:endParaRPr lang="en-US" dirty="0" smtClean="0"/>
          </a:p>
          <a:p>
            <a:r>
              <a:rPr lang="en-IE" dirty="0" smtClean="0"/>
              <a:t>Retailers have to change their orders</a:t>
            </a:r>
          </a:p>
          <a:p>
            <a:pPr lvl="0"/>
            <a:r>
              <a:rPr lang="en-IE" dirty="0" smtClean="0"/>
              <a:t>You could have all exams before New Years and then enjoy that holiday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42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Consequences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11316" cy="4351338"/>
          </a:xfrm>
        </p:spPr>
        <p:txBody>
          <a:bodyPr>
            <a:normAutofit fontScale="55000" lnSpcReduction="20000"/>
          </a:bodyPr>
          <a:lstStyle/>
          <a:p>
            <a:r>
              <a:rPr lang="en-IE" b="1" dirty="0"/>
              <a:t>Medium-term</a:t>
            </a:r>
            <a:endParaRPr lang="en-US" dirty="0"/>
          </a:p>
          <a:p>
            <a:r>
              <a:rPr lang="en-IE" b="1" dirty="0"/>
              <a:t> </a:t>
            </a:r>
            <a:endParaRPr lang="en-US" dirty="0"/>
          </a:p>
          <a:p>
            <a:pPr lvl="0"/>
            <a:r>
              <a:rPr lang="en-IE" dirty="0" smtClean="0"/>
              <a:t>Halloween </a:t>
            </a:r>
            <a:r>
              <a:rPr lang="en-IE" dirty="0"/>
              <a:t>would get bigger</a:t>
            </a:r>
            <a:endParaRPr lang="en-US" dirty="0"/>
          </a:p>
          <a:p>
            <a:pPr lvl="0"/>
            <a:r>
              <a:rPr lang="en-IE" dirty="0"/>
              <a:t>People would dress as Santa for Halloween</a:t>
            </a:r>
            <a:endParaRPr lang="en-US" dirty="0"/>
          </a:p>
          <a:p>
            <a:pPr lvl="0"/>
            <a:r>
              <a:rPr lang="en-IE" dirty="0"/>
              <a:t>Revenue would drop due to reduced sales</a:t>
            </a:r>
            <a:endParaRPr lang="en-US" dirty="0"/>
          </a:p>
          <a:p>
            <a:pPr lvl="0"/>
            <a:r>
              <a:rPr lang="en-IE" dirty="0"/>
              <a:t>Santa 2.0 would migrate to another holiday and might have a husband</a:t>
            </a:r>
            <a:endParaRPr lang="en-US" dirty="0"/>
          </a:p>
          <a:p>
            <a:pPr lvl="0"/>
            <a:r>
              <a:rPr lang="en-IE" dirty="0"/>
              <a:t>Nobody would go to </a:t>
            </a:r>
            <a:r>
              <a:rPr lang="en-IE" dirty="0" err="1"/>
              <a:t>LapLand</a:t>
            </a:r>
            <a:endParaRPr lang="en-US" dirty="0"/>
          </a:p>
          <a:p>
            <a:pPr lvl="0"/>
            <a:r>
              <a:rPr lang="en-IE" dirty="0"/>
              <a:t>Kids stop believing in Santa</a:t>
            </a:r>
            <a:endParaRPr lang="en-US" dirty="0"/>
          </a:p>
          <a:p>
            <a:pPr lvl="0"/>
            <a:r>
              <a:rPr lang="en-IE" dirty="0"/>
              <a:t>Kids would be very bold without the Santa threat</a:t>
            </a:r>
            <a:endParaRPr lang="en-US" dirty="0"/>
          </a:p>
          <a:p>
            <a:pPr lvl="0"/>
            <a:r>
              <a:rPr lang="en-IE" dirty="0"/>
              <a:t>Smaller shops would close</a:t>
            </a:r>
            <a:endParaRPr lang="en-US" dirty="0"/>
          </a:p>
          <a:p>
            <a:pPr lvl="0"/>
            <a:r>
              <a:rPr lang="en-IE" dirty="0"/>
              <a:t>People would get lonely and depressed</a:t>
            </a:r>
            <a:endParaRPr lang="en-US" dirty="0"/>
          </a:p>
          <a:p>
            <a:pPr lvl="0"/>
            <a:r>
              <a:rPr lang="en-IE" dirty="0"/>
              <a:t>There would be no seasonal drinks</a:t>
            </a:r>
            <a:endParaRPr lang="en-US" dirty="0"/>
          </a:p>
          <a:p>
            <a:pPr lvl="0"/>
            <a:r>
              <a:rPr lang="en-IE" dirty="0"/>
              <a:t>Charities could no longer collect for the holidays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0" y="1929899"/>
            <a:ext cx="43113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b="1" dirty="0" smtClean="0"/>
              <a:t>Medium-term</a:t>
            </a:r>
            <a:endParaRPr lang="en-US" dirty="0" smtClean="0"/>
          </a:p>
          <a:p>
            <a:r>
              <a:rPr lang="en-IE" b="1" dirty="0" smtClean="0"/>
              <a:t> </a:t>
            </a:r>
            <a:endParaRPr lang="en-US" dirty="0" smtClean="0"/>
          </a:p>
          <a:p>
            <a:r>
              <a:rPr lang="en-IE" dirty="0" smtClean="0"/>
              <a:t>Lots of new festivals would compete to take the empty spot</a:t>
            </a:r>
            <a:endParaRPr lang="en-US" dirty="0" smtClean="0"/>
          </a:p>
          <a:p>
            <a:r>
              <a:rPr lang="en-IE" dirty="0" smtClean="0"/>
              <a:t>There would be more celebrations during other holidays</a:t>
            </a:r>
            <a:endParaRPr lang="en-US" dirty="0" smtClean="0"/>
          </a:p>
          <a:p>
            <a:r>
              <a:rPr lang="en-IE" dirty="0" smtClean="0"/>
              <a:t>New years might dominate</a:t>
            </a:r>
            <a:endParaRPr lang="en-US" dirty="0" smtClean="0"/>
          </a:p>
          <a:p>
            <a:r>
              <a:rPr lang="en-IE" dirty="0" smtClean="0"/>
              <a:t>Companies would cancel holidays and redistribute them</a:t>
            </a:r>
            <a:endParaRPr lang="en-US" dirty="0" smtClean="0"/>
          </a:p>
          <a:p>
            <a:r>
              <a:rPr lang="en-IE" dirty="0" smtClean="0"/>
              <a:t>People would get stresses without the break and have a melt down later in the year</a:t>
            </a:r>
            <a:endParaRPr lang="en-US" dirty="0" smtClean="0"/>
          </a:p>
          <a:p>
            <a:r>
              <a:rPr lang="en-IE" dirty="0" smtClean="0"/>
              <a:t>Christmas sales would move to Easter</a:t>
            </a:r>
            <a:endParaRPr lang="en-US" dirty="0" smtClean="0"/>
          </a:p>
          <a:p>
            <a:r>
              <a:rPr lang="en-IE" dirty="0" smtClean="0"/>
              <a:t>Flight prices would balance year round</a:t>
            </a:r>
            <a:endParaRPr lang="en-US" dirty="0" smtClean="0"/>
          </a:p>
          <a:p>
            <a:r>
              <a:rPr lang="en-IE" dirty="0" smtClean="0"/>
              <a:t>Work efficiency would suffer because you wouldn’t be refreshed after Christmas</a:t>
            </a:r>
            <a:endParaRPr lang="en-US" dirty="0" smtClean="0"/>
          </a:p>
          <a:p>
            <a:r>
              <a:rPr lang="en-IE" dirty="0" smtClean="0"/>
              <a:t>Student results would reduce in the second semester</a:t>
            </a:r>
            <a:endParaRPr lang="en-US" dirty="0" smtClean="0"/>
          </a:p>
          <a:p>
            <a:pPr marL="0" indent="0">
              <a:buNone/>
            </a:pPr>
            <a:r>
              <a:rPr lang="en-IE" dirty="0" smtClean="0"/>
              <a:t> 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407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Consequences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en-IE" b="1" dirty="0" smtClean="0"/>
              <a:t>Long-Term</a:t>
            </a:r>
            <a:endParaRPr lang="en-IE" b="1" dirty="0"/>
          </a:p>
          <a:p>
            <a:pPr marL="0" lvl="0" indent="0">
              <a:buNone/>
            </a:pPr>
            <a:endParaRPr lang="en-IE" dirty="0" smtClean="0"/>
          </a:p>
          <a:p>
            <a:pPr lvl="0"/>
            <a:r>
              <a:rPr lang="en-IE" dirty="0" smtClean="0"/>
              <a:t>Sales </a:t>
            </a:r>
            <a:r>
              <a:rPr lang="en-IE" dirty="0"/>
              <a:t>revenue bounce back as marketing strategies adjust</a:t>
            </a:r>
            <a:endParaRPr lang="en-US" dirty="0"/>
          </a:p>
          <a:p>
            <a:pPr lvl="0"/>
            <a:r>
              <a:rPr lang="en-IE" dirty="0"/>
              <a:t>A new festival would take Christmas place</a:t>
            </a:r>
            <a:endParaRPr lang="en-US" dirty="0"/>
          </a:p>
          <a:p>
            <a:pPr lvl="0"/>
            <a:r>
              <a:rPr lang="en-IE" dirty="0"/>
              <a:t>People would forget Christmas</a:t>
            </a:r>
            <a:endParaRPr lang="en-US" dirty="0"/>
          </a:p>
          <a:p>
            <a:pPr lvl="0"/>
            <a:r>
              <a:rPr lang="en-IE" dirty="0"/>
              <a:t>Santa would become an urban legend</a:t>
            </a:r>
            <a:endParaRPr lang="en-US" dirty="0"/>
          </a:p>
          <a:p>
            <a:pPr lvl="0"/>
            <a:r>
              <a:rPr lang="en-IE" dirty="0"/>
              <a:t>All time travel movies will go back to Christmas</a:t>
            </a:r>
            <a:endParaRPr lang="en-US" dirty="0"/>
          </a:p>
          <a:p>
            <a:pPr lvl="0"/>
            <a:r>
              <a:rPr lang="en-IE" dirty="0"/>
              <a:t>Santa 2.0 divorces husband, he’s single now</a:t>
            </a:r>
            <a:endParaRPr lang="en-US" dirty="0"/>
          </a:p>
          <a:p>
            <a:pPr lvl="0"/>
            <a:r>
              <a:rPr lang="en-IE" dirty="0"/>
              <a:t>Colour schemes associated with Christmas would find their way into normal décor</a:t>
            </a:r>
            <a:endParaRPr lang="en-US" dirty="0"/>
          </a:p>
          <a:p>
            <a:pPr lvl="0"/>
            <a:r>
              <a:rPr lang="en-IE" dirty="0"/>
              <a:t>People would have more vacation during the year</a:t>
            </a:r>
            <a:endParaRPr lang="en-US" dirty="0"/>
          </a:p>
          <a:p>
            <a:pPr lvl="0"/>
            <a:r>
              <a:rPr lang="en-IE" dirty="0"/>
              <a:t>People might have more money at other times</a:t>
            </a:r>
            <a:endParaRPr lang="en-US" dirty="0"/>
          </a:p>
          <a:p>
            <a:pPr lvl="0"/>
            <a:r>
              <a:rPr lang="en-IE" dirty="0"/>
              <a:t>The economy would crumble</a:t>
            </a:r>
            <a:endParaRPr lang="en-US" dirty="0"/>
          </a:p>
          <a:p>
            <a:pPr lvl="0"/>
            <a:r>
              <a:rPr lang="en-IE" dirty="0" err="1"/>
              <a:t>Childrens</a:t>
            </a:r>
            <a:r>
              <a:rPr lang="en-IE" dirty="0"/>
              <a:t>’ imagination would go</a:t>
            </a:r>
            <a:endParaRPr lang="en-US" dirty="0"/>
          </a:p>
          <a:p>
            <a:pPr lvl="0"/>
            <a:r>
              <a:rPr lang="en-IE" dirty="0"/>
              <a:t>The other phantom Children characters (eater bunny, tooth fairy) might find a similar fate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772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Alternatives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IE" dirty="0"/>
              <a:t>Chinese New Year</a:t>
            </a:r>
            <a:endParaRPr lang="en-US" dirty="0"/>
          </a:p>
          <a:p>
            <a:pPr lvl="0"/>
            <a:r>
              <a:rPr lang="en-IE" dirty="0"/>
              <a:t>Do a red festival</a:t>
            </a:r>
            <a:endParaRPr lang="en-US" dirty="0"/>
          </a:p>
          <a:p>
            <a:pPr lvl="0"/>
            <a:r>
              <a:rPr lang="en-IE" dirty="0"/>
              <a:t>Ban the 12 pubs of Christmas</a:t>
            </a:r>
            <a:endParaRPr lang="en-US" dirty="0"/>
          </a:p>
          <a:p>
            <a:pPr lvl="0"/>
            <a:r>
              <a:rPr lang="en-IE" dirty="0"/>
              <a:t>Ban Christmas jumpers</a:t>
            </a:r>
            <a:endParaRPr lang="en-US" dirty="0"/>
          </a:p>
          <a:p>
            <a:pPr lvl="0"/>
            <a:r>
              <a:rPr lang="en-IE" dirty="0"/>
              <a:t>Cap shops late opening hours</a:t>
            </a:r>
            <a:endParaRPr lang="en-US" dirty="0"/>
          </a:p>
          <a:p>
            <a:pPr lvl="0"/>
            <a:r>
              <a:rPr lang="en-IE" dirty="0"/>
              <a:t>Christmas dinner has to be cooked by someone else in the family</a:t>
            </a:r>
            <a:endParaRPr lang="en-US" dirty="0"/>
          </a:p>
          <a:p>
            <a:pPr lvl="0"/>
            <a:r>
              <a:rPr lang="en-IE" dirty="0"/>
              <a:t>Yankee swap, like secret </a:t>
            </a:r>
            <a:r>
              <a:rPr lang="en-IE" dirty="0" err="1"/>
              <a:t>santa</a:t>
            </a:r>
            <a:r>
              <a:rPr lang="en-IE" dirty="0"/>
              <a:t> but better</a:t>
            </a:r>
            <a:endParaRPr lang="en-US" dirty="0"/>
          </a:p>
          <a:p>
            <a:pPr lvl="0"/>
            <a:r>
              <a:rPr lang="en-IE" dirty="0"/>
              <a:t>We could do a community Christmas where families come together</a:t>
            </a:r>
            <a:endParaRPr lang="en-US" dirty="0"/>
          </a:p>
          <a:p>
            <a:pPr lvl="0"/>
            <a:r>
              <a:rPr lang="en-IE" dirty="0"/>
              <a:t>No adds</a:t>
            </a:r>
            <a:endParaRPr lang="en-US" dirty="0"/>
          </a:p>
          <a:p>
            <a:pPr lvl="0"/>
            <a:r>
              <a:rPr lang="en-IE" dirty="0"/>
              <a:t>Combine Christmas with other holidays</a:t>
            </a:r>
            <a:endParaRPr lang="en-US" dirty="0"/>
          </a:p>
          <a:p>
            <a:pPr lvl="0"/>
            <a:r>
              <a:rPr lang="en-IE" dirty="0"/>
              <a:t>Move Christmas to the summer to gas and electricity don’t cost so much</a:t>
            </a:r>
            <a:endParaRPr lang="en-US" dirty="0"/>
          </a:p>
          <a:p>
            <a:r>
              <a:rPr lang="en-IE" b="1" dirty="0"/>
              <a:t> 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305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Decision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not cancel Christmas</a:t>
            </a:r>
          </a:p>
          <a:p>
            <a:endParaRPr lang="en-US" dirty="0"/>
          </a:p>
          <a:p>
            <a:r>
              <a:rPr lang="en-US" dirty="0" smtClean="0"/>
              <a:t>We’d like to invent a </a:t>
            </a:r>
            <a:r>
              <a:rPr lang="en-US" sz="4400" dirty="0" smtClean="0"/>
              <a:t>BETTER</a:t>
            </a:r>
            <a:r>
              <a:rPr lang="en-US" dirty="0" smtClean="0"/>
              <a:t> Christmas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51901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Final Point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suck BOYS!!!!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55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Who’s Who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3200" b="1" dirty="0" smtClean="0"/>
              <a:t>Anika Lindh</a:t>
            </a:r>
          </a:p>
          <a:p>
            <a:r>
              <a:rPr lang="en-US" sz="3200" b="1" dirty="0" err="1" smtClean="0"/>
              <a:t>Katja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Rademacher</a:t>
            </a:r>
            <a:endParaRPr lang="en-US" sz="3200" b="1" dirty="0" smtClean="0"/>
          </a:p>
          <a:p>
            <a:r>
              <a:rPr lang="en-US" sz="3200" b="1" dirty="0" err="1" smtClean="0"/>
              <a:t>Huan</a:t>
            </a:r>
            <a:r>
              <a:rPr lang="en-US" sz="3200" b="1" dirty="0" smtClean="0"/>
              <a:t> Yu</a:t>
            </a:r>
          </a:p>
          <a:p>
            <a:r>
              <a:rPr lang="en-US" sz="3200" b="1" dirty="0" smtClean="0"/>
              <a:t>Lulu Cheng</a:t>
            </a:r>
          </a:p>
          <a:p>
            <a:r>
              <a:rPr lang="en-US" sz="3200" b="1" dirty="0" err="1" smtClean="0"/>
              <a:t>Hajar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Habjaoui</a:t>
            </a:r>
            <a:endParaRPr lang="en-US" sz="3200" b="1" dirty="0" smtClean="0"/>
          </a:p>
          <a:p>
            <a:r>
              <a:rPr lang="en-US" sz="3200" b="1" dirty="0" err="1" smtClean="0"/>
              <a:t>Soha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Alghamdi</a:t>
            </a:r>
            <a:endParaRPr lang="en-US" sz="3200" b="1" dirty="0" smtClean="0"/>
          </a:p>
          <a:p>
            <a:r>
              <a:rPr lang="en-US" sz="3200" b="1" dirty="0" err="1" smtClean="0"/>
              <a:t>Rowaa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Filimban</a:t>
            </a:r>
            <a:endParaRPr lang="en-US" sz="3200" b="1" dirty="0" smtClean="0"/>
          </a:p>
          <a:p>
            <a:r>
              <a:rPr lang="en-US" sz="3200" b="1" dirty="0" err="1" smtClean="0"/>
              <a:t>Hanaa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Alghamdi</a:t>
            </a:r>
            <a:endParaRPr lang="en-US" sz="3200" b="1" dirty="0" smtClean="0"/>
          </a:p>
          <a:p>
            <a:r>
              <a:rPr lang="en-US" sz="3200" b="1" dirty="0" smtClean="0"/>
              <a:t>Brianna </a:t>
            </a:r>
            <a:r>
              <a:rPr lang="en-US" sz="3200" b="1" dirty="0" err="1" smtClean="0"/>
              <a:t>Dickie</a:t>
            </a:r>
            <a:endParaRPr lang="en-US" sz="3200" b="1" dirty="0" smtClean="0"/>
          </a:p>
          <a:p>
            <a:r>
              <a:rPr lang="en-US" sz="3200" b="1" dirty="0" smtClean="0"/>
              <a:t>Mona </a:t>
            </a:r>
            <a:r>
              <a:rPr lang="en-US" sz="3200" b="1" dirty="0" err="1" smtClean="0"/>
              <a:t>Baaqeel</a:t>
            </a:r>
            <a:endParaRPr lang="en-US" sz="3200" b="1" dirty="0" smtClean="0"/>
          </a:p>
          <a:p>
            <a:r>
              <a:rPr lang="en-US" sz="3200" b="1" dirty="0" err="1" smtClean="0"/>
              <a:t>Aeshah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Althagaff</a:t>
            </a:r>
            <a:endParaRPr lang="en-US" sz="3200" b="1" dirty="0" smtClean="0"/>
          </a:p>
          <a:p>
            <a:r>
              <a:rPr lang="en-US" sz="3200" b="1" dirty="0" smtClean="0"/>
              <a:t>Andrea </a:t>
            </a:r>
            <a:r>
              <a:rPr lang="en-US" sz="3200" b="1" dirty="0" err="1" smtClean="0"/>
              <a:t>Farragher</a:t>
            </a:r>
            <a:endParaRPr lang="en-US" sz="3200" b="1" dirty="0" smtClean="0"/>
          </a:p>
          <a:p>
            <a:r>
              <a:rPr lang="en-US" sz="3200" b="1" dirty="0" err="1" smtClean="0"/>
              <a:t>Siobhán</a:t>
            </a:r>
            <a:r>
              <a:rPr lang="en-US" sz="3200" b="1" dirty="0" smtClean="0"/>
              <a:t> McNamara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4118" y="33214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22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Canteen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bit calm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-good for some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-bad for others</a:t>
            </a:r>
          </a:p>
          <a:p>
            <a:r>
              <a:rPr lang="en-US" dirty="0" smtClean="0"/>
              <a:t>Overall we were more efficient in the canteen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89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Classroom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space didn’t allow us sit together</a:t>
            </a:r>
          </a:p>
          <a:p>
            <a:r>
              <a:rPr lang="en-US" dirty="0" smtClean="0"/>
              <a:t>It feels like an assignments in the classroom </a:t>
            </a:r>
            <a:r>
              <a:rPr lang="en-US" dirty="0" smtClean="0">
                <a:sym typeface="Wingdings"/>
              </a:rPr>
              <a:t>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Damian listened to us in the classroom, making us self-conscious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671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Techniques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PMI – someone shouted PMI the loudest</a:t>
            </a:r>
          </a:p>
          <a:p>
            <a:r>
              <a:rPr lang="en-US" dirty="0" smtClean="0"/>
              <a:t>Other Peoples’ Views - </a:t>
            </a:r>
            <a:r>
              <a:rPr lang="en-US" dirty="0" smtClean="0"/>
              <a:t>someone shouted OPV the second loudest</a:t>
            </a:r>
            <a:endParaRPr lang="en-US" dirty="0" smtClean="0"/>
          </a:p>
          <a:p>
            <a:r>
              <a:rPr lang="en-US" dirty="0" smtClean="0"/>
              <a:t>Consequences - </a:t>
            </a:r>
            <a:r>
              <a:rPr lang="en-US" dirty="0" smtClean="0"/>
              <a:t>someone shouted Consequences the  third loudest</a:t>
            </a:r>
            <a:endParaRPr lang="en-US" dirty="0" smtClean="0"/>
          </a:p>
          <a:p>
            <a:r>
              <a:rPr lang="en-US" dirty="0" smtClean="0"/>
              <a:t>Alternatives - </a:t>
            </a:r>
            <a:r>
              <a:rPr lang="en-US" dirty="0" smtClean="0"/>
              <a:t>someone shouted Alternatives the  fourth loudest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Efficacy of Techniques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– PMI</a:t>
            </a:r>
          </a:p>
          <a:p>
            <a:r>
              <a:rPr lang="en-US" dirty="0" smtClean="0"/>
              <a:t>Least - OPV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102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PMI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574" y="1690688"/>
            <a:ext cx="4876800" cy="4351338"/>
          </a:xfrm>
        </p:spPr>
        <p:txBody>
          <a:bodyPr>
            <a:normAutofit fontScale="62500" lnSpcReduction="20000"/>
          </a:bodyPr>
          <a:lstStyle/>
          <a:p>
            <a:r>
              <a:rPr lang="en-IE" b="1" dirty="0"/>
              <a:t>Positives</a:t>
            </a:r>
            <a:endParaRPr lang="en-US" dirty="0"/>
          </a:p>
          <a:p>
            <a:endParaRPr lang="en-US" dirty="0"/>
          </a:p>
          <a:p>
            <a:pPr lvl="0"/>
            <a:r>
              <a:rPr lang="en-IE" dirty="0"/>
              <a:t>Less stress</a:t>
            </a:r>
            <a:endParaRPr lang="en-US" dirty="0"/>
          </a:p>
          <a:p>
            <a:pPr lvl="0"/>
            <a:r>
              <a:rPr lang="en-IE" dirty="0"/>
              <a:t>No dressing up</a:t>
            </a:r>
            <a:endParaRPr lang="en-US" dirty="0"/>
          </a:p>
          <a:p>
            <a:pPr lvl="0"/>
            <a:r>
              <a:rPr lang="en-IE" dirty="0"/>
              <a:t>No cooking</a:t>
            </a:r>
            <a:endParaRPr lang="en-US" dirty="0"/>
          </a:p>
          <a:p>
            <a:pPr lvl="0"/>
            <a:r>
              <a:rPr lang="en-IE" dirty="0"/>
              <a:t>No disappointments with presents</a:t>
            </a:r>
            <a:endParaRPr lang="en-US" dirty="0"/>
          </a:p>
          <a:p>
            <a:pPr lvl="0"/>
            <a:r>
              <a:rPr lang="en-IE" dirty="0"/>
              <a:t>No need to fly home</a:t>
            </a:r>
            <a:endParaRPr lang="en-US" dirty="0"/>
          </a:p>
          <a:p>
            <a:pPr lvl="0"/>
            <a:r>
              <a:rPr lang="en-IE" dirty="0"/>
              <a:t>No family fights</a:t>
            </a:r>
            <a:endParaRPr lang="en-US" dirty="0"/>
          </a:p>
          <a:p>
            <a:pPr lvl="0"/>
            <a:r>
              <a:rPr lang="en-IE" dirty="0"/>
              <a:t>No need to negotiate friend-family time</a:t>
            </a:r>
            <a:endParaRPr lang="en-US" dirty="0"/>
          </a:p>
          <a:p>
            <a:pPr lvl="0"/>
            <a:r>
              <a:rPr lang="en-IE" dirty="0"/>
              <a:t>No difficulties coordinating child time between split parents</a:t>
            </a:r>
            <a:endParaRPr lang="en-US" dirty="0"/>
          </a:p>
          <a:p>
            <a:pPr lvl="0"/>
            <a:r>
              <a:rPr lang="en-IE" dirty="0"/>
              <a:t>Lesser exam pressure without Christmas taking study time</a:t>
            </a:r>
            <a:endParaRPr lang="en-US" dirty="0"/>
          </a:p>
          <a:p>
            <a:pPr lvl="0"/>
            <a:r>
              <a:rPr lang="en-IE" dirty="0"/>
              <a:t>No weight gain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37747" y="1690688"/>
            <a:ext cx="4876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b="1" dirty="0" smtClean="0"/>
              <a:t>Positives</a:t>
            </a:r>
            <a:endParaRPr lang="en-US" dirty="0" smtClean="0"/>
          </a:p>
          <a:p>
            <a:pPr marL="0" indent="0">
              <a:buNone/>
            </a:pPr>
            <a:r>
              <a:rPr lang="en-IE" b="1" dirty="0" smtClean="0"/>
              <a:t> </a:t>
            </a:r>
            <a:endParaRPr lang="en-US" dirty="0" smtClean="0"/>
          </a:p>
          <a:p>
            <a:r>
              <a:rPr lang="en-IE" dirty="0" smtClean="0"/>
              <a:t>Less stress</a:t>
            </a:r>
            <a:endParaRPr lang="en-US" dirty="0" smtClean="0"/>
          </a:p>
          <a:p>
            <a:r>
              <a:rPr lang="en-IE" dirty="0" smtClean="0"/>
              <a:t>No over-eating nausea</a:t>
            </a:r>
            <a:endParaRPr lang="en-US" dirty="0" smtClean="0"/>
          </a:p>
          <a:p>
            <a:r>
              <a:rPr lang="en-IE" dirty="0" smtClean="0"/>
              <a:t>No Christmas songs to bear</a:t>
            </a:r>
            <a:endParaRPr lang="en-US" dirty="0" smtClean="0"/>
          </a:p>
          <a:p>
            <a:r>
              <a:rPr lang="en-IE" dirty="0" smtClean="0"/>
              <a:t>No pre and post Christmas clean-up</a:t>
            </a:r>
            <a:endParaRPr lang="en-US" dirty="0" smtClean="0"/>
          </a:p>
          <a:p>
            <a:r>
              <a:rPr lang="en-IE" dirty="0" smtClean="0"/>
              <a:t>No trees need to die</a:t>
            </a:r>
            <a:endParaRPr lang="en-US" dirty="0" smtClean="0"/>
          </a:p>
          <a:p>
            <a:r>
              <a:rPr lang="en-IE" dirty="0" smtClean="0"/>
              <a:t>Save electricity</a:t>
            </a:r>
            <a:endParaRPr lang="en-US" dirty="0" smtClean="0"/>
          </a:p>
          <a:p>
            <a:r>
              <a:rPr lang="en-IE" dirty="0" smtClean="0"/>
              <a:t>Lower fire hazards</a:t>
            </a:r>
            <a:endParaRPr lang="en-US" dirty="0" smtClean="0"/>
          </a:p>
          <a:p>
            <a:r>
              <a:rPr lang="en-IE" dirty="0" smtClean="0"/>
              <a:t>No clothes shops close</a:t>
            </a:r>
            <a:endParaRPr lang="en-US" dirty="0" smtClean="0"/>
          </a:p>
          <a:p>
            <a:r>
              <a:rPr lang="en-IE" dirty="0" smtClean="0"/>
              <a:t>Normal shopping wont be stressful</a:t>
            </a:r>
            <a:endParaRPr lang="en-US" dirty="0" smtClean="0"/>
          </a:p>
          <a:p>
            <a:r>
              <a:rPr lang="en-IE" dirty="0" smtClean="0"/>
              <a:t>No need to buy Christmas presents</a:t>
            </a:r>
            <a:endParaRPr lang="en-US" dirty="0" smtClean="0"/>
          </a:p>
          <a:p>
            <a:r>
              <a:rPr lang="en-IE" dirty="0" smtClean="0"/>
              <a:t>Poor kids don’t feel bad by comparison to rich kids’ presents</a:t>
            </a:r>
            <a:endParaRPr lang="en-US" dirty="0" smtClean="0"/>
          </a:p>
          <a:p>
            <a:r>
              <a:rPr lang="en-IE" dirty="0" smtClean="0"/>
              <a:t>Don’t have to listen to family arguments over politics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79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PMI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61021" cy="4351338"/>
          </a:xfrm>
        </p:spPr>
        <p:txBody>
          <a:bodyPr>
            <a:normAutofit fontScale="85000" lnSpcReduction="20000"/>
          </a:bodyPr>
          <a:lstStyle/>
          <a:p>
            <a:r>
              <a:rPr lang="en-IE" b="1" dirty="0"/>
              <a:t>Negatives</a:t>
            </a:r>
            <a:endParaRPr lang="en-US" dirty="0"/>
          </a:p>
          <a:p>
            <a:pPr marL="0" indent="0">
              <a:buNone/>
            </a:pPr>
            <a:r>
              <a:rPr lang="en-IE" b="1" dirty="0"/>
              <a:t> </a:t>
            </a:r>
            <a:endParaRPr lang="en-US" dirty="0"/>
          </a:p>
          <a:p>
            <a:pPr lvl="0"/>
            <a:r>
              <a:rPr lang="en-IE" dirty="0"/>
              <a:t>Can’t enjoy Christmas dinner</a:t>
            </a:r>
            <a:endParaRPr lang="en-US" dirty="0"/>
          </a:p>
          <a:p>
            <a:pPr lvl="0"/>
            <a:r>
              <a:rPr lang="en-IE" dirty="0"/>
              <a:t>No traditional food</a:t>
            </a:r>
            <a:endParaRPr lang="en-US" dirty="0"/>
          </a:p>
          <a:p>
            <a:pPr lvl="0"/>
            <a:r>
              <a:rPr lang="en-IE" dirty="0"/>
              <a:t>No Christmas songs</a:t>
            </a:r>
            <a:endParaRPr lang="en-US" dirty="0"/>
          </a:p>
          <a:p>
            <a:pPr lvl="0"/>
            <a:r>
              <a:rPr lang="en-IE" dirty="0"/>
              <a:t>No good presents</a:t>
            </a:r>
            <a:endParaRPr lang="en-US" dirty="0"/>
          </a:p>
          <a:p>
            <a:pPr lvl="0"/>
            <a:r>
              <a:rPr lang="en-IE" dirty="0"/>
              <a:t>No Christmas Movies</a:t>
            </a:r>
            <a:endParaRPr lang="en-US" dirty="0"/>
          </a:p>
          <a:p>
            <a:pPr lvl="0"/>
            <a:r>
              <a:rPr lang="en-IE" dirty="0"/>
              <a:t>No vacation</a:t>
            </a:r>
            <a:endParaRPr lang="en-US" dirty="0"/>
          </a:p>
          <a:p>
            <a:pPr lvl="0"/>
            <a:r>
              <a:rPr lang="en-IE" dirty="0"/>
              <a:t>Less time for family</a:t>
            </a:r>
            <a:endParaRPr lang="en-US" dirty="0"/>
          </a:p>
          <a:p>
            <a:pPr lvl="0"/>
            <a:r>
              <a:rPr lang="en-IE" dirty="0"/>
              <a:t>No post-Christmas sale</a:t>
            </a:r>
            <a:endParaRPr lang="en-US" dirty="0"/>
          </a:p>
          <a:p>
            <a:pPr lvl="0"/>
            <a:r>
              <a:rPr lang="en-IE" dirty="0"/>
              <a:t>No gym surge in January</a:t>
            </a: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99221" y="1825625"/>
            <a:ext cx="49610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b="1" dirty="0" smtClean="0"/>
              <a:t>Negatives</a:t>
            </a:r>
            <a:endParaRPr lang="en-US" dirty="0" smtClean="0"/>
          </a:p>
          <a:p>
            <a:pPr marL="0" indent="0">
              <a:buNone/>
            </a:pPr>
            <a:r>
              <a:rPr lang="en-IE" b="1" dirty="0" smtClean="0"/>
              <a:t> </a:t>
            </a:r>
            <a:endParaRPr lang="en-US" dirty="0" smtClean="0"/>
          </a:p>
          <a:p>
            <a:r>
              <a:rPr lang="en-IE" dirty="0" smtClean="0"/>
              <a:t>No Santa Claus</a:t>
            </a:r>
            <a:endParaRPr lang="en-US" dirty="0" smtClean="0"/>
          </a:p>
          <a:p>
            <a:r>
              <a:rPr lang="en-IE" dirty="0" smtClean="0"/>
              <a:t>Sad Children</a:t>
            </a:r>
            <a:endParaRPr lang="en-US" dirty="0" smtClean="0"/>
          </a:p>
          <a:p>
            <a:r>
              <a:rPr lang="en-IE" dirty="0" smtClean="0"/>
              <a:t>No tree to decorate</a:t>
            </a:r>
            <a:endParaRPr lang="en-US" dirty="0" smtClean="0"/>
          </a:p>
          <a:p>
            <a:r>
              <a:rPr lang="en-IE" dirty="0" smtClean="0"/>
              <a:t>The children will figure out Santa doesn’t exist</a:t>
            </a:r>
            <a:endParaRPr lang="en-US" dirty="0" smtClean="0"/>
          </a:p>
          <a:p>
            <a:r>
              <a:rPr lang="en-IE" dirty="0" smtClean="0"/>
              <a:t>No 12 pubs</a:t>
            </a:r>
            <a:endParaRPr lang="en-US" dirty="0" smtClean="0"/>
          </a:p>
          <a:p>
            <a:r>
              <a:rPr lang="en-IE" dirty="0" smtClean="0"/>
              <a:t>Charities would loose the Christmas donations</a:t>
            </a:r>
            <a:endParaRPr lang="en-US" dirty="0" smtClean="0"/>
          </a:p>
          <a:p>
            <a:r>
              <a:rPr lang="en-IE" dirty="0" smtClean="0"/>
              <a:t>Less sales revenue for retailers</a:t>
            </a:r>
            <a:endParaRPr lang="en-US" dirty="0" smtClean="0"/>
          </a:p>
          <a:p>
            <a:r>
              <a:rPr lang="en-IE" dirty="0" smtClean="0"/>
              <a:t>Bit harsh to cancel Jesus’ Birthday</a:t>
            </a:r>
            <a:endParaRPr lang="en-US" dirty="0" smtClean="0"/>
          </a:p>
          <a:p>
            <a:r>
              <a:rPr lang="en-IE" dirty="0" smtClean="0"/>
              <a:t>No candy canes</a:t>
            </a:r>
            <a:endParaRPr lang="en-US" dirty="0" smtClean="0"/>
          </a:p>
          <a:p>
            <a:r>
              <a:rPr lang="en-IE" dirty="0" smtClean="0"/>
              <a:t>No Christmas Market</a:t>
            </a:r>
            <a:endParaRPr lang="en-US" dirty="0" smtClean="0"/>
          </a:p>
          <a:p>
            <a:r>
              <a:rPr lang="en-IE" dirty="0" smtClean="0"/>
              <a:t>Bad for the economy to cancel Christmas spending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40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PMI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 dirty="0"/>
              <a:t>Interesting</a:t>
            </a:r>
            <a:endParaRPr lang="en-US" dirty="0"/>
          </a:p>
          <a:p>
            <a:endParaRPr lang="en-US" dirty="0"/>
          </a:p>
          <a:p>
            <a:pPr lvl="0"/>
            <a:r>
              <a:rPr lang="en-IE" dirty="0"/>
              <a:t>We could replace it with a stress free vacation, e.g. Yoga Day</a:t>
            </a:r>
            <a:endParaRPr lang="en-US" dirty="0"/>
          </a:p>
          <a:p>
            <a:pPr lvl="0"/>
            <a:r>
              <a:rPr lang="en-IE" dirty="0"/>
              <a:t>We could make a new improved genre of music</a:t>
            </a:r>
            <a:endParaRPr lang="en-US" dirty="0"/>
          </a:p>
          <a:p>
            <a:pPr lvl="0"/>
            <a:r>
              <a:rPr lang="en-IE" dirty="0"/>
              <a:t>Santa would have to draw dole</a:t>
            </a:r>
            <a:endParaRPr lang="en-US" dirty="0"/>
          </a:p>
          <a:p>
            <a:pPr lvl="0"/>
            <a:r>
              <a:rPr lang="en-IE" dirty="0"/>
              <a:t>Santa might get a new job and wouldn’t return next year</a:t>
            </a:r>
            <a:endParaRPr lang="en-US" dirty="0"/>
          </a:p>
          <a:p>
            <a:pPr lvl="0"/>
            <a:r>
              <a:rPr lang="en-IE" dirty="0"/>
              <a:t>You could tell kids they were so naughty Santa took a break and they’d be better </a:t>
            </a:r>
            <a:r>
              <a:rPr lang="en-IE" dirty="0" err="1"/>
              <a:t>nex</a:t>
            </a:r>
            <a:r>
              <a:rPr lang="en-IE" dirty="0"/>
              <a:t> year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06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517</Words>
  <Application>Microsoft Macintosh PowerPoint</Application>
  <PresentationFormat>Widescreen</PresentationFormat>
  <Paragraphs>214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Wingdings</vt:lpstr>
      <vt:lpstr>Arial</vt:lpstr>
      <vt:lpstr>Office Theme</vt:lpstr>
      <vt:lpstr>Cancelling Christmas</vt:lpstr>
      <vt:lpstr>Who’s Who</vt:lpstr>
      <vt:lpstr>Canteen</vt:lpstr>
      <vt:lpstr>Classroom</vt:lpstr>
      <vt:lpstr>Techniques</vt:lpstr>
      <vt:lpstr>Efficacy of Techniques</vt:lpstr>
      <vt:lpstr>PMI</vt:lpstr>
      <vt:lpstr>PMI</vt:lpstr>
      <vt:lpstr>PMI</vt:lpstr>
      <vt:lpstr>Other Peoples’ Views</vt:lpstr>
      <vt:lpstr>Consequences</vt:lpstr>
      <vt:lpstr>Consequences</vt:lpstr>
      <vt:lpstr>Consequences</vt:lpstr>
      <vt:lpstr>Alternatives</vt:lpstr>
      <vt:lpstr>Decision</vt:lpstr>
      <vt:lpstr>Final 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 McNamara</dc:creator>
  <cp:lastModifiedBy>Siobhan McNamara</cp:lastModifiedBy>
  <cp:revision>6</cp:revision>
  <dcterms:created xsi:type="dcterms:W3CDTF">2015-11-25T15:39:00Z</dcterms:created>
  <dcterms:modified xsi:type="dcterms:W3CDTF">2015-11-25T16:33:11Z</dcterms:modified>
</cp:coreProperties>
</file>