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2"/>
  </p:normalViewPr>
  <p:slideViewPr>
    <p:cSldViewPr snapToGrid="0" snapToObjects="1">
      <p:cViewPr varScale="1">
        <p:scale>
          <a:sx n="121" d="100"/>
          <a:sy n="121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1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1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3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3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92D6-EB49-8C41-BCDB-3B18758CE779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EAE4-073B-8241-9261-527AE7D1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PSCI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Navidad</a:t>
            </a:r>
            <a:r>
              <a:rPr lang="en-US" dirty="0" smtClean="0"/>
              <a:t>” is cancelled this year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Assignment 2 Group assignment (Boys allowed)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1214" y="4135820"/>
            <a:ext cx="3629572" cy="2722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135820"/>
            <a:ext cx="3629572" cy="2722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68" y="4127938"/>
            <a:ext cx="3689131" cy="2766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323" y="461559"/>
            <a:ext cx="4282965" cy="206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sndAc>
          <p:stSnd>
            <p:snd r:embed="rId2" name="Applause"/>
          </p:stSnd>
        </p:sndAc>
      </p:transition>
    </mc:Choice>
    <mc:Fallback>
      <p:transition spd="slow">
        <p:sndAc>
          <p:stSnd>
            <p:snd r:embed="rId2" name="Applause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6400"/>
            <a:ext cx="10515600" cy="2932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Topic covered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“In recognition  of the recession Christmas is cancelled this year”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89542"/>
            <a:ext cx="274582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		</a:t>
            </a:r>
          </a:p>
          <a:p>
            <a:r>
              <a:rPr lang="en-US" dirty="0" smtClean="0"/>
              <a:t>6 Thinking Hats</a:t>
            </a:r>
          </a:p>
          <a:p>
            <a:r>
              <a:rPr lang="en-US" dirty="0" smtClean="0"/>
              <a:t>PMI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8351" y="3338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Techniques covered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4789542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Public place		</a:t>
            </a:r>
          </a:p>
          <a:p>
            <a:r>
              <a:rPr lang="en-US" dirty="0" smtClean="0"/>
              <a:t>Random word</a:t>
            </a:r>
          </a:p>
          <a:p>
            <a:r>
              <a:rPr lang="en-US" dirty="0" smtClean="0"/>
              <a:t>Other’s people’s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5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Arrow"/>
          </p:stSnd>
        </p:sndAc>
      </p:transition>
    </mc:Choice>
    <mc:Fallback>
      <p:transition>
        <p:cut/>
        <p:sndAc>
          <p:stSnd>
            <p:snd r:embed="rId2" name="Arrow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of grou</a:t>
            </a:r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47897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Fernando </a:t>
            </a:r>
            <a:r>
              <a:rPr lang="en-US" dirty="0" err="1" smtClean="0"/>
              <a:t>Ayuso</a:t>
            </a:r>
            <a:r>
              <a:rPr lang="en-US" dirty="0" smtClean="0"/>
              <a:t> – D15123249</a:t>
            </a:r>
          </a:p>
          <a:p>
            <a:r>
              <a:rPr lang="en-US" dirty="0" smtClean="0"/>
              <a:t>James </a:t>
            </a:r>
            <a:r>
              <a:rPr lang="en-US" dirty="0" err="1" smtClean="0"/>
              <a:t>DiPauda</a:t>
            </a:r>
            <a:r>
              <a:rPr lang="en-US" dirty="0" smtClean="0"/>
              <a:t> – D14128214</a:t>
            </a:r>
          </a:p>
          <a:p>
            <a:r>
              <a:rPr lang="en-US" dirty="0" smtClean="0"/>
              <a:t>Robert Kelly – d14126766</a:t>
            </a:r>
          </a:p>
          <a:p>
            <a:r>
              <a:rPr lang="en-US" dirty="0" smtClean="0"/>
              <a:t>Clement Roux – D14123722</a:t>
            </a:r>
          </a:p>
          <a:p>
            <a:r>
              <a:rPr lang="en-US" dirty="0" err="1" smtClean="0"/>
              <a:t>Gmyzin</a:t>
            </a:r>
            <a:r>
              <a:rPr lang="en-US" dirty="0" smtClean="0"/>
              <a:t> </a:t>
            </a:r>
            <a:r>
              <a:rPr lang="en-US" dirty="0" err="1" smtClean="0"/>
              <a:t>Dmitrii</a:t>
            </a:r>
            <a:r>
              <a:rPr lang="en-US" dirty="0" smtClean="0"/>
              <a:t> D14128190</a:t>
            </a:r>
          </a:p>
          <a:p>
            <a:r>
              <a:rPr lang="en-US" dirty="0" smtClean="0"/>
              <a:t>Hasan </a:t>
            </a:r>
            <a:r>
              <a:rPr lang="en-US" dirty="0" err="1" smtClean="0"/>
              <a:t>Badat</a:t>
            </a:r>
            <a:r>
              <a:rPr lang="en-US" dirty="0" smtClean="0"/>
              <a:t> – d14128418</a:t>
            </a:r>
          </a:p>
          <a:p>
            <a:r>
              <a:rPr lang="en-US" dirty="0" err="1" smtClean="0"/>
              <a:t>Vinayak</a:t>
            </a:r>
            <a:r>
              <a:rPr lang="en-US" dirty="0" smtClean="0"/>
              <a:t> </a:t>
            </a:r>
            <a:r>
              <a:rPr lang="en-US" dirty="0" err="1" smtClean="0"/>
              <a:t>Parashan</a:t>
            </a:r>
            <a:r>
              <a:rPr lang="en-US" dirty="0" smtClean="0"/>
              <a:t> – d15123001</a:t>
            </a:r>
          </a:p>
          <a:p>
            <a:r>
              <a:rPr lang="en-US" dirty="0" err="1" smtClean="0"/>
              <a:t>Hithuam</a:t>
            </a:r>
            <a:r>
              <a:rPr lang="en-US" dirty="0" smtClean="0"/>
              <a:t> Pavndiam</a:t>
            </a:r>
            <a:r>
              <a:rPr lang="en-US" dirty="0" smtClean="0"/>
              <a:t>D15122857</a:t>
            </a:r>
            <a:endParaRPr lang="en-US" dirty="0" smtClean="0"/>
          </a:p>
          <a:p>
            <a:r>
              <a:rPr lang="en-US" dirty="0" smtClean="0"/>
              <a:t>Nikhil </a:t>
            </a:r>
            <a:r>
              <a:rPr lang="en-US" dirty="0" err="1" smtClean="0"/>
              <a:t>Patil</a:t>
            </a:r>
            <a:r>
              <a:rPr lang="en-US" dirty="0" smtClean="0"/>
              <a:t> - </a:t>
            </a:r>
            <a:r>
              <a:rPr lang="en-US" dirty="0" smtClean="0"/>
              <a:t>D15122858</a:t>
            </a:r>
            <a:endParaRPr lang="en-US" dirty="0" smtClean="0"/>
          </a:p>
          <a:p>
            <a:r>
              <a:rPr lang="en-US" dirty="0" smtClean="0"/>
              <a:t>–</a:t>
            </a:r>
            <a:r>
              <a:rPr lang="en-US" dirty="0" err="1" smtClean="0"/>
              <a:t>Stijo</a:t>
            </a:r>
            <a:r>
              <a:rPr lang="en-US" dirty="0" smtClean="0"/>
              <a:t> P </a:t>
            </a:r>
            <a:r>
              <a:rPr lang="en-US" dirty="0" err="1" smtClean="0"/>
              <a:t>Moni</a:t>
            </a:r>
            <a:r>
              <a:rPr lang="en-US" dirty="0" smtClean="0"/>
              <a:t> –</a:t>
            </a:r>
            <a:r>
              <a:rPr lang="en-US" dirty="0" smtClean="0"/>
              <a:t>d15123617</a:t>
            </a:r>
            <a:endParaRPr lang="en-US" dirty="0" smtClean="0"/>
          </a:p>
          <a:p>
            <a:r>
              <a:rPr lang="en-US" dirty="0" err="1" smtClean="0"/>
              <a:t>Rajkumar</a:t>
            </a:r>
            <a:r>
              <a:rPr lang="en-US" dirty="0" smtClean="0"/>
              <a:t> </a:t>
            </a:r>
            <a:r>
              <a:rPr lang="en-US" dirty="0" err="1" smtClean="0"/>
              <a:t>ThenMozhi</a:t>
            </a:r>
            <a:r>
              <a:rPr lang="en-US" dirty="0" smtClean="0"/>
              <a:t> Mohan Kumai – d15124160</a:t>
            </a:r>
          </a:p>
          <a:p>
            <a:r>
              <a:rPr lang="en-US" dirty="0" smtClean="0"/>
              <a:t>Mohammed </a:t>
            </a:r>
            <a:r>
              <a:rPr lang="en-US" dirty="0" err="1" smtClean="0"/>
              <a:t>Elywi</a:t>
            </a:r>
            <a:r>
              <a:rPr lang="en-US" dirty="0" smtClean="0"/>
              <a:t> – d15124106</a:t>
            </a:r>
          </a:p>
          <a:p>
            <a:r>
              <a:rPr lang="en-US" dirty="0" smtClean="0"/>
              <a:t>Noel Rogers – D13128921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93524" y="1825625"/>
            <a:ext cx="48478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Nicholas </a:t>
            </a:r>
            <a:r>
              <a:rPr lang="en-US" dirty="0" err="1" smtClean="0"/>
              <a:t>Renard</a:t>
            </a:r>
            <a:r>
              <a:rPr lang="en-US" dirty="0" smtClean="0"/>
              <a:t> – d15123408</a:t>
            </a:r>
          </a:p>
          <a:p>
            <a:r>
              <a:rPr lang="en-US" dirty="0" err="1" smtClean="0"/>
              <a:t>Devesh</a:t>
            </a:r>
            <a:r>
              <a:rPr lang="en-US" dirty="0" smtClean="0"/>
              <a:t> </a:t>
            </a:r>
            <a:r>
              <a:rPr lang="en-US" dirty="0" err="1" smtClean="0"/>
              <a:t>Shasma</a:t>
            </a:r>
            <a:r>
              <a:rPr lang="en-US" dirty="0" smtClean="0"/>
              <a:t> – D15123379</a:t>
            </a:r>
          </a:p>
          <a:p>
            <a:r>
              <a:rPr lang="en-US" dirty="0" smtClean="0"/>
              <a:t>Pranav Sharma – d15122896</a:t>
            </a:r>
          </a:p>
          <a:p>
            <a:r>
              <a:rPr lang="en-US" dirty="0" smtClean="0"/>
              <a:t>Pranav </a:t>
            </a:r>
            <a:r>
              <a:rPr lang="en-US" dirty="0" err="1" smtClean="0"/>
              <a:t>Murali</a:t>
            </a:r>
            <a:r>
              <a:rPr lang="en-US" dirty="0" smtClean="0"/>
              <a:t> – d15123199</a:t>
            </a:r>
          </a:p>
          <a:p>
            <a:r>
              <a:rPr lang="en-US" dirty="0" smtClean="0"/>
              <a:t>Sultan </a:t>
            </a:r>
            <a:r>
              <a:rPr lang="en-US" dirty="0" err="1" smtClean="0"/>
              <a:t>Alghamdi</a:t>
            </a:r>
            <a:r>
              <a:rPr lang="en-US" dirty="0" smtClean="0"/>
              <a:t>- d15124914</a:t>
            </a:r>
          </a:p>
          <a:p>
            <a:r>
              <a:rPr lang="en-US" dirty="0" err="1" smtClean="0"/>
              <a:t>Zechen</a:t>
            </a:r>
            <a:r>
              <a:rPr lang="en-US" dirty="0" smtClean="0"/>
              <a:t> Wang – d15124793</a:t>
            </a:r>
          </a:p>
          <a:p>
            <a:r>
              <a:rPr lang="en-US" dirty="0" smtClean="0"/>
              <a:t>Bill </a:t>
            </a:r>
            <a:r>
              <a:rPr lang="en-US" dirty="0" err="1" smtClean="0"/>
              <a:t>Macnamara</a:t>
            </a:r>
            <a:r>
              <a:rPr lang="en-US" dirty="0" smtClean="0"/>
              <a:t> – c10344405</a:t>
            </a:r>
          </a:p>
          <a:p>
            <a:r>
              <a:rPr lang="en-US" dirty="0" smtClean="0"/>
              <a:t>Carl Lawrence Mariano – c10309107</a:t>
            </a:r>
          </a:p>
          <a:p>
            <a:r>
              <a:rPr lang="en-US" dirty="0" smtClean="0"/>
              <a:t>Xin Li – d14126406</a:t>
            </a:r>
          </a:p>
          <a:p>
            <a:r>
              <a:rPr lang="en-US" dirty="0" err="1" smtClean="0"/>
              <a:t>Aifan</a:t>
            </a:r>
            <a:r>
              <a:rPr lang="en-US" dirty="0" smtClean="0"/>
              <a:t> </a:t>
            </a:r>
            <a:r>
              <a:rPr lang="en-US" dirty="0" err="1" smtClean="0"/>
              <a:t>Gaughon</a:t>
            </a:r>
            <a:r>
              <a:rPr lang="en-US" dirty="0" smtClean="0"/>
              <a:t> D13129182</a:t>
            </a:r>
          </a:p>
          <a:p>
            <a:r>
              <a:rPr lang="en-US" dirty="0" err="1" smtClean="0"/>
              <a:t>Rajveer</a:t>
            </a:r>
            <a:r>
              <a:rPr lang="en-US" dirty="0" smtClean="0"/>
              <a:t> Singh D15122838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2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fade/>
        <p:sndAc>
          <p:stSnd>
            <p:snd r:embed="rId2" name="Bongo"/>
          </p:stSnd>
        </p:sndAc>
      </p:transition>
    </mc:Choice>
    <mc:Fallback>
      <p:transition spd="slow">
        <p:fade/>
        <p:sndAc>
          <p:stSnd>
            <p:snd r:embed="rId2" name="Bongo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doing it in different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262" y="1690688"/>
            <a:ext cx="2598683" cy="4351338"/>
          </a:xfrm>
        </p:spPr>
        <p:txBody>
          <a:bodyPr/>
          <a:lstStyle/>
          <a:p>
            <a:r>
              <a:rPr lang="en-US" dirty="0" smtClean="0"/>
              <a:t>In Class</a:t>
            </a:r>
          </a:p>
          <a:p>
            <a:endParaRPr lang="en-US" dirty="0"/>
          </a:p>
          <a:p>
            <a:r>
              <a:rPr lang="en-US" dirty="0" smtClean="0"/>
              <a:t>Focus</a:t>
            </a:r>
          </a:p>
          <a:p>
            <a:r>
              <a:rPr lang="en-US" dirty="0" smtClean="0"/>
              <a:t>Easier to talk</a:t>
            </a:r>
          </a:p>
          <a:p>
            <a:r>
              <a:rPr lang="en-US" dirty="0" smtClean="0"/>
              <a:t>Whiteboard</a:t>
            </a:r>
          </a:p>
          <a:p>
            <a:endParaRPr lang="en-US" dirty="0"/>
          </a:p>
          <a:p>
            <a:r>
              <a:rPr lang="en-US" dirty="0" smtClean="0"/>
              <a:t>Less creative</a:t>
            </a:r>
          </a:p>
          <a:p>
            <a:r>
              <a:rPr lang="en-US" dirty="0" smtClean="0"/>
              <a:t>More boring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07317" y="1690688"/>
            <a:ext cx="2598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Public place</a:t>
            </a:r>
          </a:p>
          <a:p>
            <a:endParaRPr lang="en-US" dirty="0"/>
          </a:p>
          <a:p>
            <a:r>
              <a:rPr lang="en-US" dirty="0" smtClean="0"/>
              <a:t>More people are talking</a:t>
            </a:r>
          </a:p>
          <a:p>
            <a:r>
              <a:rPr lang="en-US" dirty="0" smtClean="0"/>
              <a:t>Music helps creativity</a:t>
            </a:r>
          </a:p>
          <a:p>
            <a:endParaRPr lang="en-US" dirty="0" smtClean="0"/>
          </a:p>
          <a:p>
            <a:r>
              <a:rPr lang="en-US" dirty="0" smtClean="0"/>
              <a:t>Can’t hear everybody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2390" y="2506662"/>
            <a:ext cx="2598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Advantages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Disadvantage</a:t>
            </a:r>
          </a:p>
        </p:txBody>
      </p:sp>
    </p:spTree>
    <p:extLst>
      <p:ext uri="{BB962C8B-B14F-4D97-AF65-F5344CB8AC3E}">
        <p14:creationId xmlns:p14="http://schemas.microsoft.com/office/powerpoint/2010/main" val="1531257822"/>
      </p:ext>
    </p:extLst>
  </p:cSld>
  <p:clrMapOvr>
    <a:masterClrMapping/>
  </p:clrMapOvr>
  <p:transition spd="slow">
    <p:push dir="u"/>
    <p:sndAc>
      <p:stSnd>
        <p:snd r:embed="rId2" name="Plane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minds at work –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 Thinking Hats: Very good technique for a big group.</a:t>
            </a:r>
          </a:p>
          <a:p>
            <a:r>
              <a:rPr lang="en-US" dirty="0" smtClean="0"/>
              <a:t>PMI: Because it’s got a clear procedure and usually have clear outcomes.</a:t>
            </a:r>
          </a:p>
          <a:p>
            <a:endParaRPr lang="en-US" dirty="0"/>
          </a:p>
          <a:p>
            <a:r>
              <a:rPr lang="en-US" dirty="0" smtClean="0"/>
              <a:t>Random Word: It is very creative and expand the scope of the topic. Good in relax environments.</a:t>
            </a:r>
          </a:p>
          <a:p>
            <a:r>
              <a:rPr lang="en-US" dirty="0" smtClean="0"/>
              <a:t>Other peoples views: We were a very homogenous in the group and we wanted to look into more diversity.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ULTIMATE DECISION: Cancel it and donate the money to the poor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5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oorbell"/>
          </p:stSnd>
        </p:sndAc>
      </p:transition>
    </mc:Choice>
    <mc:Fallback>
      <p:transition spd="slow">
        <p:split orient="vert"/>
        <p:sndAc>
          <p:stSnd>
            <p:snd r:embed="rId2" name="Doorbell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Ideas/Alternative decisions/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Would be bad for kids and families</a:t>
            </a:r>
          </a:p>
          <a:p>
            <a:r>
              <a:rPr lang="en-US" dirty="0" smtClean="0"/>
              <a:t>Give money to the poor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0" y="1370997"/>
            <a:ext cx="6629400" cy="3729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87"/>
          <a:stretch/>
        </p:blipFill>
        <p:spPr>
          <a:xfrm>
            <a:off x="6320437" y="1591714"/>
            <a:ext cx="5274225" cy="28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01503"/>
      </p:ext>
    </p:extLst>
  </p:cSld>
  <p:clrMapOvr>
    <a:masterClrMapping/>
  </p:clrMapOvr>
  <p:transition spd="slow">
    <p:randomBar dir="vert"/>
    <p:sndAc>
      <p:stSnd>
        <p:snd r:embed="rId2" name="Horn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6 Thinking Hats: Keep Christmas</a:t>
            </a:r>
          </a:p>
          <a:p>
            <a:r>
              <a:rPr lang="en-US" dirty="0" smtClean="0"/>
              <a:t>PMI: Realization, You can have fun and “fun” without Christmas</a:t>
            </a:r>
          </a:p>
          <a:p>
            <a:r>
              <a:rPr lang="en-US" dirty="0" smtClean="0"/>
              <a:t>Random Word: If Christmas is not done we can donate the money to charity.</a:t>
            </a:r>
          </a:p>
          <a:p>
            <a:r>
              <a:rPr lang="en-US" dirty="0" smtClean="0"/>
              <a:t>Other people’s views: Families would be unhappy and kids will be grumpy all their lives because they didn’t have that much fun when they were kids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Most effective: 6 Thinking hats in class and secondly random word out of class</a:t>
            </a:r>
          </a:p>
          <a:p>
            <a:pPr marL="0" indent="0">
              <a:buNone/>
            </a:pPr>
            <a:r>
              <a:rPr lang="en-US" dirty="0" smtClean="0"/>
              <a:t>Less effective:  Other people’s views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1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Roll and Crash"/>
          </p:stSnd>
        </p:sndAc>
      </p:transition>
    </mc:Choice>
    <mc:Fallback>
      <p:transition spd="slow">
        <p:circle/>
        <p:sndAc>
          <p:stSnd>
            <p:snd r:embed="rId2" name="Roll and Crash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332</Words>
  <Application>Microsoft Macintosh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PSCI “Navidad” is cancelled this year</vt:lpstr>
      <vt:lpstr>Topic covered  “In recognition  of the recession Christmas is cancelled this year” </vt:lpstr>
      <vt:lpstr>Members of group</vt:lpstr>
      <vt:lpstr>Differences Between doing it in different spaces</vt:lpstr>
      <vt:lpstr>Great minds at work – The process</vt:lpstr>
      <vt:lpstr>Ideas/Alternative decisions/</vt:lpstr>
      <vt:lpstr>Decisions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PSCI Chirstmas is cancelled this year</dc:title>
  <dc:creator>Fernando Ayuso Palacios</dc:creator>
  <cp:lastModifiedBy>Fernando Ayuso Palacios</cp:lastModifiedBy>
  <cp:revision>10</cp:revision>
  <dcterms:created xsi:type="dcterms:W3CDTF">2015-11-25T15:12:38Z</dcterms:created>
  <dcterms:modified xsi:type="dcterms:W3CDTF">2015-11-25T16:35:17Z</dcterms:modified>
</cp:coreProperties>
</file>