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F9B6A-2407-441C-A51F-90A789FBD2EE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94AE4-5226-4877-B8F6-C36010CCF0C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94AE4-5226-4877-B8F6-C36010CCF0CC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94AE4-5226-4877-B8F6-C36010CCF0CC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94AE4-5226-4877-B8F6-C36010CCF0CC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94AE4-5226-4877-B8F6-C36010CCF0CC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D5A4A1-002F-4BDD-A716-968719E2B8FC}" type="datetimeFigureOut">
              <a:rPr lang="en-IE" smtClean="0"/>
              <a:pPr/>
              <a:t>06/11/2013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5A914A-A621-40E5-A480-E27E2779B7C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&lt;Section Name&gt;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Principal Investigator</a:t>
            </a:r>
          </a:p>
          <a:p>
            <a:pPr lvl="1"/>
            <a:r>
              <a:rPr lang="en-IE" dirty="0" smtClean="0"/>
              <a:t>&lt;what?&gt;</a:t>
            </a:r>
          </a:p>
          <a:p>
            <a:r>
              <a:rPr lang="en-IE" dirty="0" smtClean="0"/>
              <a:t>Lecturer</a:t>
            </a:r>
          </a:p>
          <a:p>
            <a:pPr lvl="1"/>
            <a:r>
              <a:rPr lang="en-IE" dirty="0" smtClean="0"/>
              <a:t>&lt;what?&gt;</a:t>
            </a:r>
          </a:p>
          <a:p>
            <a:r>
              <a:rPr lang="en-IE" dirty="0" smtClean="0"/>
              <a:t>Student</a:t>
            </a:r>
          </a:p>
          <a:p>
            <a:pPr lvl="1"/>
            <a:r>
              <a:rPr lang="en-IE" dirty="0" smtClean="0"/>
              <a:t>&lt;what?&gt;</a:t>
            </a:r>
          </a:p>
          <a:p>
            <a:r>
              <a:rPr lang="en-IE" dirty="0" smtClean="0"/>
              <a:t>User</a:t>
            </a:r>
          </a:p>
          <a:p>
            <a:pPr lvl="1"/>
            <a:r>
              <a:rPr lang="en-IE" dirty="0" smtClean="0"/>
              <a:t>&lt;what?&gt;</a:t>
            </a:r>
          </a:p>
          <a:p>
            <a:r>
              <a:rPr lang="en-IE" dirty="0" smtClean="0"/>
              <a:t>Institution</a:t>
            </a:r>
          </a:p>
          <a:p>
            <a:pPr lvl="1"/>
            <a:r>
              <a:rPr lang="en-IE" dirty="0" smtClean="0"/>
              <a:t>&lt;what?&gt;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Who?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&lt;</a:t>
            </a:r>
            <a:r>
              <a:rPr lang="en-IE" dirty="0" smtClean="0"/>
              <a:t>what?&gt;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Details</a:t>
            </a:r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mtClean="0"/>
              <a:t>Leave Blank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References</a:t>
            </a:r>
            <a:endParaRPr lang="en-I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</TotalTime>
  <Words>38</Words>
  <Application>Microsoft Office PowerPoint</Application>
  <PresentationFormat>On-screen Show (4:3)</PresentationFormat>
  <Paragraphs>20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&lt;Section Name&gt;</vt:lpstr>
      <vt:lpstr>Who?</vt:lpstr>
      <vt:lpstr>Details</vt:lpstr>
      <vt:lpstr>References</vt:lpstr>
    </vt:vector>
  </TitlesOfParts>
  <Company>DIT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&lt;Section Name&gt;</dc:title>
  <dc:creator>DIT</dc:creator>
  <cp:lastModifiedBy>DIT</cp:lastModifiedBy>
  <cp:revision>6</cp:revision>
  <dcterms:created xsi:type="dcterms:W3CDTF">2013-11-05T16:03:30Z</dcterms:created>
  <dcterms:modified xsi:type="dcterms:W3CDTF">2013-11-06T12:57:59Z</dcterms:modified>
</cp:coreProperties>
</file>