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sldIdLst>
    <p:sldId id="532" r:id="rId2"/>
    <p:sldId id="533" r:id="rId3"/>
    <p:sldId id="534" r:id="rId4"/>
    <p:sldId id="535" r:id="rId5"/>
    <p:sldId id="536" r:id="rId6"/>
    <p:sldId id="537" r:id="rId7"/>
    <p:sldId id="538" r:id="rId8"/>
    <p:sldId id="539" r:id="rId9"/>
    <p:sldId id="540" r:id="rId10"/>
    <p:sldId id="54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SCAMPER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IE" b="1" dirty="0" smtClean="0"/>
              <a:t>R: Rearrange</a:t>
            </a:r>
          </a:p>
          <a:p>
            <a:pPr lvl="1">
              <a:defRPr/>
            </a:pPr>
            <a:r>
              <a:rPr lang="en-IE" b="1" dirty="0" smtClean="0"/>
              <a:t>How can you change the order of what you’ve got?</a:t>
            </a:r>
          </a:p>
          <a:p>
            <a:pPr lvl="1">
              <a:defRPr/>
            </a:pPr>
            <a:r>
              <a:rPr lang="en-IE" dirty="0" smtClean="0"/>
              <a:t>Is there a way that cause-and-effect can be swapped around in this design?</a:t>
            </a:r>
          </a:p>
          <a:p>
            <a:pPr lvl="1">
              <a:defRPr/>
            </a:pPr>
            <a:r>
              <a:rPr lang="en-IE" dirty="0" smtClean="0"/>
              <a:t>Can the design be turned upside down or sideways in development or usage ?</a:t>
            </a:r>
          </a:p>
          <a:p>
            <a:pPr lvl="1">
              <a:defRPr/>
            </a:pPr>
            <a:r>
              <a:rPr lang="en-IE" dirty="0" smtClean="0"/>
              <a:t>Can I rearrange steps in the approach or process in some way?</a:t>
            </a:r>
          </a:p>
          <a:p>
            <a:pPr lvl="1">
              <a:defRPr/>
            </a:pPr>
            <a:r>
              <a:rPr lang="en-IE" dirty="0" smtClean="0"/>
              <a:t>Can I change the order in which people contribute who are making this or using the design?</a:t>
            </a:r>
          </a:p>
          <a:p>
            <a:pPr lvl="1">
              <a:defRPr/>
            </a:pPr>
            <a:r>
              <a:rPr lang="en-IE" dirty="0" smtClean="0"/>
              <a:t>Can I change the schedule of development for this design?</a:t>
            </a:r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SCAMPER</a:t>
            </a:r>
          </a:p>
          <a:p>
            <a:r>
              <a:rPr lang="en-IE" sz="2400" dirty="0" smtClean="0"/>
              <a:t>SCAMPER was created by Robert F. </a:t>
            </a:r>
            <a:r>
              <a:rPr lang="en-IE" sz="2400" dirty="0" err="1" smtClean="0"/>
              <a:t>Eberle</a:t>
            </a:r>
            <a:r>
              <a:rPr lang="en-IE" sz="2400" dirty="0" smtClean="0"/>
              <a:t> in the early 1970s (based upon Alex Osborn’s 83 brainstorming questions). </a:t>
            </a:r>
          </a:p>
          <a:p>
            <a:r>
              <a:rPr lang="en-IE" sz="2400" dirty="0" smtClean="0"/>
              <a:t>SCAMPER is based on the idea that everything new is a modification of something that already exists</a:t>
            </a:r>
            <a:r>
              <a:rPr lang="en-IE" sz="2400" b="1" dirty="0" smtClean="0"/>
              <a:t>. </a:t>
            </a:r>
          </a:p>
          <a:p>
            <a:pPr>
              <a:defRPr/>
            </a:pPr>
            <a:r>
              <a:rPr lang="en-IE" sz="2400" dirty="0" smtClean="0"/>
              <a:t>Each letter in the an </a:t>
            </a:r>
            <a:r>
              <a:rPr lang="en-IE" sz="2400" i="1" dirty="0" err="1" smtClean="0"/>
              <a:t>initialism</a:t>
            </a:r>
            <a:r>
              <a:rPr lang="en-IE" sz="2400" dirty="0" smtClean="0"/>
              <a:t> (or </a:t>
            </a:r>
            <a:r>
              <a:rPr lang="en-IE" sz="2400" i="1" dirty="0" smtClean="0"/>
              <a:t>acronym</a:t>
            </a:r>
            <a:r>
              <a:rPr lang="en-IE" sz="2400" dirty="0" smtClean="0"/>
              <a:t>) represents a different way you can play with the characteristics of the existing idea or design.</a:t>
            </a:r>
          </a:p>
          <a:p>
            <a:pPr>
              <a:buFontTx/>
              <a:buNone/>
              <a:defRPr/>
            </a:pPr>
            <a:endParaRPr lang="en-IE" sz="2600" dirty="0"/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SCAMPER</a:t>
            </a:r>
            <a:endParaRPr lang="en-IE" dirty="0" smtClean="0"/>
          </a:p>
          <a:p>
            <a:pPr lvl="1">
              <a:defRPr/>
            </a:pPr>
            <a:r>
              <a:rPr lang="en-IE" b="1" dirty="0" smtClean="0"/>
              <a:t>S</a:t>
            </a:r>
            <a:r>
              <a:rPr lang="en-IE" dirty="0" smtClean="0"/>
              <a:t>: Substitute</a:t>
            </a:r>
          </a:p>
          <a:p>
            <a:pPr lvl="1">
              <a:defRPr/>
            </a:pPr>
            <a:r>
              <a:rPr lang="en-IE" b="1" dirty="0" smtClean="0"/>
              <a:t>C</a:t>
            </a:r>
            <a:r>
              <a:rPr lang="en-IE" dirty="0" smtClean="0"/>
              <a:t>: Combine</a:t>
            </a:r>
          </a:p>
          <a:p>
            <a:pPr lvl="1">
              <a:defRPr/>
            </a:pPr>
            <a:r>
              <a:rPr lang="en-IE" b="1" dirty="0" smtClean="0"/>
              <a:t>A</a:t>
            </a:r>
            <a:r>
              <a:rPr lang="en-IE" dirty="0" smtClean="0"/>
              <a:t>: Adapt</a:t>
            </a:r>
          </a:p>
          <a:p>
            <a:pPr lvl="1">
              <a:defRPr/>
            </a:pPr>
            <a:r>
              <a:rPr lang="en-IE" b="1" dirty="0" smtClean="0"/>
              <a:t>M</a:t>
            </a:r>
            <a:r>
              <a:rPr lang="en-IE" dirty="0" smtClean="0"/>
              <a:t>: Modify</a:t>
            </a:r>
          </a:p>
          <a:p>
            <a:pPr lvl="1">
              <a:defRPr/>
            </a:pPr>
            <a:r>
              <a:rPr lang="en-IE" b="1" dirty="0" smtClean="0"/>
              <a:t>P</a:t>
            </a:r>
            <a:r>
              <a:rPr lang="en-IE" dirty="0" smtClean="0"/>
              <a:t>: Put to Other Uses</a:t>
            </a:r>
          </a:p>
          <a:p>
            <a:pPr lvl="1">
              <a:defRPr/>
            </a:pPr>
            <a:r>
              <a:rPr lang="en-IE" b="1" dirty="0" smtClean="0"/>
              <a:t>E</a:t>
            </a:r>
            <a:r>
              <a:rPr lang="en-IE" dirty="0" smtClean="0"/>
              <a:t>: Eliminate</a:t>
            </a:r>
          </a:p>
          <a:p>
            <a:pPr lvl="1">
              <a:defRPr/>
            </a:pPr>
            <a:r>
              <a:rPr lang="en-IE" b="1" dirty="0" smtClean="0"/>
              <a:t>R</a:t>
            </a:r>
            <a:r>
              <a:rPr lang="en-IE" dirty="0" smtClean="0"/>
              <a:t>: Rearrange </a:t>
            </a:r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IE" b="1" dirty="0" smtClean="0"/>
              <a:t>S: Substitute</a:t>
            </a:r>
          </a:p>
          <a:p>
            <a:pPr lvl="1">
              <a:defRPr/>
            </a:pPr>
            <a:r>
              <a:rPr lang="en-IE" b="1" dirty="0" smtClean="0"/>
              <a:t>What else can be used instead of what you’ve got?</a:t>
            </a:r>
          </a:p>
          <a:p>
            <a:pPr lvl="1">
              <a:defRPr/>
            </a:pPr>
            <a:r>
              <a:rPr lang="en-IE" dirty="0" smtClean="0"/>
              <a:t>Are there newer materials or alternative materials that could be used in this design?</a:t>
            </a:r>
          </a:p>
          <a:p>
            <a:pPr lvl="1">
              <a:defRPr/>
            </a:pPr>
            <a:r>
              <a:rPr lang="en-IE" dirty="0" smtClean="0"/>
              <a:t>Is there a different way of using the design than originally intended?</a:t>
            </a:r>
          </a:p>
          <a:p>
            <a:pPr lvl="1">
              <a:defRPr/>
            </a:pPr>
            <a:r>
              <a:rPr lang="en-IE" dirty="0" smtClean="0"/>
              <a:t>Is there a different approach or process that can be used?</a:t>
            </a:r>
          </a:p>
          <a:p>
            <a:pPr lvl="1">
              <a:defRPr/>
            </a:pPr>
            <a:r>
              <a:rPr lang="en-IE" dirty="0" smtClean="0"/>
              <a:t>Can I change the people who are making this or using it?</a:t>
            </a:r>
          </a:p>
          <a:p>
            <a:pPr lvl="1">
              <a:defRPr/>
            </a:pPr>
            <a:r>
              <a:rPr lang="en-IE" dirty="0" smtClean="0"/>
              <a:t>Can I change the name or description of the design?</a:t>
            </a:r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2048" y="1340768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b="1" dirty="0" smtClean="0"/>
              <a:t>C: Combine</a:t>
            </a:r>
          </a:p>
          <a:p>
            <a:pPr lvl="1">
              <a:defRPr/>
            </a:pPr>
            <a:r>
              <a:rPr lang="en-IE" b="1" dirty="0" smtClean="0"/>
              <a:t>How can you bring together what you’ve got?</a:t>
            </a:r>
          </a:p>
          <a:p>
            <a:pPr lvl="1">
              <a:defRPr/>
            </a:pPr>
            <a:r>
              <a:rPr lang="en-IE" dirty="0" smtClean="0"/>
              <a:t>Is it possible to combine different materials (e.g. In the form of an alloy)?</a:t>
            </a:r>
          </a:p>
          <a:p>
            <a:pPr lvl="1">
              <a:defRPr/>
            </a:pPr>
            <a:r>
              <a:rPr lang="en-IE" dirty="0" smtClean="0"/>
              <a:t>Is it possible to combine this design with an existing design to form something new?</a:t>
            </a:r>
          </a:p>
          <a:p>
            <a:pPr lvl="1">
              <a:defRPr/>
            </a:pPr>
            <a:r>
              <a:rPr lang="en-IE" dirty="0" smtClean="0"/>
              <a:t>Is it possible to merge this approach or process with another one?</a:t>
            </a:r>
          </a:p>
          <a:p>
            <a:pPr lvl="1">
              <a:defRPr/>
            </a:pPr>
            <a:r>
              <a:rPr lang="en-IE" dirty="0" smtClean="0"/>
              <a:t>How can I combine the skills of the people who are making this or using this design?</a:t>
            </a:r>
          </a:p>
          <a:p>
            <a:pPr lvl="1">
              <a:defRPr/>
            </a:pPr>
            <a:r>
              <a:rPr lang="en-IE" dirty="0" smtClean="0"/>
              <a:t>Can I alter the design so that it combines several different functions in the same design?</a:t>
            </a:r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05272"/>
            <a:ext cx="7772400" cy="457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IE" sz="2700" b="1" dirty="0" smtClean="0"/>
              <a:t>A: Adapt</a:t>
            </a:r>
          </a:p>
          <a:p>
            <a:pPr lvl="1">
              <a:defRPr/>
            </a:pPr>
            <a:r>
              <a:rPr lang="en-IE" sz="2400" b="1" dirty="0" smtClean="0"/>
              <a:t>What else is like what you’ve got?</a:t>
            </a:r>
          </a:p>
          <a:p>
            <a:pPr lvl="1">
              <a:defRPr/>
            </a:pPr>
            <a:r>
              <a:rPr lang="en-IE" sz="2400" dirty="0" smtClean="0"/>
              <a:t>Is it possible to find something that is similar but is used in a different context?</a:t>
            </a:r>
          </a:p>
          <a:p>
            <a:pPr lvl="1">
              <a:defRPr/>
            </a:pPr>
            <a:r>
              <a:rPr lang="en-IE" sz="2400" dirty="0" smtClean="0"/>
              <a:t>What other fields should I look at for inspiration?</a:t>
            </a:r>
          </a:p>
          <a:p>
            <a:pPr lvl="1">
              <a:defRPr/>
            </a:pPr>
            <a:r>
              <a:rPr lang="en-IE" sz="2400" dirty="0" smtClean="0"/>
              <a:t>How can I adapt the existing approach or process to make it a better design?</a:t>
            </a:r>
          </a:p>
          <a:p>
            <a:pPr lvl="1">
              <a:defRPr/>
            </a:pPr>
            <a:r>
              <a:rPr lang="en-IE" sz="2400" dirty="0" smtClean="0"/>
              <a:t>How are the people who are using this design adapting it for their circumstances?</a:t>
            </a:r>
          </a:p>
          <a:p>
            <a:pPr lvl="1">
              <a:defRPr/>
            </a:pPr>
            <a:r>
              <a:rPr lang="en-IE" sz="2400" dirty="0" smtClean="0"/>
              <a:t>Is there anything in my past experience that can be used in this case?</a:t>
            </a:r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IE" b="1" dirty="0" smtClean="0"/>
              <a:t>M: Modify</a:t>
            </a:r>
          </a:p>
          <a:p>
            <a:pPr lvl="1">
              <a:defRPr/>
            </a:pPr>
            <a:r>
              <a:rPr lang="en-IE" b="1" dirty="0" smtClean="0"/>
              <a:t>What can be bigger or smaller in what you’ve got?</a:t>
            </a:r>
          </a:p>
          <a:p>
            <a:pPr lvl="1">
              <a:defRPr/>
            </a:pPr>
            <a:r>
              <a:rPr lang="en-IE" dirty="0" smtClean="0"/>
              <a:t>Can you magnify or minimise the whole design or some parts of the design?</a:t>
            </a:r>
          </a:p>
          <a:p>
            <a:pPr lvl="1">
              <a:defRPr/>
            </a:pPr>
            <a:r>
              <a:rPr lang="en-IE" dirty="0" smtClean="0"/>
              <a:t>What can I modify to make the design better?</a:t>
            </a:r>
          </a:p>
          <a:p>
            <a:pPr lvl="1">
              <a:defRPr/>
            </a:pPr>
            <a:r>
              <a:rPr lang="en-IE" dirty="0" smtClean="0"/>
              <a:t>How can I modify the approach or process that can be used to realise this design?</a:t>
            </a:r>
          </a:p>
          <a:p>
            <a:pPr lvl="1">
              <a:defRPr/>
            </a:pPr>
            <a:r>
              <a:rPr lang="en-IE" dirty="0" smtClean="0"/>
              <a:t>Would the design be improved by making any part of the design weaker or stronger?</a:t>
            </a:r>
          </a:p>
          <a:p>
            <a:pPr lvl="1">
              <a:defRPr/>
            </a:pPr>
            <a:r>
              <a:rPr lang="en-IE" dirty="0" smtClean="0"/>
              <a:t>Who else should be involved in making this or using the design?</a:t>
            </a:r>
          </a:p>
          <a:p>
            <a:pPr lvl="1">
              <a:defRPr/>
            </a:pPr>
            <a:r>
              <a:rPr lang="en-IE" dirty="0" smtClean="0"/>
              <a:t>Would multiple instances of the design be better?</a:t>
            </a:r>
          </a:p>
          <a:p>
            <a:pPr lvl="1">
              <a:defRPr/>
            </a:pPr>
            <a:endParaRPr lang="en-IE" dirty="0" smtClean="0"/>
          </a:p>
          <a:p>
            <a:pPr lvl="1">
              <a:defRPr/>
            </a:pPr>
            <a:endParaRPr lang="en-IE" dirty="0" smtClean="0"/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IE" b="1" dirty="0" smtClean="0"/>
              <a:t>P: Put to Other Uses</a:t>
            </a:r>
          </a:p>
          <a:p>
            <a:pPr lvl="1">
              <a:defRPr/>
            </a:pPr>
            <a:r>
              <a:rPr lang="en-IE" b="1" dirty="0" smtClean="0"/>
              <a:t>How can use in different ways what you’ve got?</a:t>
            </a:r>
          </a:p>
          <a:p>
            <a:pPr lvl="1">
              <a:defRPr/>
            </a:pPr>
            <a:r>
              <a:rPr lang="en-IE" dirty="0" smtClean="0"/>
              <a:t>What else can this design be used for?</a:t>
            </a:r>
          </a:p>
          <a:p>
            <a:pPr lvl="1">
              <a:defRPr/>
            </a:pPr>
            <a:r>
              <a:rPr lang="en-IE" dirty="0" smtClean="0"/>
              <a:t>Can the design be changed so that it is used for things other than originally intended?</a:t>
            </a:r>
          </a:p>
          <a:p>
            <a:pPr lvl="1">
              <a:defRPr/>
            </a:pPr>
            <a:r>
              <a:rPr lang="en-IE" dirty="0" smtClean="0"/>
              <a:t>Can the approach or process used in this design be used for other processes?</a:t>
            </a:r>
          </a:p>
          <a:p>
            <a:pPr lvl="1">
              <a:defRPr/>
            </a:pPr>
            <a:r>
              <a:rPr lang="en-IE" dirty="0" smtClean="0"/>
              <a:t>How would different kinds of people (including different ages, sizes and disabilities) use it?</a:t>
            </a:r>
          </a:p>
          <a:p>
            <a:pPr lvl="1">
              <a:defRPr/>
            </a:pPr>
            <a:r>
              <a:rPr lang="en-IE" dirty="0" smtClean="0"/>
              <a:t>Are there times, other than the time this design is intended to be used at, at which the design can be used?</a:t>
            </a:r>
          </a:p>
          <a:p>
            <a:pPr>
              <a:buFontTx/>
              <a:buNone/>
              <a:defRPr/>
            </a:pPr>
            <a:endParaRPr lang="en-IE" dirty="0"/>
          </a:p>
        </p:txBody>
      </p:sp>
      <p:pic>
        <p:nvPicPr>
          <p:cNvPr id="6" name="Picture 5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IE" b="1" dirty="0" smtClean="0"/>
              <a:t>E: Eliminate</a:t>
            </a:r>
          </a:p>
          <a:p>
            <a:pPr lvl="1">
              <a:defRPr/>
            </a:pPr>
            <a:r>
              <a:rPr lang="en-IE" b="1" dirty="0" smtClean="0"/>
              <a:t>How much can you remove or reduce what you’ve got?</a:t>
            </a:r>
          </a:p>
          <a:p>
            <a:pPr lvl="1">
              <a:defRPr/>
            </a:pPr>
            <a:r>
              <a:rPr lang="en-IE" dirty="0" smtClean="0"/>
              <a:t>What parts of the design can be eliminated to simplify it?</a:t>
            </a:r>
          </a:p>
          <a:p>
            <a:pPr lvl="1">
              <a:defRPr/>
            </a:pPr>
            <a:r>
              <a:rPr lang="en-IE" dirty="0" smtClean="0"/>
              <a:t>Can the design be split into different parts that are simpler to deal with and substitute?</a:t>
            </a:r>
          </a:p>
          <a:p>
            <a:pPr lvl="1">
              <a:defRPr/>
            </a:pPr>
            <a:r>
              <a:rPr lang="en-IE" dirty="0" smtClean="0"/>
              <a:t>Are there steps in the approach or process that can be eliminated?</a:t>
            </a:r>
          </a:p>
          <a:p>
            <a:pPr lvl="1">
              <a:defRPr/>
            </a:pPr>
            <a:r>
              <a:rPr lang="en-IE" dirty="0" smtClean="0"/>
              <a:t>Are there people who are making this that can be eliminated from the process?</a:t>
            </a:r>
          </a:p>
          <a:p>
            <a:pPr lvl="1">
              <a:defRPr/>
            </a:pPr>
            <a:r>
              <a:rPr lang="en-IE" dirty="0" smtClean="0"/>
              <a:t>Is there a temporal element to the design that can be eliminated?</a:t>
            </a:r>
          </a:p>
          <a:p>
            <a:pPr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C:\Documents and Settings\026154\Local Settings\Temporary Internet Files\Content.IE5\KHHSMF7I\MC9000528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8384" y="260648"/>
            <a:ext cx="907085" cy="91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738</Words>
  <Application>Microsoft Office PowerPoint</Application>
  <PresentationFormat>On-screen Show (4:3)</PresentationFormat>
  <Paragraphs>82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SCAMPER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116</cp:revision>
  <dcterms:created xsi:type="dcterms:W3CDTF">2012-01-26T14:18:16Z</dcterms:created>
  <dcterms:modified xsi:type="dcterms:W3CDTF">2015-03-16T21:27:09Z</dcterms:modified>
</cp:coreProperties>
</file>