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8" r:id="rId2"/>
    <p:sldId id="311" r:id="rId3"/>
    <p:sldId id="30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6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57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084CC-F9C4-454E-956B-D6793087D28E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15C37-9D0D-4942-B4BD-9C7D3C44CF0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4D3447-AD42-4A10-B8D1-21B2C89F0E02}" type="datetimeFigureOut">
              <a:rPr lang="en-IE" smtClean="0"/>
              <a:pPr/>
              <a:t>15/02/2020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789C85-EA8C-4584-B0CC-B120911351C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George </a:t>
            </a:r>
            <a:r>
              <a:rPr lang="en-IE" dirty="0" err="1"/>
              <a:t>Pólya</a:t>
            </a:r>
            <a:r>
              <a:rPr lang="en-IE" dirty="0"/>
              <a:t/>
            </a:r>
            <a:br>
              <a:rPr lang="en-IE" dirty="0"/>
            </a:br>
            <a:r>
              <a:rPr lang="en-IE" i="1" dirty="0" smtClean="0"/>
              <a:t>How to Solve It</a:t>
            </a:r>
            <a:endParaRPr lang="en-IE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2858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618856" cy="4683976"/>
          </a:xfrm>
        </p:spPr>
        <p:txBody>
          <a:bodyPr>
            <a:normAutofit fontScale="92500" lnSpcReduction="20000"/>
          </a:bodyPr>
          <a:lstStyle/>
          <a:p>
            <a:r>
              <a:rPr lang="en-IE" sz="2800" dirty="0"/>
              <a:t>Born December 13th, 1887, in Budapest.</a:t>
            </a:r>
          </a:p>
          <a:p>
            <a:r>
              <a:rPr lang="en-IE" sz="2800" dirty="0"/>
              <a:t>Died September 7th, 1985 (aged 97)</a:t>
            </a:r>
          </a:p>
          <a:p>
            <a:r>
              <a:rPr lang="en-IE" sz="2800" dirty="0"/>
              <a:t>A Hungarian mathematician and Problem Solver.</a:t>
            </a:r>
          </a:p>
          <a:p>
            <a:r>
              <a:rPr lang="en-IE" sz="2800" dirty="0"/>
              <a:t>He made fundamental contributions to </a:t>
            </a:r>
            <a:r>
              <a:rPr lang="en-IE" sz="2800" dirty="0" err="1"/>
              <a:t>combinatorics</a:t>
            </a:r>
            <a:r>
              <a:rPr lang="en-IE" sz="2800" dirty="0"/>
              <a:t>, number theory, numerical analysis and probability theory. 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dirty="0"/>
              <a:t>George </a:t>
            </a:r>
            <a:r>
              <a:rPr lang="en-IE" sz="4400" dirty="0" err="1"/>
              <a:t>Pólya</a:t>
            </a:r>
            <a:r>
              <a:rPr lang="en-IE" sz="4400" dirty="0"/>
              <a:t> </a:t>
            </a:r>
            <a:r>
              <a:rPr lang="en-IE" sz="4400" dirty="0" smtClean="0"/>
              <a:t>(</a:t>
            </a:r>
            <a:r>
              <a:rPr lang="en-IE" sz="4400" dirty="0" err="1" smtClean="0"/>
              <a:t>Pólya</a:t>
            </a:r>
            <a:r>
              <a:rPr lang="en-IE" sz="4400" dirty="0" smtClean="0"/>
              <a:t> </a:t>
            </a:r>
            <a:r>
              <a:rPr lang="en-IE" sz="4400" dirty="0" err="1" smtClean="0"/>
              <a:t>György</a:t>
            </a:r>
            <a:r>
              <a:rPr lang="en-IE" sz="4400" dirty="0" smtClean="0"/>
              <a:t>)</a:t>
            </a:r>
            <a:endParaRPr lang="en-IE" dirty="0"/>
          </a:p>
        </p:txBody>
      </p:sp>
      <p:pic>
        <p:nvPicPr>
          <p:cNvPr id="4" name="Picture 2" descr="Image result for g pol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3420000" cy="342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77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494116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err="1" smtClean="0"/>
              <a:t>Polya’s</a:t>
            </a:r>
            <a:r>
              <a:rPr lang="en-IE" sz="2400" dirty="0" smtClean="0"/>
              <a:t> </a:t>
            </a:r>
            <a:r>
              <a:rPr lang="en-IE" sz="2400" dirty="0" smtClean="0"/>
              <a:t>Camera Problem</a:t>
            </a:r>
            <a:endParaRPr lang="en-IE" sz="2400" dirty="0"/>
          </a:p>
        </p:txBody>
      </p:sp>
      <p:pic>
        <p:nvPicPr>
          <p:cNvPr id="6" name="Picture 5" descr="PolyasCamera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452" y="326794"/>
            <a:ext cx="4227540" cy="4038310"/>
          </a:xfrm>
          <a:prstGeom prst="rect">
            <a:avLst/>
          </a:prstGeom>
        </p:spPr>
      </p:pic>
      <p:pic>
        <p:nvPicPr>
          <p:cNvPr id="8" name="Picture 7" descr="PolyasCamera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2916" y="332656"/>
            <a:ext cx="4222934" cy="4032448"/>
          </a:xfrm>
          <a:prstGeom prst="rect">
            <a:avLst/>
          </a:prstGeom>
        </p:spPr>
      </p:pic>
      <p:pic>
        <p:nvPicPr>
          <p:cNvPr id="9" name="Picture 8" descr="orthicon-television-camer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4504414"/>
            <a:ext cx="3960440" cy="236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359</TotalTime>
  <Words>59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Lucida Sans Unicode</vt:lpstr>
      <vt:lpstr>Verdana</vt:lpstr>
      <vt:lpstr>Wingdings 2</vt:lpstr>
      <vt:lpstr>Wingdings 3</vt:lpstr>
      <vt:lpstr>Concourse</vt:lpstr>
      <vt:lpstr>George Pólya How to Solve It</vt:lpstr>
      <vt:lpstr>George Pólya (Pólya György)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Testing</dc:title>
  <dc:creator>dgordon</dc:creator>
  <cp:lastModifiedBy>Damian Gordon</cp:lastModifiedBy>
  <cp:revision>44</cp:revision>
  <dcterms:created xsi:type="dcterms:W3CDTF">2011-09-22T13:07:33Z</dcterms:created>
  <dcterms:modified xsi:type="dcterms:W3CDTF">2020-02-15T14:43:51Z</dcterms:modified>
</cp:coreProperties>
</file>