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308" r:id="rId2"/>
    <p:sldId id="311" r:id="rId3"/>
    <p:sldId id="30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686" autoAdjust="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357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4084CC-F9C4-454E-956B-D6793087D28E}" type="datetimeFigureOut">
              <a:rPr lang="en-IE" smtClean="0"/>
              <a:pPr/>
              <a:t>15/02/2020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D15C37-9D0D-4942-B4BD-9C7D3C44CF03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E4D3447-AD42-4A10-B8D1-21B2C89F0E02}" type="datetimeFigureOut">
              <a:rPr lang="en-IE" smtClean="0"/>
              <a:pPr/>
              <a:t>15/02/2020</a:t>
            </a:fld>
            <a:endParaRPr lang="en-I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6789C85-EA8C-4584-B0CC-B120911351C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D3447-AD42-4A10-B8D1-21B2C89F0E02}" type="datetimeFigureOut">
              <a:rPr lang="en-IE" smtClean="0"/>
              <a:pPr/>
              <a:t>15/02/2020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89C85-EA8C-4584-B0CC-B120911351C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D3447-AD42-4A10-B8D1-21B2C89F0E02}" type="datetimeFigureOut">
              <a:rPr lang="en-IE" smtClean="0"/>
              <a:pPr/>
              <a:t>15/02/2020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89C85-EA8C-4584-B0CC-B120911351C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D3447-AD42-4A10-B8D1-21B2C89F0E02}" type="datetimeFigureOut">
              <a:rPr lang="en-IE" smtClean="0"/>
              <a:pPr/>
              <a:t>15/02/2020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89C85-EA8C-4584-B0CC-B120911351CB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D3447-AD42-4A10-B8D1-21B2C89F0E02}" type="datetimeFigureOut">
              <a:rPr lang="en-IE" smtClean="0"/>
              <a:pPr/>
              <a:t>15/02/2020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89C85-EA8C-4584-B0CC-B120911351CB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D3447-AD42-4A10-B8D1-21B2C89F0E02}" type="datetimeFigureOut">
              <a:rPr lang="en-IE" smtClean="0"/>
              <a:pPr/>
              <a:t>15/02/2020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89C85-EA8C-4584-B0CC-B120911351CB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D3447-AD42-4A10-B8D1-21B2C89F0E02}" type="datetimeFigureOut">
              <a:rPr lang="en-IE" smtClean="0"/>
              <a:pPr/>
              <a:t>15/02/2020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89C85-EA8C-4584-B0CC-B120911351C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D3447-AD42-4A10-B8D1-21B2C89F0E02}" type="datetimeFigureOut">
              <a:rPr lang="en-IE" smtClean="0"/>
              <a:pPr/>
              <a:t>15/02/2020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89C85-EA8C-4584-B0CC-B120911351CB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D3447-AD42-4A10-B8D1-21B2C89F0E02}" type="datetimeFigureOut">
              <a:rPr lang="en-IE" smtClean="0"/>
              <a:pPr/>
              <a:t>15/02/2020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89C85-EA8C-4584-B0CC-B120911351C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E4D3447-AD42-4A10-B8D1-21B2C89F0E02}" type="datetimeFigureOut">
              <a:rPr lang="en-IE" smtClean="0"/>
              <a:pPr/>
              <a:t>15/02/2020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89C85-EA8C-4584-B0CC-B120911351C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E4D3447-AD42-4A10-B8D1-21B2C89F0E02}" type="datetimeFigureOut">
              <a:rPr lang="en-IE" smtClean="0"/>
              <a:pPr/>
              <a:t>15/02/2020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6789C85-EA8C-4584-B0CC-B120911351CB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E4D3447-AD42-4A10-B8D1-21B2C89F0E02}" type="datetimeFigureOut">
              <a:rPr lang="en-IE" smtClean="0"/>
              <a:pPr/>
              <a:t>15/02/2020</a:t>
            </a:fld>
            <a:endParaRPr lang="en-I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6789C85-EA8C-4584-B0CC-B120911351CB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/>
              <a:t>George </a:t>
            </a:r>
            <a:r>
              <a:rPr lang="en-IE" dirty="0" err="1"/>
              <a:t>Pólya</a:t>
            </a:r>
            <a:r>
              <a:rPr lang="en-IE" dirty="0"/>
              <a:t/>
            </a:r>
            <a:br>
              <a:rPr lang="en-IE" dirty="0"/>
            </a:br>
            <a:r>
              <a:rPr lang="en-IE" i="1" dirty="0" smtClean="0"/>
              <a:t>How to Solve It</a:t>
            </a:r>
            <a:endParaRPr lang="en-IE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28583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4618856" cy="4683976"/>
          </a:xfrm>
        </p:spPr>
        <p:txBody>
          <a:bodyPr>
            <a:normAutofit fontScale="92500" lnSpcReduction="20000"/>
          </a:bodyPr>
          <a:lstStyle/>
          <a:p>
            <a:r>
              <a:rPr lang="en-IE" sz="2800" dirty="0"/>
              <a:t>Born December 13th, 1887, in Budapest.</a:t>
            </a:r>
          </a:p>
          <a:p>
            <a:r>
              <a:rPr lang="en-IE" sz="2800" dirty="0"/>
              <a:t>Died September 7th, 1985 (aged 97)</a:t>
            </a:r>
          </a:p>
          <a:p>
            <a:r>
              <a:rPr lang="en-IE" sz="2800" dirty="0"/>
              <a:t>A Hungarian mathematician and Problem Solver.</a:t>
            </a:r>
          </a:p>
          <a:p>
            <a:r>
              <a:rPr lang="en-IE" sz="2800" dirty="0"/>
              <a:t>He made fundamental contributions to </a:t>
            </a:r>
            <a:r>
              <a:rPr lang="en-IE" sz="2800" dirty="0" err="1"/>
              <a:t>combinatorics</a:t>
            </a:r>
            <a:r>
              <a:rPr lang="en-IE" sz="2800" dirty="0"/>
              <a:t>, number theory, numerical analysis and probability theory. </a:t>
            </a:r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4400" dirty="0"/>
              <a:t>George </a:t>
            </a:r>
            <a:r>
              <a:rPr lang="en-IE" sz="4400" dirty="0" err="1"/>
              <a:t>Pólya</a:t>
            </a:r>
            <a:r>
              <a:rPr lang="en-IE" sz="4400" dirty="0"/>
              <a:t> </a:t>
            </a:r>
            <a:r>
              <a:rPr lang="en-IE" sz="4400" dirty="0" smtClean="0"/>
              <a:t>(</a:t>
            </a:r>
            <a:r>
              <a:rPr lang="en-IE" sz="4400" dirty="0" err="1" smtClean="0"/>
              <a:t>Pólya</a:t>
            </a:r>
            <a:r>
              <a:rPr lang="en-IE" sz="4400" dirty="0" smtClean="0"/>
              <a:t> </a:t>
            </a:r>
            <a:r>
              <a:rPr lang="en-IE" sz="4400" dirty="0" err="1" smtClean="0"/>
              <a:t>György</a:t>
            </a:r>
            <a:r>
              <a:rPr lang="en-IE" sz="4400" dirty="0" smtClean="0"/>
              <a:t>)</a:t>
            </a:r>
            <a:endParaRPr lang="en-IE" dirty="0"/>
          </a:p>
        </p:txBody>
      </p:sp>
      <p:pic>
        <p:nvPicPr>
          <p:cNvPr id="4" name="Picture 2" descr="Image result for g poly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844824"/>
            <a:ext cx="3420000" cy="3420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8775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11560" y="4941168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err="1" smtClean="0"/>
              <a:t>Polya’s</a:t>
            </a:r>
            <a:r>
              <a:rPr lang="en-IE" sz="2400" dirty="0" smtClean="0"/>
              <a:t> </a:t>
            </a:r>
            <a:r>
              <a:rPr lang="en-IE" sz="2400" dirty="0" smtClean="0"/>
              <a:t>Camera Problem</a:t>
            </a:r>
            <a:endParaRPr lang="en-IE" sz="2400" dirty="0"/>
          </a:p>
        </p:txBody>
      </p:sp>
      <p:pic>
        <p:nvPicPr>
          <p:cNvPr id="6" name="Picture 5" descr="PolyasCameras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2452" y="326794"/>
            <a:ext cx="4227540" cy="4038310"/>
          </a:xfrm>
          <a:prstGeom prst="rect">
            <a:avLst/>
          </a:prstGeom>
        </p:spPr>
      </p:pic>
      <p:pic>
        <p:nvPicPr>
          <p:cNvPr id="8" name="Picture 7" descr="PolyasCameras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2916" y="332656"/>
            <a:ext cx="4222934" cy="4032448"/>
          </a:xfrm>
          <a:prstGeom prst="rect">
            <a:avLst/>
          </a:prstGeom>
        </p:spPr>
      </p:pic>
      <p:pic>
        <p:nvPicPr>
          <p:cNvPr id="9" name="Picture 8" descr="orthicon-television-camera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55976" y="4504414"/>
            <a:ext cx="3960440" cy="2360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16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359</TotalTime>
  <Words>59</Words>
  <Application>Microsoft Office PowerPoint</Application>
  <PresentationFormat>On-screen Show (4:3)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Calibri</vt:lpstr>
      <vt:lpstr>Lucida Sans Unicode</vt:lpstr>
      <vt:lpstr>Verdana</vt:lpstr>
      <vt:lpstr>Wingdings 2</vt:lpstr>
      <vt:lpstr>Wingdings 3</vt:lpstr>
      <vt:lpstr>Concourse</vt:lpstr>
      <vt:lpstr>George Pólya How to Solve It</vt:lpstr>
      <vt:lpstr>George Pólya (Pólya György)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Testing</dc:title>
  <dc:creator>dgordon</dc:creator>
  <cp:lastModifiedBy>Damian Gordon</cp:lastModifiedBy>
  <cp:revision>44</cp:revision>
  <dcterms:created xsi:type="dcterms:W3CDTF">2011-09-22T13:07:33Z</dcterms:created>
  <dcterms:modified xsi:type="dcterms:W3CDTF">2020-02-15T14:43:51Z</dcterms:modified>
</cp:coreProperties>
</file>