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70" r:id="rId3"/>
    <p:sldId id="380" r:id="rId4"/>
    <p:sldId id="351" r:id="rId5"/>
    <p:sldId id="397" r:id="rId6"/>
    <p:sldId id="398" r:id="rId7"/>
    <p:sldId id="396" r:id="rId8"/>
    <p:sldId id="413" r:id="rId9"/>
    <p:sldId id="399" r:id="rId10"/>
    <p:sldId id="400" r:id="rId11"/>
    <p:sldId id="401" r:id="rId12"/>
    <p:sldId id="402" r:id="rId13"/>
    <p:sldId id="403" r:id="rId14"/>
    <p:sldId id="404" r:id="rId15"/>
    <p:sldId id="405" r:id="rId16"/>
    <p:sldId id="406" r:id="rId17"/>
    <p:sldId id="407" r:id="rId18"/>
    <p:sldId id="408" r:id="rId19"/>
    <p:sldId id="409" r:id="rId20"/>
    <p:sldId id="414" r:id="rId21"/>
    <p:sldId id="410" r:id="rId22"/>
    <p:sldId id="411" r:id="rId23"/>
    <p:sldId id="41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2BA8E-70D5-4822-AEB5-62114F66A0D2}" v="1" dt="2025-01-31T13:11:49.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01" autoAdjust="0"/>
  </p:normalViewPr>
  <p:slideViewPr>
    <p:cSldViewPr snapToGrid="0">
      <p:cViewPr varScale="1">
        <p:scale>
          <a:sx n="56" d="100"/>
          <a:sy n="56" d="100"/>
        </p:scale>
        <p:origin x="10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7102BA8E-70D5-4822-AEB5-62114F66A0D2}"/>
    <pc:docChg chg="custSel addSld modSld">
      <pc:chgData name="Damian Gordon" userId="796278f3-970d-4a3b-8137-dc597a054133" providerId="ADAL" clId="{7102BA8E-70D5-4822-AEB5-62114F66A0D2}" dt="2025-01-31T13:12:09.282" v="68" actId="20577"/>
      <pc:docMkLst>
        <pc:docMk/>
      </pc:docMkLst>
      <pc:sldChg chg="modSp add mod">
        <pc:chgData name="Damian Gordon" userId="796278f3-970d-4a3b-8137-dc597a054133" providerId="ADAL" clId="{7102BA8E-70D5-4822-AEB5-62114F66A0D2}" dt="2025-01-31T13:12:09.282" v="68" actId="20577"/>
        <pc:sldMkLst>
          <pc:docMk/>
          <pc:sldMk cId="1272778365" sldId="414"/>
        </pc:sldMkLst>
        <pc:spChg chg="mod">
          <ac:chgData name="Damian Gordon" userId="796278f3-970d-4a3b-8137-dc597a054133" providerId="ADAL" clId="{7102BA8E-70D5-4822-AEB5-62114F66A0D2}" dt="2025-01-31T13:12:09.282" v="68" actId="20577"/>
          <ac:spMkLst>
            <pc:docMk/>
            <pc:sldMk cId="1272778365" sldId="414"/>
            <ac:spMk id="3" creationId="{21E393E9-797D-2C13-5618-171EF2883034}"/>
          </ac:spMkLst>
        </pc:spChg>
      </pc:sldChg>
    </pc:docChg>
  </pc:docChgLst>
  <pc:docChgLst>
    <pc:chgData name="Damian T. Gordon" userId="7469c87ffe94b59c" providerId="LiveId" clId="{3BCFAA62-7556-4CE2-8C5D-DAE05A1F87CD}"/>
    <pc:docChg chg="undo custSel addSld delSld modSld sldOrd">
      <pc:chgData name="Damian T. Gordon" userId="7469c87ffe94b59c" providerId="LiveId" clId="{3BCFAA62-7556-4CE2-8C5D-DAE05A1F87CD}" dt="2023-01-25T19:27:27.120" v="387" actId="20577"/>
      <pc:docMkLst>
        <pc:docMk/>
      </pc:docMkLst>
      <pc:sldChg chg="modSp mod">
        <pc:chgData name="Damian T. Gordon" userId="7469c87ffe94b59c" providerId="LiveId" clId="{3BCFAA62-7556-4CE2-8C5D-DAE05A1F87CD}" dt="2023-01-25T18:33:38.310" v="286" actId="20577"/>
        <pc:sldMkLst>
          <pc:docMk/>
          <pc:sldMk cId="1274080733" sldId="260"/>
        </pc:sldMkLst>
      </pc:sldChg>
      <pc:sldChg chg="modSp mod">
        <pc:chgData name="Damian T. Gordon" userId="7469c87ffe94b59c" providerId="LiveId" clId="{3BCFAA62-7556-4CE2-8C5D-DAE05A1F87CD}" dt="2023-01-25T19:27:27.120" v="387" actId="20577"/>
        <pc:sldMkLst>
          <pc:docMk/>
          <pc:sldMk cId="0" sldId="282"/>
        </pc:sldMkLst>
      </pc:sldChg>
      <pc:sldChg chg="addSp delSp modSp add mod setBg">
        <pc:chgData name="Damian T. Gordon" userId="7469c87ffe94b59c" providerId="LiveId" clId="{3BCFAA62-7556-4CE2-8C5D-DAE05A1F87CD}" dt="2023-01-25T11:57:27.586" v="152"/>
        <pc:sldMkLst>
          <pc:docMk/>
          <pc:sldMk cId="3141046122" sldId="291"/>
        </pc:sldMkLst>
      </pc:sldChg>
      <pc:sldChg chg="add">
        <pc:chgData name="Damian T. Gordon" userId="7469c87ffe94b59c" providerId="LiveId" clId="{3BCFAA62-7556-4CE2-8C5D-DAE05A1F87CD}" dt="2023-01-25T18:28:31.123" v="185"/>
        <pc:sldMkLst>
          <pc:docMk/>
          <pc:sldMk cId="3203733637" sldId="303"/>
        </pc:sldMkLst>
      </pc:sldChg>
      <pc:sldChg chg="del">
        <pc:chgData name="Damian T. Gordon" userId="7469c87ffe94b59c" providerId="LiveId" clId="{3BCFAA62-7556-4CE2-8C5D-DAE05A1F87CD}" dt="2023-01-25T18:28:20.417" v="184" actId="2696"/>
        <pc:sldMkLst>
          <pc:docMk/>
          <pc:sldMk cId="3464740394" sldId="303"/>
        </pc:sldMkLst>
      </pc:sldChg>
      <pc:sldChg chg="modSp mod">
        <pc:chgData name="Damian T. Gordon" userId="7469c87ffe94b59c" providerId="LiveId" clId="{3BCFAA62-7556-4CE2-8C5D-DAE05A1F87CD}" dt="2023-01-25T18:31:44.521" v="263" actId="20577"/>
        <pc:sldMkLst>
          <pc:docMk/>
          <pc:sldMk cId="3954413045" sldId="318"/>
        </pc:sldMkLst>
      </pc:sldChg>
      <pc:sldChg chg="ord">
        <pc:chgData name="Damian T. Gordon" userId="7469c87ffe94b59c" providerId="LiveId" clId="{3BCFAA62-7556-4CE2-8C5D-DAE05A1F87CD}" dt="2023-01-25T18:33:12.493" v="266"/>
        <pc:sldMkLst>
          <pc:docMk/>
          <pc:sldMk cId="1389527520" sldId="325"/>
        </pc:sldMkLst>
      </pc:sldChg>
      <pc:sldChg chg="del">
        <pc:chgData name="Damian T. Gordon" userId="7469c87ffe94b59c" providerId="LiveId" clId="{3BCFAA62-7556-4CE2-8C5D-DAE05A1F87CD}" dt="2023-01-25T18:29:00.723" v="187" actId="47"/>
        <pc:sldMkLst>
          <pc:docMk/>
          <pc:sldMk cId="2670665824" sldId="339"/>
        </pc:sldMkLst>
      </pc:sldChg>
      <pc:sldChg chg="modNotesTx">
        <pc:chgData name="Damian T. Gordon" userId="7469c87ffe94b59c" providerId="LiveId" clId="{3BCFAA62-7556-4CE2-8C5D-DAE05A1F87CD}" dt="2023-01-25T18:36:20.895" v="292" actId="20577"/>
        <pc:sldMkLst>
          <pc:docMk/>
          <pc:sldMk cId="764171262" sldId="342"/>
        </pc:sldMkLst>
      </pc:sldChg>
      <pc:sldChg chg="del">
        <pc:chgData name="Damian T. Gordon" userId="7469c87ffe94b59c" providerId="LiveId" clId="{3BCFAA62-7556-4CE2-8C5D-DAE05A1F87CD}" dt="2023-01-25T18:28:20.417" v="184" actId="2696"/>
        <pc:sldMkLst>
          <pc:docMk/>
          <pc:sldMk cId="1542940693" sldId="344"/>
        </pc:sldMkLst>
      </pc:sldChg>
      <pc:sldChg chg="modSp add mod">
        <pc:chgData name="Damian T. Gordon" userId="7469c87ffe94b59c" providerId="LiveId" clId="{3BCFAA62-7556-4CE2-8C5D-DAE05A1F87CD}" dt="2023-01-25T18:30:13.614" v="225" actId="20577"/>
        <pc:sldMkLst>
          <pc:docMk/>
          <pc:sldMk cId="2556651177" sldId="344"/>
        </pc:sldMkLst>
      </pc:sldChg>
      <pc:sldChg chg="add">
        <pc:chgData name="Damian T. Gordon" userId="7469c87ffe94b59c" providerId="LiveId" clId="{3BCFAA62-7556-4CE2-8C5D-DAE05A1F87CD}" dt="2023-01-25T18:29:20.522" v="188"/>
        <pc:sldMkLst>
          <pc:docMk/>
          <pc:sldMk cId="1498306961" sldId="351"/>
        </pc:sldMkLst>
      </pc:sldChg>
      <pc:sldChg chg="del">
        <pc:chgData name="Damian T. Gordon" userId="7469c87ffe94b59c" providerId="LiveId" clId="{3BCFAA62-7556-4CE2-8C5D-DAE05A1F87CD}" dt="2023-01-25T18:28:57.201" v="186" actId="2696"/>
        <pc:sldMkLst>
          <pc:docMk/>
          <pc:sldMk cId="3047783846" sldId="351"/>
        </pc:sldMkLst>
      </pc:sldChg>
      <pc:sldChg chg="del">
        <pc:chgData name="Damian T. Gordon" userId="7469c87ffe94b59c" providerId="LiveId" clId="{3BCFAA62-7556-4CE2-8C5D-DAE05A1F87CD}" dt="2023-01-25T18:28:57.201" v="186" actId="2696"/>
        <pc:sldMkLst>
          <pc:docMk/>
          <pc:sldMk cId="1802447839" sldId="357"/>
        </pc:sldMkLst>
      </pc:sldChg>
      <pc:sldChg chg="add">
        <pc:chgData name="Damian T. Gordon" userId="7469c87ffe94b59c" providerId="LiveId" clId="{3BCFAA62-7556-4CE2-8C5D-DAE05A1F87CD}" dt="2023-01-25T18:29:20.522" v="188"/>
        <pc:sldMkLst>
          <pc:docMk/>
          <pc:sldMk cId="2699118812" sldId="357"/>
        </pc:sldMkLst>
      </pc:sldChg>
      <pc:sldChg chg="add">
        <pc:chgData name="Damian T. Gordon" userId="7469c87ffe94b59c" providerId="LiveId" clId="{3BCFAA62-7556-4CE2-8C5D-DAE05A1F87CD}" dt="2023-01-25T18:29:20.522" v="188"/>
        <pc:sldMkLst>
          <pc:docMk/>
          <pc:sldMk cId="3632145314" sldId="360"/>
        </pc:sldMkLst>
      </pc:sldChg>
      <pc:sldChg chg="del">
        <pc:chgData name="Damian T. Gordon" userId="7469c87ffe94b59c" providerId="LiveId" clId="{3BCFAA62-7556-4CE2-8C5D-DAE05A1F87CD}" dt="2023-01-25T18:28:57.201" v="186" actId="2696"/>
        <pc:sldMkLst>
          <pc:docMk/>
          <pc:sldMk cId="4131572757" sldId="360"/>
        </pc:sldMkLst>
      </pc:sldChg>
      <pc:sldChg chg="del">
        <pc:chgData name="Damian T. Gordon" userId="7469c87ffe94b59c" providerId="LiveId" clId="{3BCFAA62-7556-4CE2-8C5D-DAE05A1F87CD}" dt="2023-01-25T18:28:57.201" v="186" actId="2696"/>
        <pc:sldMkLst>
          <pc:docMk/>
          <pc:sldMk cId="2641846190" sldId="369"/>
        </pc:sldMkLst>
      </pc:sldChg>
      <pc:sldChg chg="add">
        <pc:chgData name="Damian T. Gordon" userId="7469c87ffe94b59c" providerId="LiveId" clId="{3BCFAA62-7556-4CE2-8C5D-DAE05A1F87CD}" dt="2023-01-25T18:29:20.522" v="188"/>
        <pc:sldMkLst>
          <pc:docMk/>
          <pc:sldMk cId="2729063883" sldId="369"/>
        </pc:sldMkLst>
      </pc:sldChg>
      <pc:sldChg chg="modSp add mod ord">
        <pc:chgData name="Damian T. Gordon" userId="7469c87ffe94b59c" providerId="LiveId" clId="{3BCFAA62-7556-4CE2-8C5D-DAE05A1F87CD}" dt="2023-01-25T18:33:04.335" v="264" actId="1076"/>
        <pc:sldMkLst>
          <pc:docMk/>
          <pc:sldMk cId="1119285798" sldId="381"/>
        </pc:sldMkLst>
      </pc:sldChg>
      <pc:sldChg chg="del">
        <pc:chgData name="Damian T. Gordon" userId="7469c87ffe94b59c" providerId="LiveId" clId="{3BCFAA62-7556-4CE2-8C5D-DAE05A1F87CD}" dt="2023-01-25T18:28:57.201" v="186" actId="2696"/>
        <pc:sldMkLst>
          <pc:docMk/>
          <pc:sldMk cId="3764992313" sldId="381"/>
        </pc:sldMkLst>
      </pc:sldChg>
      <pc:sldChg chg="addSp delSp modSp">
        <pc:chgData name="Damian T. Gordon" userId="7469c87ffe94b59c" providerId="LiveId" clId="{3BCFAA62-7556-4CE2-8C5D-DAE05A1F87CD}" dt="2023-01-25T11:53:35.996" v="113"/>
        <pc:sldMkLst>
          <pc:docMk/>
          <pc:sldMk cId="2545878019" sldId="386"/>
        </pc:sldMkLst>
      </pc:sldChg>
      <pc:sldChg chg="modSp mod">
        <pc:chgData name="Damian T. Gordon" userId="7469c87ffe94b59c" providerId="LiveId" clId="{3BCFAA62-7556-4CE2-8C5D-DAE05A1F87CD}" dt="2023-01-25T19:07:27.927" v="376" actId="207"/>
        <pc:sldMkLst>
          <pc:docMk/>
          <pc:sldMk cId="2013232479" sldId="387"/>
        </pc:sldMkLst>
      </pc:sldChg>
      <pc:sldChg chg="del">
        <pc:chgData name="Damian T. Gordon" userId="7469c87ffe94b59c" providerId="LiveId" clId="{3BCFAA62-7556-4CE2-8C5D-DAE05A1F87CD}" dt="2023-01-25T18:28:57.201" v="186" actId="2696"/>
        <pc:sldMkLst>
          <pc:docMk/>
          <pc:sldMk cId="1584866570" sldId="393"/>
        </pc:sldMkLst>
      </pc:sldChg>
      <pc:sldChg chg="add">
        <pc:chgData name="Damian T. Gordon" userId="7469c87ffe94b59c" providerId="LiveId" clId="{3BCFAA62-7556-4CE2-8C5D-DAE05A1F87CD}" dt="2023-01-25T18:29:20.522" v="188"/>
        <pc:sldMkLst>
          <pc:docMk/>
          <pc:sldMk cId="4257104562" sldId="393"/>
        </pc:sldMkLst>
      </pc:sldChg>
      <pc:sldChg chg="add del">
        <pc:chgData name="Damian T. Gordon" userId="7469c87ffe94b59c" providerId="LiveId" clId="{3BCFAA62-7556-4CE2-8C5D-DAE05A1F87CD}" dt="2023-01-25T18:28:20.417" v="184" actId="2696"/>
        <pc:sldMkLst>
          <pc:docMk/>
          <pc:sldMk cId="377529172" sldId="394"/>
        </pc:sldMkLst>
      </pc:sldChg>
      <pc:sldChg chg="add">
        <pc:chgData name="Damian T. Gordon" userId="7469c87ffe94b59c" providerId="LiveId" clId="{3BCFAA62-7556-4CE2-8C5D-DAE05A1F87CD}" dt="2023-01-25T18:28:31.123" v="185"/>
        <pc:sldMkLst>
          <pc:docMk/>
          <pc:sldMk cId="706475874" sldId="394"/>
        </pc:sldMkLst>
      </pc:sldChg>
    </pc:docChg>
  </pc:docChgLst>
  <pc:docChgLst>
    <pc:chgData name="Damian T. Gordon" userId="7469c87ffe94b59c" providerId="LiveId" clId="{08DF57DB-DC94-41E4-99C0-8AA679BA2A0D}"/>
    <pc:docChg chg="undo custSel addSld delSld modSld sldOrd modMainMaster">
      <pc:chgData name="Damian T. Gordon" userId="7469c87ffe94b59c" providerId="LiveId" clId="{08DF57DB-DC94-41E4-99C0-8AA679BA2A0D}" dt="2023-01-22T18:24:27.653" v="8705" actId="1076"/>
      <pc:docMkLst>
        <pc:docMk/>
      </pc:docMkLst>
      <pc:sldChg chg="addSp delSp modSp new mod ord setBg">
        <pc:chgData name="Damian T. Gordon" userId="7469c87ffe94b59c" providerId="LiveId" clId="{08DF57DB-DC94-41E4-99C0-8AA679BA2A0D}" dt="2023-01-22T18:20:25.499" v="8679"/>
        <pc:sldMkLst>
          <pc:docMk/>
          <pc:sldMk cId="3483360981" sldId="256"/>
        </pc:sldMkLst>
      </pc:sldChg>
      <pc:sldChg chg="addSp delSp modSp add mod setBg delDesignElem">
        <pc:chgData name="Damian T. Gordon" userId="7469c87ffe94b59c" providerId="LiveId" clId="{08DF57DB-DC94-41E4-99C0-8AA679BA2A0D}" dt="2023-01-15T14:17:16.289" v="4771" actId="14100"/>
        <pc:sldMkLst>
          <pc:docMk/>
          <pc:sldMk cId="2308680994" sldId="257"/>
        </pc:sldMkLst>
      </pc:sldChg>
      <pc:sldChg chg="add">
        <pc:chgData name="Damian T. Gordon" userId="7469c87ffe94b59c" providerId="LiveId" clId="{08DF57DB-DC94-41E4-99C0-8AA679BA2A0D}" dt="2023-01-14T12:15:43.940" v="3149"/>
        <pc:sldMkLst>
          <pc:docMk/>
          <pc:sldMk cId="1299967068" sldId="258"/>
        </pc:sldMkLst>
      </pc:sldChg>
      <pc:sldChg chg="addSp modSp add del mod setBg">
        <pc:chgData name="Damian T. Gordon" userId="7469c87ffe94b59c" providerId="LiveId" clId="{08DF57DB-DC94-41E4-99C0-8AA679BA2A0D}" dt="2023-01-14T12:15:37.703" v="3147" actId="2696"/>
        <pc:sldMkLst>
          <pc:docMk/>
          <pc:sldMk cId="4178296130" sldId="258"/>
        </pc:sldMkLst>
      </pc:sldChg>
      <pc:sldChg chg="addSp delSp modSp add mod ord setBg">
        <pc:chgData name="Damian T. Gordon" userId="7469c87ffe94b59c" providerId="LiveId" clId="{08DF57DB-DC94-41E4-99C0-8AA679BA2A0D}" dt="2023-01-22T18:20:25.499" v="8679"/>
        <pc:sldMkLst>
          <pc:docMk/>
          <pc:sldMk cId="0" sldId="259"/>
        </pc:sldMkLst>
      </pc:sldChg>
      <pc:sldChg chg="addSp delSp modSp add del mod setBg">
        <pc:chgData name="Damian T. Gordon" userId="7469c87ffe94b59c" providerId="LiveId" clId="{08DF57DB-DC94-41E4-99C0-8AA679BA2A0D}" dt="2023-01-09T01:43:10.664" v="303" actId="47"/>
        <pc:sldMkLst>
          <pc:docMk/>
          <pc:sldMk cId="921712749" sldId="259"/>
        </pc:sldMkLst>
      </pc:sldChg>
      <pc:sldChg chg="modSp add mod">
        <pc:chgData name="Damian T. Gordon" userId="7469c87ffe94b59c" providerId="LiveId" clId="{08DF57DB-DC94-41E4-99C0-8AA679BA2A0D}" dt="2023-01-14T12:22:22.839" v="3268" actId="20577"/>
        <pc:sldMkLst>
          <pc:docMk/>
          <pc:sldMk cId="1274080733" sldId="260"/>
        </pc:sldMkLst>
      </pc:sldChg>
      <pc:sldChg chg="addSp modSp add mod modClrScheme chgLayout">
        <pc:chgData name="Damian T. Gordon" userId="7469c87ffe94b59c" providerId="LiveId" clId="{08DF57DB-DC94-41E4-99C0-8AA679BA2A0D}" dt="2023-01-21T01:36:36.129" v="7641" actId="20577"/>
        <pc:sldMkLst>
          <pc:docMk/>
          <pc:sldMk cId="1158898994" sldId="261"/>
        </pc:sldMkLst>
      </pc:sldChg>
      <pc:sldChg chg="addSp delSp modSp add del mod setBg">
        <pc:chgData name="Damian T. Gordon" userId="7469c87ffe94b59c" providerId="LiveId" clId="{08DF57DB-DC94-41E4-99C0-8AA679BA2A0D}" dt="2023-01-14T12:15:37.703" v="3147" actId="2696"/>
        <pc:sldMkLst>
          <pc:docMk/>
          <pc:sldMk cId="2281502214" sldId="262"/>
        </pc:sldMkLst>
      </pc:sldChg>
      <pc:sldChg chg="delSp add setBg delDesignElem">
        <pc:chgData name="Damian T. Gordon" userId="7469c87ffe94b59c" providerId="LiveId" clId="{08DF57DB-DC94-41E4-99C0-8AA679BA2A0D}" dt="2023-01-14T12:15:43.940" v="3149"/>
        <pc:sldMkLst>
          <pc:docMk/>
          <pc:sldMk cId="3924352240" sldId="262"/>
        </pc:sldMkLst>
      </pc:sldChg>
      <pc:sldChg chg="addSp delSp modSp add del mod">
        <pc:chgData name="Damian T. Gordon" userId="7469c87ffe94b59c" providerId="LiveId" clId="{08DF57DB-DC94-41E4-99C0-8AA679BA2A0D}" dt="2023-01-15T20:08:26.890" v="5194" actId="47"/>
        <pc:sldMkLst>
          <pc:docMk/>
          <pc:sldMk cId="1090248048" sldId="263"/>
        </pc:sldMkLst>
      </pc:sldChg>
      <pc:sldChg chg="addSp delSp modSp add mod">
        <pc:chgData name="Damian T. Gordon" userId="7469c87ffe94b59c" providerId="LiveId" clId="{08DF57DB-DC94-41E4-99C0-8AA679BA2A0D}" dt="2023-01-15T20:09:15.355" v="5248" actId="1035"/>
        <pc:sldMkLst>
          <pc:docMk/>
          <pc:sldMk cId="3829086497" sldId="264"/>
        </pc:sldMkLst>
      </pc:sldChg>
      <pc:sldChg chg="addSp delSp modSp add mod ord modClrScheme chgLayout">
        <pc:chgData name="Damian T. Gordon" userId="7469c87ffe94b59c" providerId="LiveId" clId="{08DF57DB-DC94-41E4-99C0-8AA679BA2A0D}" dt="2023-01-21T01:30:39.808" v="7222" actId="20577"/>
        <pc:sldMkLst>
          <pc:docMk/>
          <pc:sldMk cId="3999058684" sldId="265"/>
        </pc:sldMkLst>
      </pc:sldChg>
      <pc:sldChg chg="modSp add mod">
        <pc:chgData name="Damian T. Gordon" userId="7469c87ffe94b59c" providerId="LiveId" clId="{08DF57DB-DC94-41E4-99C0-8AA679BA2A0D}" dt="2023-01-21T23:23:10.423" v="8324" actId="27636"/>
        <pc:sldMkLst>
          <pc:docMk/>
          <pc:sldMk cId="822702357" sldId="266"/>
        </pc:sldMkLst>
      </pc:sldChg>
      <pc:sldChg chg="modSp add mod">
        <pc:chgData name="Damian T. Gordon" userId="7469c87ffe94b59c" providerId="LiveId" clId="{08DF57DB-DC94-41E4-99C0-8AA679BA2A0D}" dt="2023-01-21T01:32:34.359" v="7345" actId="20577"/>
        <pc:sldMkLst>
          <pc:docMk/>
          <pc:sldMk cId="421676973" sldId="267"/>
        </pc:sldMkLst>
      </pc:sldChg>
      <pc:sldChg chg="modSp add mod ord">
        <pc:chgData name="Damian T. Gordon" userId="7469c87ffe94b59c" providerId="LiveId" clId="{08DF57DB-DC94-41E4-99C0-8AA679BA2A0D}" dt="2023-01-21T01:31:38.688" v="7319" actId="20577"/>
        <pc:sldMkLst>
          <pc:docMk/>
          <pc:sldMk cId="3778161222" sldId="268"/>
        </pc:sldMkLst>
      </pc:sldChg>
      <pc:sldChg chg="modSp add mod">
        <pc:chgData name="Damian T. Gordon" userId="7469c87ffe94b59c" providerId="LiveId" clId="{08DF57DB-DC94-41E4-99C0-8AA679BA2A0D}" dt="2023-01-21T01:35:13.192" v="7635"/>
        <pc:sldMkLst>
          <pc:docMk/>
          <pc:sldMk cId="3540811684" sldId="269"/>
        </pc:sldMkLst>
      </pc:sldChg>
      <pc:sldChg chg="addSp delSp modSp add mod">
        <pc:chgData name="Damian T. Gordon" userId="7469c87ffe94b59c" providerId="LiveId" clId="{08DF57DB-DC94-41E4-99C0-8AA679BA2A0D}" dt="2023-01-09T02:17:46.301" v="2303" actId="22"/>
        <pc:sldMkLst>
          <pc:docMk/>
          <pc:sldMk cId="4293106359" sldId="270"/>
        </pc:sldMkLst>
      </pc:sldChg>
      <pc:sldChg chg="addSp delSp modSp add mod ord">
        <pc:chgData name="Damian T. Gordon" userId="7469c87ffe94b59c" providerId="LiveId" clId="{08DF57DB-DC94-41E4-99C0-8AA679BA2A0D}" dt="2023-01-20T00:52:38.705" v="5677" actId="478"/>
        <pc:sldMkLst>
          <pc:docMk/>
          <pc:sldMk cId="3229871348" sldId="271"/>
        </pc:sldMkLst>
      </pc:sldChg>
      <pc:sldChg chg="add">
        <pc:chgData name="Damian T. Gordon" userId="7469c87ffe94b59c" providerId="LiveId" clId="{08DF57DB-DC94-41E4-99C0-8AA679BA2A0D}" dt="2023-01-15T01:18:43.043" v="4614"/>
        <pc:sldMkLst>
          <pc:docMk/>
          <pc:sldMk cId="610506104" sldId="272"/>
        </pc:sldMkLst>
      </pc:sldChg>
      <pc:sldChg chg="modSp add del mod">
        <pc:chgData name="Damian T. Gordon" userId="7469c87ffe94b59c" providerId="LiveId" clId="{08DF57DB-DC94-41E4-99C0-8AA679BA2A0D}" dt="2023-01-15T01:18:35.969" v="4613" actId="2696"/>
        <pc:sldMkLst>
          <pc:docMk/>
          <pc:sldMk cId="1974147039" sldId="272"/>
        </pc:sldMkLst>
      </pc:sldChg>
      <pc:sldChg chg="addSp delSp modSp add mod ord setBg">
        <pc:chgData name="Damian T. Gordon" userId="7469c87ffe94b59c" providerId="LiveId" clId="{08DF57DB-DC94-41E4-99C0-8AA679BA2A0D}" dt="2023-01-22T18:20:25.499" v="8679"/>
        <pc:sldMkLst>
          <pc:docMk/>
          <pc:sldMk cId="998619078" sldId="273"/>
        </pc:sldMkLst>
      </pc:sldChg>
      <pc:sldChg chg="addSp delSp modSp add del mod">
        <pc:chgData name="Damian T. Gordon" userId="7469c87ffe94b59c" providerId="LiveId" clId="{08DF57DB-DC94-41E4-99C0-8AA679BA2A0D}" dt="2023-01-15T01:18:35.969" v="4613" actId="2696"/>
        <pc:sldMkLst>
          <pc:docMk/>
          <pc:sldMk cId="2112312851" sldId="273"/>
        </pc:sldMkLst>
      </pc:sldChg>
      <pc:sldChg chg="modSp add del mod ord">
        <pc:chgData name="Damian T. Gordon" userId="7469c87ffe94b59c" providerId="LiveId" clId="{08DF57DB-DC94-41E4-99C0-8AA679BA2A0D}" dt="2023-01-18T22:29:35.454" v="5587" actId="47"/>
        <pc:sldMkLst>
          <pc:docMk/>
          <pc:sldMk cId="0" sldId="276"/>
        </pc:sldMkLst>
      </pc:sldChg>
      <pc:sldChg chg="add del ord">
        <pc:chgData name="Damian T. Gordon" userId="7469c87ffe94b59c" providerId="LiveId" clId="{08DF57DB-DC94-41E4-99C0-8AA679BA2A0D}" dt="2023-01-18T22:29:35.454" v="5587" actId="47"/>
        <pc:sldMkLst>
          <pc:docMk/>
          <pc:sldMk cId="0" sldId="277"/>
        </pc:sldMkLst>
      </pc:sldChg>
      <pc:sldChg chg="addSp delSp modSp add del mod">
        <pc:chgData name="Damian T. Gordon" userId="7469c87ffe94b59c" providerId="LiveId" clId="{08DF57DB-DC94-41E4-99C0-8AA679BA2A0D}" dt="2023-01-18T22:29:35.454" v="5587" actId="47"/>
        <pc:sldMkLst>
          <pc:docMk/>
          <pc:sldMk cId="0" sldId="278"/>
        </pc:sldMkLst>
      </pc:sldChg>
      <pc:sldChg chg="delSp modSp add mod">
        <pc:chgData name="Damian T. Gordon" userId="7469c87ffe94b59c" providerId="LiveId" clId="{08DF57DB-DC94-41E4-99C0-8AA679BA2A0D}" dt="2023-01-18T22:32:02.853" v="5618" actId="20577"/>
        <pc:sldMkLst>
          <pc:docMk/>
          <pc:sldMk cId="0" sldId="282"/>
        </pc:sldMkLst>
      </pc:sldChg>
      <pc:sldChg chg="addSp delSp modSp add mod setBg addAnim setClrOvrMap">
        <pc:chgData name="Damian T. Gordon" userId="7469c87ffe94b59c" providerId="LiveId" clId="{08DF57DB-DC94-41E4-99C0-8AA679BA2A0D}" dt="2023-01-22T18:20:25.499" v="8679"/>
        <pc:sldMkLst>
          <pc:docMk/>
          <pc:sldMk cId="0" sldId="301"/>
        </pc:sldMkLst>
      </pc:sldChg>
      <pc:sldChg chg="delSp modSp add mod ord">
        <pc:chgData name="Damian T. Gordon" userId="7469c87ffe94b59c" providerId="LiveId" clId="{08DF57DB-DC94-41E4-99C0-8AA679BA2A0D}" dt="2023-01-15T14:08:31.217" v="4752"/>
        <pc:sldMkLst>
          <pc:docMk/>
          <pc:sldMk cId="3464740394" sldId="303"/>
        </pc:sldMkLst>
      </pc:sldChg>
      <pc:sldChg chg="addSp delSp modSp add mod">
        <pc:chgData name="Damian T. Gordon" userId="7469c87ffe94b59c" providerId="LiveId" clId="{08DF57DB-DC94-41E4-99C0-8AA679BA2A0D}" dt="2023-01-22T18:22:16.967" v="8702" actId="1076"/>
        <pc:sldMkLst>
          <pc:docMk/>
          <pc:sldMk cId="488193545" sldId="308"/>
        </pc:sldMkLst>
      </pc:sldChg>
      <pc:sldChg chg="addSp modSp add del mod setBg">
        <pc:chgData name="Damian T. Gordon" userId="7469c87ffe94b59c" providerId="LiveId" clId="{08DF57DB-DC94-41E4-99C0-8AA679BA2A0D}" dt="2023-01-18T22:29:35.454" v="5587" actId="47"/>
        <pc:sldMkLst>
          <pc:docMk/>
          <pc:sldMk cId="0" sldId="311"/>
        </pc:sldMkLst>
      </pc:sldChg>
      <pc:sldChg chg="addSp modSp add del mod setBg">
        <pc:chgData name="Damian T. Gordon" userId="7469c87ffe94b59c" providerId="LiveId" clId="{08DF57DB-DC94-41E4-99C0-8AA679BA2A0D}" dt="2023-01-18T22:29:35.454" v="5587" actId="47"/>
        <pc:sldMkLst>
          <pc:docMk/>
          <pc:sldMk cId="0" sldId="312"/>
        </pc:sldMkLst>
      </pc:sldChg>
      <pc:sldChg chg="modSp add del mod">
        <pc:chgData name="Damian T. Gordon" userId="7469c87ffe94b59c" providerId="LiveId" clId="{08DF57DB-DC94-41E4-99C0-8AA679BA2A0D}" dt="2023-01-18T22:29:35.454" v="5587" actId="47"/>
        <pc:sldMkLst>
          <pc:docMk/>
          <pc:sldMk cId="0" sldId="313"/>
        </pc:sldMkLst>
      </pc:sldChg>
      <pc:sldChg chg="addSp delSp modSp add mod ord setBg setClrOvrMap">
        <pc:chgData name="Damian T. Gordon" userId="7469c87ffe94b59c" providerId="LiveId" clId="{08DF57DB-DC94-41E4-99C0-8AA679BA2A0D}" dt="2023-01-22T18:20:25.499" v="8679"/>
        <pc:sldMkLst>
          <pc:docMk/>
          <pc:sldMk cId="2560119160" sldId="314"/>
        </pc:sldMkLst>
      </pc:sldChg>
      <pc:sldChg chg="addSp delSp modSp add mod ord setBg">
        <pc:chgData name="Damian T. Gordon" userId="7469c87ffe94b59c" providerId="LiveId" clId="{08DF57DB-DC94-41E4-99C0-8AA679BA2A0D}" dt="2023-01-22T18:20:25.499" v="8679"/>
        <pc:sldMkLst>
          <pc:docMk/>
          <pc:sldMk cId="3485795474" sldId="315"/>
        </pc:sldMkLst>
      </pc:sldChg>
      <pc:sldChg chg="add">
        <pc:chgData name="Damian T. Gordon" userId="7469c87ffe94b59c" providerId="LiveId" clId="{08DF57DB-DC94-41E4-99C0-8AA679BA2A0D}" dt="2023-01-13T10:09:45.634" v="2492"/>
        <pc:sldMkLst>
          <pc:docMk/>
          <pc:sldMk cId="3589455383" sldId="316"/>
        </pc:sldMkLst>
      </pc:sldChg>
      <pc:sldChg chg="addSp delSp modSp add mod">
        <pc:chgData name="Damian T. Gordon" userId="7469c87ffe94b59c" providerId="LiveId" clId="{08DF57DB-DC94-41E4-99C0-8AA679BA2A0D}" dt="2023-01-20T09:49:38.149" v="5917" actId="478"/>
        <pc:sldMkLst>
          <pc:docMk/>
          <pc:sldMk cId="1668451209" sldId="317"/>
        </pc:sldMkLst>
      </pc:sldChg>
      <pc:sldChg chg="addSp delSp modSp add del mod ord">
        <pc:chgData name="Damian T. Gordon" userId="7469c87ffe94b59c" providerId="LiveId" clId="{08DF57DB-DC94-41E4-99C0-8AA679BA2A0D}" dt="2023-01-14T12:15:37.703" v="3147" actId="2696"/>
        <pc:sldMkLst>
          <pc:docMk/>
          <pc:sldMk cId="1979011971" sldId="317"/>
        </pc:sldMkLst>
      </pc:sldChg>
      <pc:sldChg chg="modSp add mod">
        <pc:chgData name="Damian T. Gordon" userId="7469c87ffe94b59c" providerId="LiveId" clId="{08DF57DB-DC94-41E4-99C0-8AA679BA2A0D}" dt="2023-01-15T00:37:24.092" v="3742" actId="20577"/>
        <pc:sldMkLst>
          <pc:docMk/>
          <pc:sldMk cId="3954413045" sldId="318"/>
        </pc:sldMkLst>
      </pc:sldChg>
      <pc:sldChg chg="add">
        <pc:chgData name="Damian T. Gordon" userId="7469c87ffe94b59c" providerId="LiveId" clId="{08DF57DB-DC94-41E4-99C0-8AA679BA2A0D}" dt="2023-01-13T10:28:47.917" v="2651"/>
        <pc:sldMkLst>
          <pc:docMk/>
          <pc:sldMk cId="2483986220" sldId="319"/>
        </pc:sldMkLst>
      </pc:sldChg>
      <pc:sldChg chg="add del ord">
        <pc:chgData name="Damian T. Gordon" userId="7469c87ffe94b59c" providerId="LiveId" clId="{08DF57DB-DC94-41E4-99C0-8AA679BA2A0D}" dt="2023-01-13T10:31:13.848" v="2715" actId="47"/>
        <pc:sldMkLst>
          <pc:docMk/>
          <pc:sldMk cId="293490519" sldId="320"/>
        </pc:sldMkLst>
      </pc:sldChg>
      <pc:sldChg chg="addSp delSp modSp add mod ord">
        <pc:chgData name="Damian T. Gordon" userId="7469c87ffe94b59c" providerId="LiveId" clId="{08DF57DB-DC94-41E4-99C0-8AA679BA2A0D}" dt="2023-01-15T14:17:52.807" v="4777" actId="478"/>
        <pc:sldMkLst>
          <pc:docMk/>
          <pc:sldMk cId="1569705576" sldId="320"/>
        </pc:sldMkLst>
      </pc:sldChg>
      <pc:sldChg chg="add del">
        <pc:chgData name="Damian T. Gordon" userId="7469c87ffe94b59c" providerId="LiveId" clId="{08DF57DB-DC94-41E4-99C0-8AA679BA2A0D}" dt="2023-01-18T22:29:35.454" v="5587" actId="47"/>
        <pc:sldMkLst>
          <pc:docMk/>
          <pc:sldMk cId="416627078" sldId="321"/>
        </pc:sldMkLst>
      </pc:sldChg>
      <pc:sldChg chg="addSp delSp modSp add del mod setBg delDesignElem">
        <pc:chgData name="Damian T. Gordon" userId="7469c87ffe94b59c" providerId="LiveId" clId="{08DF57DB-DC94-41E4-99C0-8AA679BA2A0D}" dt="2023-01-14T12:15:37.703" v="3147" actId="2696"/>
        <pc:sldMkLst>
          <pc:docMk/>
          <pc:sldMk cId="107567862" sldId="322"/>
        </pc:sldMkLst>
      </pc:sldChg>
      <pc:sldChg chg="add">
        <pc:chgData name="Damian T. Gordon" userId="7469c87ffe94b59c" providerId="LiveId" clId="{08DF57DB-DC94-41E4-99C0-8AA679BA2A0D}" dt="2023-01-14T12:15:43.940" v="3149"/>
        <pc:sldMkLst>
          <pc:docMk/>
          <pc:sldMk cId="2237097056" sldId="322"/>
        </pc:sldMkLst>
      </pc:sldChg>
      <pc:sldChg chg="add">
        <pc:chgData name="Damian T. Gordon" userId="7469c87ffe94b59c" providerId="LiveId" clId="{08DF57DB-DC94-41E4-99C0-8AA679BA2A0D}" dt="2023-01-14T12:15:43.940" v="3149"/>
        <pc:sldMkLst>
          <pc:docMk/>
          <pc:sldMk cId="463765491" sldId="323"/>
        </pc:sldMkLst>
      </pc:sldChg>
      <pc:sldChg chg="delSp add del mod">
        <pc:chgData name="Damian T. Gordon" userId="7469c87ffe94b59c" providerId="LiveId" clId="{08DF57DB-DC94-41E4-99C0-8AA679BA2A0D}" dt="2023-01-14T12:15:37.703" v="3147" actId="2696"/>
        <pc:sldMkLst>
          <pc:docMk/>
          <pc:sldMk cId="2408117353" sldId="323"/>
        </pc:sldMkLst>
      </pc:sldChg>
      <pc:sldChg chg="add">
        <pc:chgData name="Damian T. Gordon" userId="7469c87ffe94b59c" providerId="LiveId" clId="{08DF57DB-DC94-41E4-99C0-8AA679BA2A0D}" dt="2023-01-14T12:15:43.940" v="3149"/>
        <pc:sldMkLst>
          <pc:docMk/>
          <pc:sldMk cId="1267830353" sldId="324"/>
        </pc:sldMkLst>
      </pc:sldChg>
      <pc:sldChg chg="delSp add del mod">
        <pc:chgData name="Damian T. Gordon" userId="7469c87ffe94b59c" providerId="LiveId" clId="{08DF57DB-DC94-41E4-99C0-8AA679BA2A0D}" dt="2023-01-14T12:15:37.703" v="3147" actId="2696"/>
        <pc:sldMkLst>
          <pc:docMk/>
          <pc:sldMk cId="1663392192" sldId="324"/>
        </pc:sldMkLst>
      </pc:sldChg>
      <pc:sldChg chg="add">
        <pc:chgData name="Damian T. Gordon" userId="7469c87ffe94b59c" providerId="LiveId" clId="{08DF57DB-DC94-41E4-99C0-8AA679BA2A0D}" dt="2023-01-14T12:15:43.940" v="3149"/>
        <pc:sldMkLst>
          <pc:docMk/>
          <pc:sldMk cId="1389527520" sldId="325"/>
        </pc:sldMkLst>
      </pc:sldChg>
      <pc:sldChg chg="add del">
        <pc:chgData name="Damian T. Gordon" userId="7469c87ffe94b59c" providerId="LiveId" clId="{08DF57DB-DC94-41E4-99C0-8AA679BA2A0D}" dt="2023-01-14T12:15:37.703" v="3147" actId="2696"/>
        <pc:sldMkLst>
          <pc:docMk/>
          <pc:sldMk cId="1669691379" sldId="325"/>
        </pc:sldMkLst>
      </pc:sldChg>
      <pc:sldChg chg="add">
        <pc:chgData name="Damian T. Gordon" userId="7469c87ffe94b59c" providerId="LiveId" clId="{08DF57DB-DC94-41E4-99C0-8AA679BA2A0D}" dt="2023-01-15T01:18:43.043" v="4614"/>
        <pc:sldMkLst>
          <pc:docMk/>
          <pc:sldMk cId="888344464" sldId="326"/>
        </pc:sldMkLst>
      </pc:sldChg>
      <pc:sldChg chg="add del">
        <pc:chgData name="Damian T. Gordon" userId="7469c87ffe94b59c" providerId="LiveId" clId="{08DF57DB-DC94-41E4-99C0-8AA679BA2A0D}" dt="2023-01-15T01:18:35.969" v="4613" actId="2696"/>
        <pc:sldMkLst>
          <pc:docMk/>
          <pc:sldMk cId="3134048052" sldId="326"/>
        </pc:sldMkLst>
      </pc:sldChg>
      <pc:sldChg chg="addSp delSp modSp add mod">
        <pc:chgData name="Damian T. Gordon" userId="7469c87ffe94b59c" providerId="LiveId" clId="{08DF57DB-DC94-41E4-99C0-8AA679BA2A0D}" dt="2023-01-15T01:00:43.931" v="4234" actId="20577"/>
        <pc:sldMkLst>
          <pc:docMk/>
          <pc:sldMk cId="1285710897" sldId="327"/>
        </pc:sldMkLst>
      </pc:sldChg>
      <pc:sldChg chg="addSp delSp modSp add del mod ord setBg setClrOvrMap">
        <pc:chgData name="Damian T. Gordon" userId="7469c87ffe94b59c" providerId="LiveId" clId="{08DF57DB-DC94-41E4-99C0-8AA679BA2A0D}" dt="2023-01-15T20:13:21.947" v="5249" actId="47"/>
        <pc:sldMkLst>
          <pc:docMk/>
          <pc:sldMk cId="1838238453" sldId="328"/>
        </pc:sldMkLst>
      </pc:sldChg>
      <pc:sldChg chg="addSp delSp modSp new del mod ord">
        <pc:chgData name="Damian T. Gordon" userId="7469c87ffe94b59c" providerId="LiveId" clId="{08DF57DB-DC94-41E4-99C0-8AA679BA2A0D}" dt="2023-01-15T18:47:48.982" v="4803" actId="47"/>
        <pc:sldMkLst>
          <pc:docMk/>
          <pc:sldMk cId="1165168868" sldId="329"/>
        </pc:sldMkLst>
      </pc:sldChg>
      <pc:sldChg chg="addSp delSp modSp add mod setBg">
        <pc:chgData name="Damian T. Gordon" userId="7469c87ffe94b59c" providerId="LiveId" clId="{08DF57DB-DC94-41E4-99C0-8AA679BA2A0D}" dt="2023-01-22T18:20:25.499" v="8679"/>
        <pc:sldMkLst>
          <pc:docMk/>
          <pc:sldMk cId="2451773597" sldId="330"/>
        </pc:sldMkLst>
      </pc:sldChg>
      <pc:sldChg chg="delSp add mod ord">
        <pc:chgData name="Damian T. Gordon" userId="7469c87ffe94b59c" providerId="LiveId" clId="{08DF57DB-DC94-41E4-99C0-8AA679BA2A0D}" dt="2023-01-15T00:36:52.883" v="3712"/>
        <pc:sldMkLst>
          <pc:docMk/>
          <pc:sldMk cId="1305670234" sldId="331"/>
        </pc:sldMkLst>
      </pc:sldChg>
      <pc:sldChg chg="add">
        <pc:chgData name="Damian T. Gordon" userId="7469c87ffe94b59c" providerId="LiveId" clId="{08DF57DB-DC94-41E4-99C0-8AA679BA2A0D}" dt="2023-01-15T00:37:39.039" v="3743"/>
        <pc:sldMkLst>
          <pc:docMk/>
          <pc:sldMk cId="679430847" sldId="332"/>
        </pc:sldMkLst>
      </pc:sldChg>
      <pc:sldChg chg="addSp delSp modSp add mod setBg">
        <pc:chgData name="Damian T. Gordon" userId="7469c87ffe94b59c" providerId="LiveId" clId="{08DF57DB-DC94-41E4-99C0-8AA679BA2A0D}" dt="2023-01-22T18:20:25.499" v="8679"/>
        <pc:sldMkLst>
          <pc:docMk/>
          <pc:sldMk cId="3949234932" sldId="333"/>
        </pc:sldMkLst>
      </pc:sldChg>
      <pc:sldChg chg="addSp delSp modSp add mod ord setBg delDesignElem">
        <pc:chgData name="Damian T. Gordon" userId="7469c87ffe94b59c" providerId="LiveId" clId="{08DF57DB-DC94-41E4-99C0-8AA679BA2A0D}" dt="2023-01-22T18:24:27.653" v="8705" actId="1076"/>
        <pc:sldMkLst>
          <pc:docMk/>
          <pc:sldMk cId="2020933341" sldId="334"/>
        </pc:sldMkLst>
      </pc:sldChg>
      <pc:sldChg chg="addSp delSp modSp add mod setBg delDesignElem">
        <pc:chgData name="Damian T. Gordon" userId="7469c87ffe94b59c" providerId="LiveId" clId="{08DF57DB-DC94-41E4-99C0-8AA679BA2A0D}" dt="2023-01-15T00:54:31.238" v="4105" actId="1076"/>
        <pc:sldMkLst>
          <pc:docMk/>
          <pc:sldMk cId="70500119" sldId="335"/>
        </pc:sldMkLst>
      </pc:sldChg>
      <pc:sldChg chg="addSp delSp add del setBg delDesignElem">
        <pc:chgData name="Damian T. Gordon" userId="7469c87ffe94b59c" providerId="LiveId" clId="{08DF57DB-DC94-41E4-99C0-8AA679BA2A0D}" dt="2023-01-15T00:43:30.772" v="3801"/>
        <pc:sldMkLst>
          <pc:docMk/>
          <pc:sldMk cId="1721722352" sldId="335"/>
        </pc:sldMkLst>
      </pc:sldChg>
      <pc:sldChg chg="delSp add del setBg delDesignElem">
        <pc:chgData name="Damian T. Gordon" userId="7469c87ffe94b59c" providerId="LiveId" clId="{08DF57DB-DC94-41E4-99C0-8AA679BA2A0D}" dt="2023-01-15T00:44:49.944" v="3810" actId="47"/>
        <pc:sldMkLst>
          <pc:docMk/>
          <pc:sldMk cId="2687233859" sldId="335"/>
        </pc:sldMkLst>
      </pc:sldChg>
      <pc:sldChg chg="delSp modSp add mod ord setBg delDesignElem">
        <pc:chgData name="Damian T. Gordon" userId="7469c87ffe94b59c" providerId="LiveId" clId="{08DF57DB-DC94-41E4-99C0-8AA679BA2A0D}" dt="2023-01-22T18:23:55.559" v="8703" actId="115"/>
        <pc:sldMkLst>
          <pc:docMk/>
          <pc:sldMk cId="3295414583" sldId="336"/>
        </pc:sldMkLst>
      </pc:sldChg>
      <pc:sldChg chg="addSp delSp modSp add mod setBg">
        <pc:chgData name="Damian T. Gordon" userId="7469c87ffe94b59c" providerId="LiveId" clId="{08DF57DB-DC94-41E4-99C0-8AA679BA2A0D}" dt="2023-01-20T00:57:21.897" v="5868" actId="14100"/>
        <pc:sldMkLst>
          <pc:docMk/>
          <pc:sldMk cId="2838227243" sldId="337"/>
        </pc:sldMkLst>
      </pc:sldChg>
      <pc:sldChg chg="addSp delSp modSp add mod ord">
        <pc:chgData name="Damian T. Gordon" userId="7469c87ffe94b59c" providerId="LiveId" clId="{08DF57DB-DC94-41E4-99C0-8AA679BA2A0D}" dt="2023-01-21T01:40:01.843" v="7937" actId="20577"/>
        <pc:sldMkLst>
          <pc:docMk/>
          <pc:sldMk cId="1627240677" sldId="338"/>
        </pc:sldMkLst>
      </pc:sldChg>
      <pc:sldChg chg="modSp add mod">
        <pc:chgData name="Damian T. Gordon" userId="7469c87ffe94b59c" providerId="LiveId" clId="{08DF57DB-DC94-41E4-99C0-8AA679BA2A0D}" dt="2023-01-20T10:38:14.879" v="6647" actId="20577"/>
        <pc:sldMkLst>
          <pc:docMk/>
          <pc:sldMk cId="2670665824" sldId="339"/>
        </pc:sldMkLst>
      </pc:sldChg>
      <pc:sldChg chg="addSp delSp modSp add mod ord">
        <pc:chgData name="Damian T. Gordon" userId="7469c87ffe94b59c" providerId="LiveId" clId="{08DF57DB-DC94-41E4-99C0-8AA679BA2A0D}" dt="2023-01-22T18:18:24.089" v="8672" actId="20577"/>
        <pc:sldMkLst>
          <pc:docMk/>
          <pc:sldMk cId="3776668627" sldId="340"/>
        </pc:sldMkLst>
      </pc:sldChg>
      <pc:sldChg chg="add del">
        <pc:chgData name="Damian T. Gordon" userId="7469c87ffe94b59c" providerId="LiveId" clId="{08DF57DB-DC94-41E4-99C0-8AA679BA2A0D}" dt="2023-01-15T18:47:57.754" v="4804" actId="47"/>
        <pc:sldMkLst>
          <pc:docMk/>
          <pc:sldMk cId="129399519" sldId="341"/>
        </pc:sldMkLst>
      </pc:sldChg>
      <pc:sldChg chg="addSp delSp modSp add mod ord setBg">
        <pc:chgData name="Damian T. Gordon" userId="7469c87ffe94b59c" providerId="LiveId" clId="{08DF57DB-DC94-41E4-99C0-8AA679BA2A0D}" dt="2023-01-22T18:20:25.499" v="8679"/>
        <pc:sldMkLst>
          <pc:docMk/>
          <pc:sldMk cId="764171262" sldId="342"/>
        </pc:sldMkLst>
      </pc:sldChg>
      <pc:sldChg chg="add del">
        <pc:chgData name="Damian T. Gordon" userId="7469c87ffe94b59c" providerId="LiveId" clId="{08DF57DB-DC94-41E4-99C0-8AA679BA2A0D}" dt="2023-01-18T22:29:35.454" v="5587" actId="47"/>
        <pc:sldMkLst>
          <pc:docMk/>
          <pc:sldMk cId="2624606354" sldId="343"/>
        </pc:sldMkLst>
      </pc:sldChg>
      <pc:sldChg chg="addSp delSp modSp add mod ord">
        <pc:chgData name="Damian T. Gordon" userId="7469c87ffe94b59c" providerId="LiveId" clId="{08DF57DB-DC94-41E4-99C0-8AA679BA2A0D}" dt="2023-01-15T14:08:31.217" v="4752"/>
        <pc:sldMkLst>
          <pc:docMk/>
          <pc:sldMk cId="1542940693" sldId="344"/>
        </pc:sldMkLst>
      </pc:sldChg>
      <pc:sldChg chg="addSp delSp modSp add del mod">
        <pc:chgData name="Damian T. Gordon" userId="7469c87ffe94b59c" providerId="LiveId" clId="{08DF57DB-DC94-41E4-99C0-8AA679BA2A0D}" dt="2023-01-20T00:51:28.743" v="5646" actId="1076"/>
        <pc:sldMkLst>
          <pc:docMk/>
          <pc:sldMk cId="2755834062" sldId="345"/>
        </pc:sldMkLst>
      </pc:sldChg>
      <pc:sldChg chg="delSp modSp add mod">
        <pc:chgData name="Damian T. Gordon" userId="7469c87ffe94b59c" providerId="LiveId" clId="{08DF57DB-DC94-41E4-99C0-8AA679BA2A0D}" dt="2023-01-20T00:51:37.824" v="5649" actId="478"/>
        <pc:sldMkLst>
          <pc:docMk/>
          <pc:sldMk cId="1127482389" sldId="346"/>
        </pc:sldMkLst>
      </pc:sldChg>
      <pc:sldChg chg="delSp modSp add del mod">
        <pc:chgData name="Damian T. Gordon" userId="7469c87ffe94b59c" providerId="LiveId" clId="{08DF57DB-DC94-41E4-99C0-8AA679BA2A0D}" dt="2023-01-20T00:51:34.549" v="5647" actId="47"/>
        <pc:sldMkLst>
          <pc:docMk/>
          <pc:sldMk cId="1913097888" sldId="347"/>
        </pc:sldMkLst>
      </pc:sldChg>
      <pc:sldChg chg="addSp delSp modSp add mod ord setBg">
        <pc:chgData name="Damian T. Gordon" userId="7469c87ffe94b59c" providerId="LiveId" clId="{08DF57DB-DC94-41E4-99C0-8AA679BA2A0D}" dt="2023-01-22T18:20:25.499" v="8679"/>
        <pc:sldMkLst>
          <pc:docMk/>
          <pc:sldMk cId="492899954" sldId="348"/>
        </pc:sldMkLst>
      </pc:sldChg>
      <pc:sldChg chg="add del">
        <pc:chgData name="Damian T. Gordon" userId="7469c87ffe94b59c" providerId="LiveId" clId="{08DF57DB-DC94-41E4-99C0-8AA679BA2A0D}" dt="2023-01-15T14:03:42.212" v="4691"/>
        <pc:sldMkLst>
          <pc:docMk/>
          <pc:sldMk cId="1081203018" sldId="349"/>
        </pc:sldMkLst>
      </pc:sldChg>
      <pc:sldChg chg="addSp delSp modSp add mod ord">
        <pc:chgData name="Damian T. Gordon" userId="7469c87ffe94b59c" providerId="LiveId" clId="{08DF57DB-DC94-41E4-99C0-8AA679BA2A0D}" dt="2023-01-15T14:18:13.772" v="4783" actId="1076"/>
        <pc:sldMkLst>
          <pc:docMk/>
          <pc:sldMk cId="4017772947" sldId="349"/>
        </pc:sldMkLst>
      </pc:sldChg>
      <pc:sldChg chg="add">
        <pc:chgData name="Damian T. Gordon" userId="7469c87ffe94b59c" providerId="LiveId" clId="{08DF57DB-DC94-41E4-99C0-8AA679BA2A0D}" dt="2023-01-15T14:17:42.517" v="4776"/>
        <pc:sldMkLst>
          <pc:docMk/>
          <pc:sldMk cId="1405215912" sldId="350"/>
        </pc:sldMkLst>
      </pc:sldChg>
      <pc:sldChg chg="modSp new mod ord">
        <pc:chgData name="Damian T. Gordon" userId="7469c87ffe94b59c" providerId="LiveId" clId="{08DF57DB-DC94-41E4-99C0-8AA679BA2A0D}" dt="2023-01-15T20:04:07.179" v="5187" actId="403"/>
        <pc:sldMkLst>
          <pc:docMk/>
          <pc:sldMk cId="3047783846" sldId="351"/>
        </pc:sldMkLst>
      </pc:sldChg>
      <pc:sldChg chg="add setBg">
        <pc:chgData name="Damian T. Gordon" userId="7469c87ffe94b59c" providerId="LiveId" clId="{08DF57DB-DC94-41E4-99C0-8AA679BA2A0D}" dt="2023-01-15T18:49:02.128" v="4811"/>
        <pc:sldMkLst>
          <pc:docMk/>
          <pc:sldMk cId="2904264031" sldId="352"/>
        </pc:sldMkLst>
      </pc:sldChg>
      <pc:sldChg chg="modSp add mod ord">
        <pc:chgData name="Damian T. Gordon" userId="7469c87ffe94b59c" providerId="LiveId" clId="{08DF57DB-DC94-41E4-99C0-8AA679BA2A0D}" dt="2023-01-15T20:05:57.918" v="5193" actId="20577"/>
        <pc:sldMkLst>
          <pc:docMk/>
          <pc:sldMk cId="1294011144" sldId="353"/>
        </pc:sldMkLst>
      </pc:sldChg>
      <pc:sldChg chg="modSp add mod">
        <pc:chgData name="Damian T. Gordon" userId="7469c87ffe94b59c" providerId="LiveId" clId="{08DF57DB-DC94-41E4-99C0-8AA679BA2A0D}" dt="2023-01-15T18:50:22.387" v="4882" actId="20577"/>
        <pc:sldMkLst>
          <pc:docMk/>
          <pc:sldMk cId="1855331845" sldId="354"/>
        </pc:sldMkLst>
      </pc:sldChg>
      <pc:sldChg chg="new del">
        <pc:chgData name="Damian T. Gordon" userId="7469c87ffe94b59c" providerId="LiveId" clId="{08DF57DB-DC94-41E4-99C0-8AA679BA2A0D}" dt="2023-01-15T18:57:51.331" v="4893" actId="47"/>
        <pc:sldMkLst>
          <pc:docMk/>
          <pc:sldMk cId="2759687077" sldId="355"/>
        </pc:sldMkLst>
      </pc:sldChg>
      <pc:sldChg chg="addSp delSp modSp new mod setBg">
        <pc:chgData name="Damian T. Gordon" userId="7469c87ffe94b59c" providerId="LiveId" clId="{08DF57DB-DC94-41E4-99C0-8AA679BA2A0D}" dt="2023-01-22T18:20:25.499" v="8679"/>
        <pc:sldMkLst>
          <pc:docMk/>
          <pc:sldMk cId="1579885932" sldId="356"/>
        </pc:sldMkLst>
      </pc:sldChg>
      <pc:sldChg chg="modSp add mod">
        <pc:chgData name="Damian T. Gordon" userId="7469c87ffe94b59c" providerId="LiveId" clId="{08DF57DB-DC94-41E4-99C0-8AA679BA2A0D}" dt="2023-01-15T20:01:19.968" v="4971" actId="20577"/>
        <pc:sldMkLst>
          <pc:docMk/>
          <pc:sldMk cId="1802447839" sldId="357"/>
        </pc:sldMkLst>
      </pc:sldChg>
      <pc:sldChg chg="add del">
        <pc:chgData name="Damian T. Gordon" userId="7469c87ffe94b59c" providerId="LiveId" clId="{08DF57DB-DC94-41E4-99C0-8AA679BA2A0D}" dt="2023-01-15T20:01:26.145" v="4973" actId="47"/>
        <pc:sldMkLst>
          <pc:docMk/>
          <pc:sldMk cId="4144116827" sldId="358"/>
        </pc:sldMkLst>
      </pc:sldChg>
      <pc:sldChg chg="modSp add del mod">
        <pc:chgData name="Damian T. Gordon" userId="7469c87ffe94b59c" providerId="LiveId" clId="{08DF57DB-DC94-41E4-99C0-8AA679BA2A0D}" dt="2023-01-15T20:01:44.789" v="5002" actId="47"/>
        <pc:sldMkLst>
          <pc:docMk/>
          <pc:sldMk cId="3365162414" sldId="359"/>
        </pc:sldMkLst>
      </pc:sldChg>
      <pc:sldChg chg="addSp delSp modSp add mod">
        <pc:chgData name="Damian T. Gordon" userId="7469c87ffe94b59c" providerId="LiveId" clId="{08DF57DB-DC94-41E4-99C0-8AA679BA2A0D}" dt="2023-01-20T00:54:17.606" v="5755" actId="478"/>
        <pc:sldMkLst>
          <pc:docMk/>
          <pc:sldMk cId="4131572757" sldId="360"/>
        </pc:sldMkLst>
      </pc:sldChg>
      <pc:sldChg chg="addSp delSp modSp add mod">
        <pc:chgData name="Damian T. Gordon" userId="7469c87ffe94b59c" providerId="LiveId" clId="{08DF57DB-DC94-41E4-99C0-8AA679BA2A0D}" dt="2023-01-21T23:22:42.924" v="8322"/>
        <pc:sldMkLst>
          <pc:docMk/>
          <pc:sldMk cId="2893683476" sldId="361"/>
        </pc:sldMkLst>
      </pc:sldChg>
      <pc:sldChg chg="add">
        <pc:chgData name="Damian T. Gordon" userId="7469c87ffe94b59c" providerId="LiveId" clId="{08DF57DB-DC94-41E4-99C0-8AA679BA2A0D}" dt="2023-01-18T22:22:34.847" v="5250"/>
        <pc:sldMkLst>
          <pc:docMk/>
          <pc:sldMk cId="4114031135" sldId="362"/>
        </pc:sldMkLst>
      </pc:sldChg>
      <pc:sldChg chg="addSp delSp modSp add del mod ord">
        <pc:chgData name="Damian T. Gordon" userId="7469c87ffe94b59c" providerId="LiveId" clId="{08DF57DB-DC94-41E4-99C0-8AA679BA2A0D}" dt="2023-01-20T09:55:49.187" v="6107" actId="47"/>
        <pc:sldMkLst>
          <pc:docMk/>
          <pc:sldMk cId="2479127801" sldId="363"/>
        </pc:sldMkLst>
      </pc:sldChg>
      <pc:sldChg chg="addSp delSp modSp add mod">
        <pc:chgData name="Damian T. Gordon" userId="7469c87ffe94b59c" providerId="LiveId" clId="{08DF57DB-DC94-41E4-99C0-8AA679BA2A0D}" dt="2023-01-22T18:14:01.965" v="8478"/>
        <pc:sldMkLst>
          <pc:docMk/>
          <pc:sldMk cId="1900618548" sldId="364"/>
        </pc:sldMkLst>
      </pc:sldChg>
      <pc:sldChg chg="add">
        <pc:chgData name="Damian T. Gordon" userId="7469c87ffe94b59c" providerId="LiveId" clId="{08DF57DB-DC94-41E4-99C0-8AA679BA2A0D}" dt="2023-01-18T22:28:57.592" v="5586"/>
        <pc:sldMkLst>
          <pc:docMk/>
          <pc:sldMk cId="1654055755" sldId="365"/>
        </pc:sldMkLst>
      </pc:sldChg>
      <pc:sldChg chg="delSp add del mod">
        <pc:chgData name="Damian T. Gordon" userId="7469c87ffe94b59c" providerId="LiveId" clId="{08DF57DB-DC94-41E4-99C0-8AA679BA2A0D}" dt="2023-01-20T10:21:35.592" v="6108" actId="47"/>
        <pc:sldMkLst>
          <pc:docMk/>
          <pc:sldMk cId="2715574244" sldId="366"/>
        </pc:sldMkLst>
      </pc:sldChg>
      <pc:sldChg chg="add">
        <pc:chgData name="Damian T. Gordon" userId="7469c87ffe94b59c" providerId="LiveId" clId="{08DF57DB-DC94-41E4-99C0-8AA679BA2A0D}" dt="2023-01-20T00:51:53.835" v="5652"/>
        <pc:sldMkLst>
          <pc:docMk/>
          <pc:sldMk cId="300610302" sldId="367"/>
        </pc:sldMkLst>
      </pc:sldChg>
      <pc:sldChg chg="add">
        <pc:chgData name="Damian T. Gordon" userId="7469c87ffe94b59c" providerId="LiveId" clId="{08DF57DB-DC94-41E4-99C0-8AA679BA2A0D}" dt="2023-01-20T00:52:34.668" v="5676"/>
        <pc:sldMkLst>
          <pc:docMk/>
          <pc:sldMk cId="2031259161" sldId="368"/>
        </pc:sldMkLst>
      </pc:sldChg>
      <pc:sldChg chg="add">
        <pc:chgData name="Damian T. Gordon" userId="7469c87ffe94b59c" providerId="LiveId" clId="{08DF57DB-DC94-41E4-99C0-8AA679BA2A0D}" dt="2023-01-20T00:54:08.799" v="5754"/>
        <pc:sldMkLst>
          <pc:docMk/>
          <pc:sldMk cId="2641846190" sldId="369"/>
        </pc:sldMkLst>
      </pc:sldChg>
      <pc:sldChg chg="addSp delSp modSp add mod">
        <pc:chgData name="Damian T. Gordon" userId="7469c87ffe94b59c" providerId="LiveId" clId="{08DF57DB-DC94-41E4-99C0-8AA679BA2A0D}" dt="2023-01-21T01:40:05.131" v="7939" actId="20577"/>
        <pc:sldMkLst>
          <pc:docMk/>
          <pc:sldMk cId="738876909" sldId="370"/>
        </pc:sldMkLst>
      </pc:sldChg>
      <pc:sldChg chg="addSp delSp modSp add mod">
        <pc:chgData name="Damian T. Gordon" userId="7469c87ffe94b59c" providerId="LiveId" clId="{08DF57DB-DC94-41E4-99C0-8AA679BA2A0D}" dt="2023-01-20T01:00:07.351" v="5893" actId="1076"/>
        <pc:sldMkLst>
          <pc:docMk/>
          <pc:sldMk cId="473340803" sldId="371"/>
        </pc:sldMkLst>
      </pc:sldChg>
      <pc:sldChg chg="delSp add del mod">
        <pc:chgData name="Damian T. Gordon" userId="7469c87ffe94b59c" providerId="LiveId" clId="{08DF57DB-DC94-41E4-99C0-8AA679BA2A0D}" dt="2023-01-20T09:48:25.669" v="5910" actId="47"/>
        <pc:sldMkLst>
          <pc:docMk/>
          <pc:sldMk cId="2795945043" sldId="372"/>
        </pc:sldMkLst>
      </pc:sldChg>
      <pc:sldChg chg="addSp delSp modSp add mod ord setBg delDesignElem">
        <pc:chgData name="Damian T. Gordon" userId="7469c87ffe94b59c" providerId="LiveId" clId="{08DF57DB-DC94-41E4-99C0-8AA679BA2A0D}" dt="2023-01-21T01:39:28.917" v="7935"/>
        <pc:sldMkLst>
          <pc:docMk/>
          <pc:sldMk cId="3833471809" sldId="373"/>
        </pc:sldMkLst>
      </pc:sldChg>
      <pc:sldChg chg="add">
        <pc:chgData name="Damian T. Gordon" userId="7469c87ffe94b59c" providerId="LiveId" clId="{08DF57DB-DC94-41E4-99C0-8AA679BA2A0D}" dt="2023-01-20T09:48:58.296" v="5911"/>
        <pc:sldMkLst>
          <pc:docMk/>
          <pc:sldMk cId="1850739112" sldId="374"/>
        </pc:sldMkLst>
      </pc:sldChg>
      <pc:sldChg chg="add">
        <pc:chgData name="Damian T. Gordon" userId="7469c87ffe94b59c" providerId="LiveId" clId="{08DF57DB-DC94-41E4-99C0-8AA679BA2A0D}" dt="2023-01-20T09:49:34.669" v="5916"/>
        <pc:sldMkLst>
          <pc:docMk/>
          <pc:sldMk cId="3843533511" sldId="375"/>
        </pc:sldMkLst>
      </pc:sldChg>
      <pc:sldChg chg="addSp delSp modSp add mod ord">
        <pc:chgData name="Damian T. Gordon" userId="7469c87ffe94b59c" providerId="LiveId" clId="{08DF57DB-DC94-41E4-99C0-8AA679BA2A0D}" dt="2023-01-20T10:30:12.657" v="6472"/>
        <pc:sldMkLst>
          <pc:docMk/>
          <pc:sldMk cId="1940848714" sldId="376"/>
        </pc:sldMkLst>
      </pc:sldChg>
      <pc:sldChg chg="add">
        <pc:chgData name="Damian T. Gordon" userId="7469c87ffe94b59c" providerId="LiveId" clId="{08DF57DB-DC94-41E4-99C0-8AA679BA2A0D}" dt="2023-01-20T09:52:20.345" v="6081"/>
        <pc:sldMkLst>
          <pc:docMk/>
          <pc:sldMk cId="2915509395" sldId="377"/>
        </pc:sldMkLst>
      </pc:sldChg>
      <pc:sldChg chg="addSp delSp modSp add del mod">
        <pc:chgData name="Damian T. Gordon" userId="7469c87ffe94b59c" providerId="LiveId" clId="{08DF57DB-DC94-41E4-99C0-8AA679BA2A0D}" dt="2023-01-21T01:18:38.490" v="6981" actId="20577"/>
        <pc:sldMkLst>
          <pc:docMk/>
          <pc:sldMk cId="2488090831" sldId="378"/>
        </pc:sldMkLst>
      </pc:sldChg>
      <pc:sldChg chg="addSp delSp modSp add ord setBg delDesignElem">
        <pc:chgData name="Damian T. Gordon" userId="7469c87ffe94b59c" providerId="LiveId" clId="{08DF57DB-DC94-41E4-99C0-8AA679BA2A0D}" dt="2023-01-21T01:18:19.115" v="6967" actId="478"/>
        <pc:sldMkLst>
          <pc:docMk/>
          <pc:sldMk cId="1093866444" sldId="379"/>
        </pc:sldMkLst>
      </pc:sldChg>
      <pc:sldChg chg="delSp modSp add mod setBg delDesignElem">
        <pc:chgData name="Damian T. Gordon" userId="7469c87ffe94b59c" providerId="LiveId" clId="{08DF57DB-DC94-41E4-99C0-8AA679BA2A0D}" dt="2023-01-21T01:20:03.918" v="6996" actId="20577"/>
        <pc:sldMkLst>
          <pc:docMk/>
          <pc:sldMk cId="700756650" sldId="380"/>
        </pc:sldMkLst>
      </pc:sldChg>
      <pc:sldChg chg="delSp modSp add mod">
        <pc:chgData name="Damian T. Gordon" userId="7469c87ffe94b59c" providerId="LiveId" clId="{08DF57DB-DC94-41E4-99C0-8AA679BA2A0D}" dt="2023-01-21T01:44:34.926" v="7940" actId="20577"/>
        <pc:sldMkLst>
          <pc:docMk/>
          <pc:sldMk cId="3764992313" sldId="381"/>
        </pc:sldMkLst>
      </pc:sldChg>
      <pc:sldChg chg="addSp delSp modSp add setBg delDesignElem">
        <pc:chgData name="Damian T. Gordon" userId="7469c87ffe94b59c" providerId="LiveId" clId="{08DF57DB-DC94-41E4-99C0-8AA679BA2A0D}" dt="2023-01-20T10:37:39.767" v="6627"/>
        <pc:sldMkLst>
          <pc:docMk/>
          <pc:sldMk cId="403598501" sldId="382"/>
        </pc:sldMkLst>
      </pc:sldChg>
      <pc:sldChg chg="addSp modSp add del mod setBg">
        <pc:chgData name="Damian T. Gordon" userId="7469c87ffe94b59c" providerId="LiveId" clId="{08DF57DB-DC94-41E4-99C0-8AA679BA2A0D}" dt="2023-01-22T18:21:33.798" v="8695" actId="47"/>
        <pc:sldMkLst>
          <pc:docMk/>
          <pc:sldMk cId="1653354898" sldId="383"/>
        </pc:sldMkLst>
      </pc:sldChg>
      <pc:sldChg chg="addSp delSp modSp add mod setBg">
        <pc:chgData name="Damian T. Gordon" userId="7469c87ffe94b59c" providerId="LiveId" clId="{08DF57DB-DC94-41E4-99C0-8AA679BA2A0D}" dt="2023-01-22T18:20:25.499" v="8679"/>
        <pc:sldMkLst>
          <pc:docMk/>
          <pc:sldMk cId="176147009" sldId="384"/>
        </pc:sldMkLst>
      </pc:sldChg>
      <pc:sldChg chg="add">
        <pc:chgData name="Damian T. Gordon" userId="7469c87ffe94b59c" providerId="LiveId" clId="{08DF57DB-DC94-41E4-99C0-8AA679BA2A0D}" dt="2023-01-21T01:18:16.207" v="6966"/>
        <pc:sldMkLst>
          <pc:docMk/>
          <pc:sldMk cId="2020605102" sldId="385"/>
        </pc:sldMkLst>
      </pc:sldChg>
      <pc:sldChg chg="modSp add del mod">
        <pc:chgData name="Damian T. Gordon" userId="7469c87ffe94b59c" providerId="LiveId" clId="{08DF57DB-DC94-41E4-99C0-8AA679BA2A0D}" dt="2023-01-21T01:35:21.913" v="7636" actId="47"/>
        <pc:sldMkLst>
          <pc:docMk/>
          <pc:sldMk cId="1836851687" sldId="386"/>
        </pc:sldMkLst>
      </pc:sldChg>
      <pc:sldChg chg="modSp add mod">
        <pc:chgData name="Damian T. Gordon" userId="7469c87ffe94b59c" providerId="LiveId" clId="{08DF57DB-DC94-41E4-99C0-8AA679BA2A0D}" dt="2023-01-21T01:38:52.562" v="7933" actId="123"/>
        <pc:sldMkLst>
          <pc:docMk/>
          <pc:sldMk cId="2545878019" sldId="386"/>
        </pc:sldMkLst>
      </pc:sldChg>
      <pc:sldChg chg="delSp modSp add del mod ord">
        <pc:chgData name="Damian T. Gordon" userId="7469c87ffe94b59c" providerId="LiveId" clId="{08DF57DB-DC94-41E4-99C0-8AA679BA2A0D}" dt="2023-01-21T01:26:21.745" v="7151" actId="47"/>
        <pc:sldMkLst>
          <pc:docMk/>
          <pc:sldMk cId="3223908544" sldId="386"/>
        </pc:sldMkLst>
      </pc:sldChg>
      <pc:sldChg chg="addSp modSp new mod">
        <pc:chgData name="Damian T. Gordon" userId="7469c87ffe94b59c" providerId="LiveId" clId="{08DF57DB-DC94-41E4-99C0-8AA679BA2A0D}" dt="2023-01-21T19:26:51.348" v="8249" actId="166"/>
        <pc:sldMkLst>
          <pc:docMk/>
          <pc:sldMk cId="2013232479" sldId="387"/>
        </pc:sldMkLst>
      </pc:sldChg>
      <pc:sldChg chg="addSp delSp modSp add mod">
        <pc:chgData name="Damian T. Gordon" userId="7469c87ffe94b59c" providerId="LiveId" clId="{08DF57DB-DC94-41E4-99C0-8AA679BA2A0D}" dt="2023-01-22T18:12:40.661" v="8439" actId="478"/>
        <pc:sldMkLst>
          <pc:docMk/>
          <pc:sldMk cId="189680468" sldId="388"/>
        </pc:sldMkLst>
      </pc:sldChg>
      <pc:sldChg chg="delSp modSp add mod">
        <pc:chgData name="Damian T. Gordon" userId="7469c87ffe94b59c" providerId="LiveId" clId="{08DF57DB-DC94-41E4-99C0-8AA679BA2A0D}" dt="2023-01-22T18:11:53.398" v="8430" actId="14100"/>
        <pc:sldMkLst>
          <pc:docMk/>
          <pc:sldMk cId="501553637" sldId="389"/>
        </pc:sldMkLst>
      </pc:sldChg>
      <pc:sldChg chg="addSp modSp add mod">
        <pc:chgData name="Damian T. Gordon" userId="7469c87ffe94b59c" providerId="LiveId" clId="{08DF57DB-DC94-41E4-99C0-8AA679BA2A0D}" dt="2023-01-22T18:12:57.963" v="8442" actId="1076"/>
        <pc:sldMkLst>
          <pc:docMk/>
          <pc:sldMk cId="1259598043" sldId="390"/>
        </pc:sldMkLst>
      </pc:sldChg>
      <pc:sldChg chg="delSp modSp add mod">
        <pc:chgData name="Damian T. Gordon" userId="7469c87ffe94b59c" providerId="LiveId" clId="{08DF57DB-DC94-41E4-99C0-8AA679BA2A0D}" dt="2023-01-22T18:17:28.722" v="8652" actId="27636"/>
        <pc:sldMkLst>
          <pc:docMk/>
          <pc:sldMk cId="4148667448" sldId="391"/>
        </pc:sldMkLst>
      </pc:sldChg>
      <pc:sldChg chg="add del">
        <pc:chgData name="Damian T. Gordon" userId="7469c87ffe94b59c" providerId="LiveId" clId="{08DF57DB-DC94-41E4-99C0-8AA679BA2A0D}" dt="2023-01-22T18:21:02.340" v="8684" actId="47"/>
        <pc:sldMkLst>
          <pc:docMk/>
          <pc:sldMk cId="4038318035" sldId="392"/>
        </pc:sldMkLst>
      </pc:sldChg>
      <pc:sldChg chg="modSp add mod ord">
        <pc:chgData name="Damian T. Gordon" userId="7469c87ffe94b59c" providerId="LiveId" clId="{08DF57DB-DC94-41E4-99C0-8AA679BA2A0D}" dt="2023-01-22T18:21:31.069" v="8694" actId="122"/>
        <pc:sldMkLst>
          <pc:docMk/>
          <pc:sldMk cId="1584866570" sldId="393"/>
        </pc:sldMkLst>
      </pc:sldChg>
      <pc:sldMasterChg chg="setBg modSldLayout">
        <pc:chgData name="Damian T. Gordon" userId="7469c87ffe94b59c" providerId="LiveId" clId="{08DF57DB-DC94-41E4-99C0-8AA679BA2A0D}" dt="2023-01-22T18:20:25.499" v="8679"/>
        <pc:sldMasterMkLst>
          <pc:docMk/>
          <pc:sldMasterMk cId="3528478043" sldId="2147483648"/>
        </pc:sldMasterMkLst>
        <pc:sldLayoutChg chg="setBg">
          <pc:chgData name="Damian T. Gordon" userId="7469c87ffe94b59c" providerId="LiveId" clId="{08DF57DB-DC94-41E4-99C0-8AA679BA2A0D}" dt="2023-01-22T18:20:25.499" v="8679"/>
          <pc:sldLayoutMkLst>
            <pc:docMk/>
            <pc:sldMasterMk cId="3528478043" sldId="2147483648"/>
            <pc:sldLayoutMk cId="2063263665" sldId="2147483649"/>
          </pc:sldLayoutMkLst>
        </pc:sldLayoutChg>
        <pc:sldLayoutChg chg="setBg">
          <pc:chgData name="Damian T. Gordon" userId="7469c87ffe94b59c" providerId="LiveId" clId="{08DF57DB-DC94-41E4-99C0-8AA679BA2A0D}" dt="2023-01-22T18:20:25.499" v="8679"/>
          <pc:sldLayoutMkLst>
            <pc:docMk/>
            <pc:sldMasterMk cId="3528478043" sldId="2147483648"/>
            <pc:sldLayoutMk cId="3232626411" sldId="2147483650"/>
          </pc:sldLayoutMkLst>
        </pc:sldLayoutChg>
        <pc:sldLayoutChg chg="setBg">
          <pc:chgData name="Damian T. Gordon" userId="7469c87ffe94b59c" providerId="LiveId" clId="{08DF57DB-DC94-41E4-99C0-8AA679BA2A0D}" dt="2023-01-22T18:20:25.499" v="8679"/>
          <pc:sldLayoutMkLst>
            <pc:docMk/>
            <pc:sldMasterMk cId="3528478043" sldId="2147483648"/>
            <pc:sldLayoutMk cId="614008031" sldId="2147483651"/>
          </pc:sldLayoutMkLst>
        </pc:sldLayoutChg>
        <pc:sldLayoutChg chg="setBg">
          <pc:chgData name="Damian T. Gordon" userId="7469c87ffe94b59c" providerId="LiveId" clId="{08DF57DB-DC94-41E4-99C0-8AA679BA2A0D}" dt="2023-01-22T18:20:25.499" v="8679"/>
          <pc:sldLayoutMkLst>
            <pc:docMk/>
            <pc:sldMasterMk cId="3528478043" sldId="2147483648"/>
            <pc:sldLayoutMk cId="2940890945" sldId="2147483652"/>
          </pc:sldLayoutMkLst>
        </pc:sldLayoutChg>
        <pc:sldLayoutChg chg="setBg">
          <pc:chgData name="Damian T. Gordon" userId="7469c87ffe94b59c" providerId="LiveId" clId="{08DF57DB-DC94-41E4-99C0-8AA679BA2A0D}" dt="2023-01-22T18:20:25.499" v="8679"/>
          <pc:sldLayoutMkLst>
            <pc:docMk/>
            <pc:sldMasterMk cId="3528478043" sldId="2147483648"/>
            <pc:sldLayoutMk cId="1484155954" sldId="2147483653"/>
          </pc:sldLayoutMkLst>
        </pc:sldLayoutChg>
        <pc:sldLayoutChg chg="setBg">
          <pc:chgData name="Damian T. Gordon" userId="7469c87ffe94b59c" providerId="LiveId" clId="{08DF57DB-DC94-41E4-99C0-8AA679BA2A0D}" dt="2023-01-22T18:20:25.499" v="8679"/>
          <pc:sldLayoutMkLst>
            <pc:docMk/>
            <pc:sldMasterMk cId="3528478043" sldId="2147483648"/>
            <pc:sldLayoutMk cId="1764492273" sldId="2147483654"/>
          </pc:sldLayoutMkLst>
        </pc:sldLayoutChg>
        <pc:sldLayoutChg chg="setBg">
          <pc:chgData name="Damian T. Gordon" userId="7469c87ffe94b59c" providerId="LiveId" clId="{08DF57DB-DC94-41E4-99C0-8AA679BA2A0D}" dt="2023-01-22T18:20:25.499" v="8679"/>
          <pc:sldLayoutMkLst>
            <pc:docMk/>
            <pc:sldMasterMk cId="3528478043" sldId="2147483648"/>
            <pc:sldLayoutMk cId="3930706950" sldId="2147483655"/>
          </pc:sldLayoutMkLst>
        </pc:sldLayoutChg>
        <pc:sldLayoutChg chg="setBg">
          <pc:chgData name="Damian T. Gordon" userId="7469c87ffe94b59c" providerId="LiveId" clId="{08DF57DB-DC94-41E4-99C0-8AA679BA2A0D}" dt="2023-01-22T18:20:25.499" v="8679"/>
          <pc:sldLayoutMkLst>
            <pc:docMk/>
            <pc:sldMasterMk cId="3528478043" sldId="2147483648"/>
            <pc:sldLayoutMk cId="2826111990" sldId="2147483656"/>
          </pc:sldLayoutMkLst>
        </pc:sldLayoutChg>
        <pc:sldLayoutChg chg="setBg">
          <pc:chgData name="Damian T. Gordon" userId="7469c87ffe94b59c" providerId="LiveId" clId="{08DF57DB-DC94-41E4-99C0-8AA679BA2A0D}" dt="2023-01-22T18:20:25.499" v="8679"/>
          <pc:sldLayoutMkLst>
            <pc:docMk/>
            <pc:sldMasterMk cId="3528478043" sldId="2147483648"/>
            <pc:sldLayoutMk cId="1485511965" sldId="2147483657"/>
          </pc:sldLayoutMkLst>
        </pc:sldLayoutChg>
        <pc:sldLayoutChg chg="setBg">
          <pc:chgData name="Damian T. Gordon" userId="7469c87ffe94b59c" providerId="LiveId" clId="{08DF57DB-DC94-41E4-99C0-8AA679BA2A0D}" dt="2023-01-22T18:20:25.499" v="8679"/>
          <pc:sldLayoutMkLst>
            <pc:docMk/>
            <pc:sldMasterMk cId="3528478043" sldId="2147483648"/>
            <pc:sldLayoutMk cId="4235881012" sldId="2147483658"/>
          </pc:sldLayoutMkLst>
        </pc:sldLayoutChg>
        <pc:sldLayoutChg chg="setBg">
          <pc:chgData name="Damian T. Gordon" userId="7469c87ffe94b59c" providerId="LiveId" clId="{08DF57DB-DC94-41E4-99C0-8AA679BA2A0D}" dt="2023-01-22T18:20:25.499" v="8679"/>
          <pc:sldLayoutMkLst>
            <pc:docMk/>
            <pc:sldMasterMk cId="3528478043" sldId="2147483648"/>
            <pc:sldLayoutMk cId="1201807965" sldId="2147483659"/>
          </pc:sldLayoutMkLst>
        </pc:sldLayoutChg>
        <pc:sldLayoutChg chg="setBg">
          <pc:chgData name="Damian T. Gordon" userId="7469c87ffe94b59c" providerId="LiveId" clId="{08DF57DB-DC94-41E4-99C0-8AA679BA2A0D}" dt="2023-01-22T18:20:25.499" v="8679"/>
          <pc:sldLayoutMkLst>
            <pc:docMk/>
            <pc:sldMasterMk cId="3528478043" sldId="2147483648"/>
            <pc:sldLayoutMk cId="2770092686" sldId="2147483660"/>
          </pc:sldLayoutMkLst>
        </pc:sldLayoutChg>
      </pc:sldMasterChg>
    </pc:docChg>
  </pc:docChgLst>
  <pc:docChgLst>
    <pc:chgData name="Damian T. Gordon" userId="7469c87ffe94b59c" providerId="LiveId" clId="{13A3D3B8-7C38-4167-B410-3A4FA8AF8118}"/>
    <pc:docChg chg="undo custSel addSld delSld modSld sldOrd">
      <pc:chgData name="Damian T. Gordon" userId="7469c87ffe94b59c" providerId="LiveId" clId="{13A3D3B8-7C38-4167-B410-3A4FA8AF8118}" dt="2023-01-27T10:09:10.926" v="599"/>
      <pc:docMkLst>
        <pc:docMk/>
      </pc:docMkLst>
      <pc:sldChg chg="del">
        <pc:chgData name="Damian T. Gordon" userId="7469c87ffe94b59c" providerId="LiveId" clId="{13A3D3B8-7C38-4167-B410-3A4FA8AF8118}" dt="2023-01-27T10:02:47.432" v="578" actId="47"/>
        <pc:sldMkLst>
          <pc:docMk/>
          <pc:sldMk cId="3483360981" sldId="256"/>
        </pc:sldMkLst>
      </pc:sldChg>
      <pc:sldChg chg="del">
        <pc:chgData name="Damian T. Gordon" userId="7469c87ffe94b59c" providerId="LiveId" clId="{13A3D3B8-7C38-4167-B410-3A4FA8AF8118}" dt="2023-01-27T10:02:47.432" v="578" actId="47"/>
        <pc:sldMkLst>
          <pc:docMk/>
          <pc:sldMk cId="2308680994" sldId="257"/>
        </pc:sldMkLst>
      </pc:sldChg>
      <pc:sldChg chg="del">
        <pc:chgData name="Damian T. Gordon" userId="7469c87ffe94b59c" providerId="LiveId" clId="{13A3D3B8-7C38-4167-B410-3A4FA8AF8118}" dt="2023-01-27T10:02:47.432" v="578" actId="47"/>
        <pc:sldMkLst>
          <pc:docMk/>
          <pc:sldMk cId="1299967068" sldId="258"/>
        </pc:sldMkLst>
      </pc:sldChg>
      <pc:sldChg chg="del">
        <pc:chgData name="Damian T. Gordon" userId="7469c87ffe94b59c" providerId="LiveId" clId="{13A3D3B8-7C38-4167-B410-3A4FA8AF8118}" dt="2023-01-27T10:02:47.432" v="578" actId="47"/>
        <pc:sldMkLst>
          <pc:docMk/>
          <pc:sldMk cId="0" sldId="259"/>
        </pc:sldMkLst>
      </pc:sldChg>
      <pc:sldChg chg="del">
        <pc:chgData name="Damian T. Gordon" userId="7469c87ffe94b59c" providerId="LiveId" clId="{13A3D3B8-7C38-4167-B410-3A4FA8AF8118}" dt="2023-01-27T10:02:47.432" v="578" actId="47"/>
        <pc:sldMkLst>
          <pc:docMk/>
          <pc:sldMk cId="1274080733" sldId="260"/>
        </pc:sldMkLst>
      </pc:sldChg>
      <pc:sldChg chg="del">
        <pc:chgData name="Damian T. Gordon" userId="7469c87ffe94b59c" providerId="LiveId" clId="{13A3D3B8-7C38-4167-B410-3A4FA8AF8118}" dt="2023-01-27T10:02:47.432" v="578" actId="47"/>
        <pc:sldMkLst>
          <pc:docMk/>
          <pc:sldMk cId="1158898994" sldId="261"/>
        </pc:sldMkLst>
      </pc:sldChg>
      <pc:sldChg chg="del">
        <pc:chgData name="Damian T. Gordon" userId="7469c87ffe94b59c" providerId="LiveId" clId="{13A3D3B8-7C38-4167-B410-3A4FA8AF8118}" dt="2023-01-27T10:02:47.432" v="578" actId="47"/>
        <pc:sldMkLst>
          <pc:docMk/>
          <pc:sldMk cId="3924352240" sldId="262"/>
        </pc:sldMkLst>
      </pc:sldChg>
      <pc:sldChg chg="del">
        <pc:chgData name="Damian T. Gordon" userId="7469c87ffe94b59c" providerId="LiveId" clId="{13A3D3B8-7C38-4167-B410-3A4FA8AF8118}" dt="2023-01-27T10:02:47.432" v="578" actId="47"/>
        <pc:sldMkLst>
          <pc:docMk/>
          <pc:sldMk cId="3829086497" sldId="264"/>
        </pc:sldMkLst>
      </pc:sldChg>
      <pc:sldChg chg="del">
        <pc:chgData name="Damian T. Gordon" userId="7469c87ffe94b59c" providerId="LiveId" clId="{13A3D3B8-7C38-4167-B410-3A4FA8AF8118}" dt="2023-01-27T10:02:47.432" v="578" actId="47"/>
        <pc:sldMkLst>
          <pc:docMk/>
          <pc:sldMk cId="3999058684" sldId="265"/>
        </pc:sldMkLst>
      </pc:sldChg>
      <pc:sldChg chg="del">
        <pc:chgData name="Damian T. Gordon" userId="7469c87ffe94b59c" providerId="LiveId" clId="{13A3D3B8-7C38-4167-B410-3A4FA8AF8118}" dt="2023-01-27T10:02:47.432" v="578" actId="47"/>
        <pc:sldMkLst>
          <pc:docMk/>
          <pc:sldMk cId="822702357" sldId="266"/>
        </pc:sldMkLst>
      </pc:sldChg>
      <pc:sldChg chg="del">
        <pc:chgData name="Damian T. Gordon" userId="7469c87ffe94b59c" providerId="LiveId" clId="{13A3D3B8-7C38-4167-B410-3A4FA8AF8118}" dt="2023-01-27T10:02:47.432" v="578" actId="47"/>
        <pc:sldMkLst>
          <pc:docMk/>
          <pc:sldMk cId="421676973" sldId="267"/>
        </pc:sldMkLst>
      </pc:sldChg>
      <pc:sldChg chg="del">
        <pc:chgData name="Damian T. Gordon" userId="7469c87ffe94b59c" providerId="LiveId" clId="{13A3D3B8-7C38-4167-B410-3A4FA8AF8118}" dt="2023-01-27T10:02:47.432" v="578" actId="47"/>
        <pc:sldMkLst>
          <pc:docMk/>
          <pc:sldMk cId="3778161222" sldId="268"/>
        </pc:sldMkLst>
      </pc:sldChg>
      <pc:sldChg chg="del">
        <pc:chgData name="Damian T. Gordon" userId="7469c87ffe94b59c" providerId="LiveId" clId="{13A3D3B8-7C38-4167-B410-3A4FA8AF8118}" dt="2023-01-27T10:02:47.432" v="578" actId="47"/>
        <pc:sldMkLst>
          <pc:docMk/>
          <pc:sldMk cId="3540811684" sldId="269"/>
        </pc:sldMkLst>
      </pc:sldChg>
      <pc:sldChg chg="modSp mod ord">
        <pc:chgData name="Damian T. Gordon" userId="7469c87ffe94b59c" providerId="LiveId" clId="{13A3D3B8-7C38-4167-B410-3A4FA8AF8118}" dt="2023-01-27T09:44:25.678" v="169" actId="20577"/>
        <pc:sldMkLst>
          <pc:docMk/>
          <pc:sldMk cId="4293106359" sldId="270"/>
        </pc:sldMkLst>
      </pc:sldChg>
      <pc:sldChg chg="del">
        <pc:chgData name="Damian T. Gordon" userId="7469c87ffe94b59c" providerId="LiveId" clId="{13A3D3B8-7C38-4167-B410-3A4FA8AF8118}" dt="2023-01-27T10:02:47.432" v="578" actId="47"/>
        <pc:sldMkLst>
          <pc:docMk/>
          <pc:sldMk cId="3229871348" sldId="271"/>
        </pc:sldMkLst>
      </pc:sldChg>
      <pc:sldChg chg="del">
        <pc:chgData name="Damian T. Gordon" userId="7469c87ffe94b59c" providerId="LiveId" clId="{13A3D3B8-7C38-4167-B410-3A4FA8AF8118}" dt="2023-01-27T10:02:47.432" v="578" actId="47"/>
        <pc:sldMkLst>
          <pc:docMk/>
          <pc:sldMk cId="610506104" sldId="272"/>
        </pc:sldMkLst>
      </pc:sldChg>
      <pc:sldChg chg="del">
        <pc:chgData name="Damian T. Gordon" userId="7469c87ffe94b59c" providerId="LiveId" clId="{13A3D3B8-7C38-4167-B410-3A4FA8AF8118}" dt="2023-01-27T09:43:21.249" v="153" actId="47"/>
        <pc:sldMkLst>
          <pc:docMk/>
          <pc:sldMk cId="998619078" sldId="273"/>
        </pc:sldMkLst>
      </pc:sldChg>
      <pc:sldChg chg="modSp mod">
        <pc:chgData name="Damian T. Gordon" userId="7469c87ffe94b59c" providerId="LiveId" clId="{13A3D3B8-7C38-4167-B410-3A4FA8AF8118}" dt="2023-01-27T09:43:18.068" v="152" actId="1036"/>
        <pc:sldMkLst>
          <pc:docMk/>
          <pc:sldMk cId="0" sldId="282"/>
        </pc:sldMkLst>
      </pc:sldChg>
      <pc:sldChg chg="modSp add mod">
        <pc:chgData name="Damian T. Gordon" userId="7469c87ffe94b59c" providerId="LiveId" clId="{13A3D3B8-7C38-4167-B410-3A4FA8AF8118}" dt="2023-01-27T10:00:55.711" v="577" actId="27636"/>
        <pc:sldMkLst>
          <pc:docMk/>
          <pc:sldMk cId="0" sldId="283"/>
        </pc:sldMkLst>
      </pc:sldChg>
      <pc:sldChg chg="del">
        <pc:chgData name="Damian T. Gordon" userId="7469c87ffe94b59c" providerId="LiveId" clId="{13A3D3B8-7C38-4167-B410-3A4FA8AF8118}" dt="2023-01-27T10:02:47.432" v="578" actId="47"/>
        <pc:sldMkLst>
          <pc:docMk/>
          <pc:sldMk cId="3141046122" sldId="291"/>
        </pc:sldMkLst>
      </pc:sldChg>
      <pc:sldChg chg="del">
        <pc:chgData name="Damian T. Gordon" userId="7469c87ffe94b59c" providerId="LiveId" clId="{13A3D3B8-7C38-4167-B410-3A4FA8AF8118}" dt="2023-01-27T10:02:47.432" v="578" actId="47"/>
        <pc:sldMkLst>
          <pc:docMk/>
          <pc:sldMk cId="0" sldId="301"/>
        </pc:sldMkLst>
      </pc:sldChg>
      <pc:sldChg chg="del">
        <pc:chgData name="Damian T. Gordon" userId="7469c87ffe94b59c" providerId="LiveId" clId="{13A3D3B8-7C38-4167-B410-3A4FA8AF8118}" dt="2023-01-27T10:02:47.432" v="578" actId="47"/>
        <pc:sldMkLst>
          <pc:docMk/>
          <pc:sldMk cId="3203733637" sldId="303"/>
        </pc:sldMkLst>
      </pc:sldChg>
      <pc:sldChg chg="del">
        <pc:chgData name="Damian T. Gordon" userId="7469c87ffe94b59c" providerId="LiveId" clId="{13A3D3B8-7C38-4167-B410-3A4FA8AF8118}" dt="2023-01-27T10:02:47.432" v="578" actId="47"/>
        <pc:sldMkLst>
          <pc:docMk/>
          <pc:sldMk cId="488193545" sldId="308"/>
        </pc:sldMkLst>
      </pc:sldChg>
      <pc:sldChg chg="del">
        <pc:chgData name="Damian T. Gordon" userId="7469c87ffe94b59c" providerId="LiveId" clId="{13A3D3B8-7C38-4167-B410-3A4FA8AF8118}" dt="2023-01-27T10:02:47.432" v="578" actId="47"/>
        <pc:sldMkLst>
          <pc:docMk/>
          <pc:sldMk cId="2560119160" sldId="314"/>
        </pc:sldMkLst>
      </pc:sldChg>
      <pc:sldChg chg="del">
        <pc:chgData name="Damian T. Gordon" userId="7469c87ffe94b59c" providerId="LiveId" clId="{13A3D3B8-7C38-4167-B410-3A4FA8AF8118}" dt="2023-01-27T10:02:47.432" v="578" actId="47"/>
        <pc:sldMkLst>
          <pc:docMk/>
          <pc:sldMk cId="3485795474" sldId="315"/>
        </pc:sldMkLst>
      </pc:sldChg>
      <pc:sldChg chg="del">
        <pc:chgData name="Damian T. Gordon" userId="7469c87ffe94b59c" providerId="LiveId" clId="{13A3D3B8-7C38-4167-B410-3A4FA8AF8118}" dt="2023-01-27T10:02:47.432" v="578" actId="47"/>
        <pc:sldMkLst>
          <pc:docMk/>
          <pc:sldMk cId="3589455383" sldId="316"/>
        </pc:sldMkLst>
      </pc:sldChg>
      <pc:sldChg chg="del">
        <pc:chgData name="Damian T. Gordon" userId="7469c87ffe94b59c" providerId="LiveId" clId="{13A3D3B8-7C38-4167-B410-3A4FA8AF8118}" dt="2023-01-27T10:02:47.432" v="578" actId="47"/>
        <pc:sldMkLst>
          <pc:docMk/>
          <pc:sldMk cId="1668451209" sldId="317"/>
        </pc:sldMkLst>
      </pc:sldChg>
      <pc:sldChg chg="del">
        <pc:chgData name="Damian T. Gordon" userId="7469c87ffe94b59c" providerId="LiveId" clId="{13A3D3B8-7C38-4167-B410-3A4FA8AF8118}" dt="2023-01-27T10:02:47.432" v="578" actId="47"/>
        <pc:sldMkLst>
          <pc:docMk/>
          <pc:sldMk cId="3954413045" sldId="318"/>
        </pc:sldMkLst>
      </pc:sldChg>
      <pc:sldChg chg="del">
        <pc:chgData name="Damian T. Gordon" userId="7469c87ffe94b59c" providerId="LiveId" clId="{13A3D3B8-7C38-4167-B410-3A4FA8AF8118}" dt="2023-01-27T10:02:47.432" v="578" actId="47"/>
        <pc:sldMkLst>
          <pc:docMk/>
          <pc:sldMk cId="2483986220" sldId="319"/>
        </pc:sldMkLst>
      </pc:sldChg>
      <pc:sldChg chg="del">
        <pc:chgData name="Damian T. Gordon" userId="7469c87ffe94b59c" providerId="LiveId" clId="{13A3D3B8-7C38-4167-B410-3A4FA8AF8118}" dt="2023-01-27T10:02:47.432" v="578" actId="47"/>
        <pc:sldMkLst>
          <pc:docMk/>
          <pc:sldMk cId="1569705576" sldId="320"/>
        </pc:sldMkLst>
      </pc:sldChg>
      <pc:sldChg chg="del">
        <pc:chgData name="Damian T. Gordon" userId="7469c87ffe94b59c" providerId="LiveId" clId="{13A3D3B8-7C38-4167-B410-3A4FA8AF8118}" dt="2023-01-27T10:02:47.432" v="578" actId="47"/>
        <pc:sldMkLst>
          <pc:docMk/>
          <pc:sldMk cId="2237097056" sldId="322"/>
        </pc:sldMkLst>
      </pc:sldChg>
      <pc:sldChg chg="del">
        <pc:chgData name="Damian T. Gordon" userId="7469c87ffe94b59c" providerId="LiveId" clId="{13A3D3B8-7C38-4167-B410-3A4FA8AF8118}" dt="2023-01-27T10:02:47.432" v="578" actId="47"/>
        <pc:sldMkLst>
          <pc:docMk/>
          <pc:sldMk cId="463765491" sldId="323"/>
        </pc:sldMkLst>
      </pc:sldChg>
      <pc:sldChg chg="del">
        <pc:chgData name="Damian T. Gordon" userId="7469c87ffe94b59c" providerId="LiveId" clId="{13A3D3B8-7C38-4167-B410-3A4FA8AF8118}" dt="2023-01-27T10:02:47.432" v="578" actId="47"/>
        <pc:sldMkLst>
          <pc:docMk/>
          <pc:sldMk cId="1267830353" sldId="324"/>
        </pc:sldMkLst>
      </pc:sldChg>
      <pc:sldChg chg="del">
        <pc:chgData name="Damian T. Gordon" userId="7469c87ffe94b59c" providerId="LiveId" clId="{13A3D3B8-7C38-4167-B410-3A4FA8AF8118}" dt="2023-01-27T10:02:47.432" v="578" actId="47"/>
        <pc:sldMkLst>
          <pc:docMk/>
          <pc:sldMk cId="1389527520" sldId="325"/>
        </pc:sldMkLst>
      </pc:sldChg>
      <pc:sldChg chg="del">
        <pc:chgData name="Damian T. Gordon" userId="7469c87ffe94b59c" providerId="LiveId" clId="{13A3D3B8-7C38-4167-B410-3A4FA8AF8118}" dt="2023-01-27T10:02:47.432" v="578" actId="47"/>
        <pc:sldMkLst>
          <pc:docMk/>
          <pc:sldMk cId="888344464" sldId="326"/>
        </pc:sldMkLst>
      </pc:sldChg>
      <pc:sldChg chg="del">
        <pc:chgData name="Damian T. Gordon" userId="7469c87ffe94b59c" providerId="LiveId" clId="{13A3D3B8-7C38-4167-B410-3A4FA8AF8118}" dt="2023-01-27T10:02:47.432" v="578" actId="47"/>
        <pc:sldMkLst>
          <pc:docMk/>
          <pc:sldMk cId="1285710897" sldId="327"/>
        </pc:sldMkLst>
      </pc:sldChg>
      <pc:sldChg chg="del">
        <pc:chgData name="Damian T. Gordon" userId="7469c87ffe94b59c" providerId="LiveId" clId="{13A3D3B8-7C38-4167-B410-3A4FA8AF8118}" dt="2023-01-27T10:02:47.432" v="578" actId="47"/>
        <pc:sldMkLst>
          <pc:docMk/>
          <pc:sldMk cId="2451773597" sldId="330"/>
        </pc:sldMkLst>
      </pc:sldChg>
      <pc:sldChg chg="del">
        <pc:chgData name="Damian T. Gordon" userId="7469c87ffe94b59c" providerId="LiveId" clId="{13A3D3B8-7C38-4167-B410-3A4FA8AF8118}" dt="2023-01-27T10:02:47.432" v="578" actId="47"/>
        <pc:sldMkLst>
          <pc:docMk/>
          <pc:sldMk cId="1305670234" sldId="331"/>
        </pc:sldMkLst>
      </pc:sldChg>
      <pc:sldChg chg="del">
        <pc:chgData name="Damian T. Gordon" userId="7469c87ffe94b59c" providerId="LiveId" clId="{13A3D3B8-7C38-4167-B410-3A4FA8AF8118}" dt="2023-01-27T10:02:47.432" v="578" actId="47"/>
        <pc:sldMkLst>
          <pc:docMk/>
          <pc:sldMk cId="679430847" sldId="332"/>
        </pc:sldMkLst>
      </pc:sldChg>
      <pc:sldChg chg="del">
        <pc:chgData name="Damian T. Gordon" userId="7469c87ffe94b59c" providerId="LiveId" clId="{13A3D3B8-7C38-4167-B410-3A4FA8AF8118}" dt="2023-01-27T10:02:47.432" v="578" actId="47"/>
        <pc:sldMkLst>
          <pc:docMk/>
          <pc:sldMk cId="3949234932" sldId="333"/>
        </pc:sldMkLst>
      </pc:sldChg>
      <pc:sldChg chg="del">
        <pc:chgData name="Damian T. Gordon" userId="7469c87ffe94b59c" providerId="LiveId" clId="{13A3D3B8-7C38-4167-B410-3A4FA8AF8118}" dt="2023-01-27T10:02:47.432" v="578" actId="47"/>
        <pc:sldMkLst>
          <pc:docMk/>
          <pc:sldMk cId="2020933341" sldId="334"/>
        </pc:sldMkLst>
      </pc:sldChg>
      <pc:sldChg chg="del">
        <pc:chgData name="Damian T. Gordon" userId="7469c87ffe94b59c" providerId="LiveId" clId="{13A3D3B8-7C38-4167-B410-3A4FA8AF8118}" dt="2023-01-27T10:02:47.432" v="578" actId="47"/>
        <pc:sldMkLst>
          <pc:docMk/>
          <pc:sldMk cId="70500119" sldId="335"/>
        </pc:sldMkLst>
      </pc:sldChg>
      <pc:sldChg chg="del">
        <pc:chgData name="Damian T. Gordon" userId="7469c87ffe94b59c" providerId="LiveId" clId="{13A3D3B8-7C38-4167-B410-3A4FA8AF8118}" dt="2023-01-27T10:02:47.432" v="578" actId="47"/>
        <pc:sldMkLst>
          <pc:docMk/>
          <pc:sldMk cId="3295414583" sldId="336"/>
        </pc:sldMkLst>
      </pc:sldChg>
      <pc:sldChg chg="del">
        <pc:chgData name="Damian T. Gordon" userId="7469c87ffe94b59c" providerId="LiveId" clId="{13A3D3B8-7C38-4167-B410-3A4FA8AF8118}" dt="2023-01-27T10:02:47.432" v="578" actId="47"/>
        <pc:sldMkLst>
          <pc:docMk/>
          <pc:sldMk cId="2838227243" sldId="337"/>
        </pc:sldMkLst>
      </pc:sldChg>
      <pc:sldChg chg="del">
        <pc:chgData name="Damian T. Gordon" userId="7469c87ffe94b59c" providerId="LiveId" clId="{13A3D3B8-7C38-4167-B410-3A4FA8AF8118}" dt="2023-01-27T10:02:47.432" v="578" actId="47"/>
        <pc:sldMkLst>
          <pc:docMk/>
          <pc:sldMk cId="1627240677" sldId="338"/>
        </pc:sldMkLst>
      </pc:sldChg>
      <pc:sldChg chg="del">
        <pc:chgData name="Damian T. Gordon" userId="7469c87ffe94b59c" providerId="LiveId" clId="{13A3D3B8-7C38-4167-B410-3A4FA8AF8118}" dt="2023-01-27T10:02:47.432" v="578" actId="47"/>
        <pc:sldMkLst>
          <pc:docMk/>
          <pc:sldMk cId="3776668627" sldId="340"/>
        </pc:sldMkLst>
      </pc:sldChg>
      <pc:sldChg chg="del">
        <pc:chgData name="Damian T. Gordon" userId="7469c87ffe94b59c" providerId="LiveId" clId="{13A3D3B8-7C38-4167-B410-3A4FA8AF8118}" dt="2023-01-27T10:02:47.432" v="578" actId="47"/>
        <pc:sldMkLst>
          <pc:docMk/>
          <pc:sldMk cId="764171262" sldId="342"/>
        </pc:sldMkLst>
      </pc:sldChg>
      <pc:sldChg chg="del">
        <pc:chgData name="Damian T. Gordon" userId="7469c87ffe94b59c" providerId="LiveId" clId="{13A3D3B8-7C38-4167-B410-3A4FA8AF8118}" dt="2023-01-27T10:02:47.432" v="578" actId="47"/>
        <pc:sldMkLst>
          <pc:docMk/>
          <pc:sldMk cId="2556651177" sldId="344"/>
        </pc:sldMkLst>
      </pc:sldChg>
      <pc:sldChg chg="del">
        <pc:chgData name="Damian T. Gordon" userId="7469c87ffe94b59c" providerId="LiveId" clId="{13A3D3B8-7C38-4167-B410-3A4FA8AF8118}" dt="2023-01-27T09:43:22.382" v="154" actId="47"/>
        <pc:sldMkLst>
          <pc:docMk/>
          <pc:sldMk cId="2755834062" sldId="345"/>
        </pc:sldMkLst>
      </pc:sldChg>
      <pc:sldChg chg="del">
        <pc:chgData name="Damian T. Gordon" userId="7469c87ffe94b59c" providerId="LiveId" clId="{13A3D3B8-7C38-4167-B410-3A4FA8AF8118}" dt="2023-01-27T09:43:25.080" v="155" actId="47"/>
        <pc:sldMkLst>
          <pc:docMk/>
          <pc:sldMk cId="1127482389" sldId="346"/>
        </pc:sldMkLst>
      </pc:sldChg>
      <pc:sldChg chg="del">
        <pc:chgData name="Damian T. Gordon" userId="7469c87ffe94b59c" providerId="LiveId" clId="{13A3D3B8-7C38-4167-B410-3A4FA8AF8118}" dt="2023-01-27T10:02:47.432" v="578" actId="47"/>
        <pc:sldMkLst>
          <pc:docMk/>
          <pc:sldMk cId="492899954" sldId="348"/>
        </pc:sldMkLst>
      </pc:sldChg>
      <pc:sldChg chg="del">
        <pc:chgData name="Damian T. Gordon" userId="7469c87ffe94b59c" providerId="LiveId" clId="{13A3D3B8-7C38-4167-B410-3A4FA8AF8118}" dt="2023-01-27T10:02:47.432" v="578" actId="47"/>
        <pc:sldMkLst>
          <pc:docMk/>
          <pc:sldMk cId="4017772947" sldId="349"/>
        </pc:sldMkLst>
      </pc:sldChg>
      <pc:sldChg chg="del">
        <pc:chgData name="Damian T. Gordon" userId="7469c87ffe94b59c" providerId="LiveId" clId="{13A3D3B8-7C38-4167-B410-3A4FA8AF8118}" dt="2023-01-27T10:02:47.432" v="578" actId="47"/>
        <pc:sldMkLst>
          <pc:docMk/>
          <pc:sldMk cId="1405215912" sldId="350"/>
        </pc:sldMkLst>
      </pc:sldChg>
      <pc:sldChg chg="modSp mod ord">
        <pc:chgData name="Damian T. Gordon" userId="7469c87ffe94b59c" providerId="LiveId" clId="{13A3D3B8-7C38-4167-B410-3A4FA8AF8118}" dt="2023-01-27T10:09:10.926" v="599"/>
        <pc:sldMkLst>
          <pc:docMk/>
          <pc:sldMk cId="1498306961" sldId="351"/>
        </pc:sldMkLst>
      </pc:sldChg>
      <pc:sldChg chg="del">
        <pc:chgData name="Damian T. Gordon" userId="7469c87ffe94b59c" providerId="LiveId" clId="{13A3D3B8-7C38-4167-B410-3A4FA8AF8118}" dt="2023-01-27T10:02:47.432" v="578" actId="47"/>
        <pc:sldMkLst>
          <pc:docMk/>
          <pc:sldMk cId="2904264031" sldId="352"/>
        </pc:sldMkLst>
      </pc:sldChg>
      <pc:sldChg chg="del">
        <pc:chgData name="Damian T. Gordon" userId="7469c87ffe94b59c" providerId="LiveId" clId="{13A3D3B8-7C38-4167-B410-3A4FA8AF8118}" dt="2023-01-27T10:02:47.432" v="578" actId="47"/>
        <pc:sldMkLst>
          <pc:docMk/>
          <pc:sldMk cId="1294011144" sldId="353"/>
        </pc:sldMkLst>
      </pc:sldChg>
      <pc:sldChg chg="del">
        <pc:chgData name="Damian T. Gordon" userId="7469c87ffe94b59c" providerId="LiveId" clId="{13A3D3B8-7C38-4167-B410-3A4FA8AF8118}" dt="2023-01-27T10:02:47.432" v="578" actId="47"/>
        <pc:sldMkLst>
          <pc:docMk/>
          <pc:sldMk cId="1855331845" sldId="354"/>
        </pc:sldMkLst>
      </pc:sldChg>
      <pc:sldChg chg="del">
        <pc:chgData name="Damian T. Gordon" userId="7469c87ffe94b59c" providerId="LiveId" clId="{13A3D3B8-7C38-4167-B410-3A4FA8AF8118}" dt="2023-01-27T10:02:47.432" v="578" actId="47"/>
        <pc:sldMkLst>
          <pc:docMk/>
          <pc:sldMk cId="1579885932" sldId="356"/>
        </pc:sldMkLst>
      </pc:sldChg>
      <pc:sldChg chg="del">
        <pc:chgData name="Damian T. Gordon" userId="7469c87ffe94b59c" providerId="LiveId" clId="{13A3D3B8-7C38-4167-B410-3A4FA8AF8118}" dt="2023-01-27T10:02:47.432" v="578" actId="47"/>
        <pc:sldMkLst>
          <pc:docMk/>
          <pc:sldMk cId="2699118812" sldId="357"/>
        </pc:sldMkLst>
      </pc:sldChg>
      <pc:sldChg chg="del">
        <pc:chgData name="Damian T. Gordon" userId="7469c87ffe94b59c" providerId="LiveId" clId="{13A3D3B8-7C38-4167-B410-3A4FA8AF8118}" dt="2023-01-27T10:02:47.432" v="578" actId="47"/>
        <pc:sldMkLst>
          <pc:docMk/>
          <pc:sldMk cId="3632145314" sldId="360"/>
        </pc:sldMkLst>
      </pc:sldChg>
      <pc:sldChg chg="del">
        <pc:chgData name="Damian T. Gordon" userId="7469c87ffe94b59c" providerId="LiveId" clId="{13A3D3B8-7C38-4167-B410-3A4FA8AF8118}" dt="2023-01-27T10:02:47.432" v="578" actId="47"/>
        <pc:sldMkLst>
          <pc:docMk/>
          <pc:sldMk cId="2893683476" sldId="361"/>
        </pc:sldMkLst>
      </pc:sldChg>
      <pc:sldChg chg="del">
        <pc:chgData name="Damian T. Gordon" userId="7469c87ffe94b59c" providerId="LiveId" clId="{13A3D3B8-7C38-4167-B410-3A4FA8AF8118}" dt="2023-01-27T10:02:47.432" v="578" actId="47"/>
        <pc:sldMkLst>
          <pc:docMk/>
          <pc:sldMk cId="4114031135" sldId="362"/>
        </pc:sldMkLst>
      </pc:sldChg>
      <pc:sldChg chg="del">
        <pc:chgData name="Damian T. Gordon" userId="7469c87ffe94b59c" providerId="LiveId" clId="{13A3D3B8-7C38-4167-B410-3A4FA8AF8118}" dt="2023-01-27T10:02:47.432" v="578" actId="47"/>
        <pc:sldMkLst>
          <pc:docMk/>
          <pc:sldMk cId="1900618548" sldId="364"/>
        </pc:sldMkLst>
      </pc:sldChg>
      <pc:sldChg chg="del">
        <pc:chgData name="Damian T. Gordon" userId="7469c87ffe94b59c" providerId="LiveId" clId="{13A3D3B8-7C38-4167-B410-3A4FA8AF8118}" dt="2023-01-27T10:02:47.432" v="578" actId="47"/>
        <pc:sldMkLst>
          <pc:docMk/>
          <pc:sldMk cId="1654055755" sldId="365"/>
        </pc:sldMkLst>
      </pc:sldChg>
      <pc:sldChg chg="del">
        <pc:chgData name="Damian T. Gordon" userId="7469c87ffe94b59c" providerId="LiveId" clId="{13A3D3B8-7C38-4167-B410-3A4FA8AF8118}" dt="2023-01-27T10:02:47.432" v="578" actId="47"/>
        <pc:sldMkLst>
          <pc:docMk/>
          <pc:sldMk cId="300610302" sldId="367"/>
        </pc:sldMkLst>
      </pc:sldChg>
      <pc:sldChg chg="del">
        <pc:chgData name="Damian T. Gordon" userId="7469c87ffe94b59c" providerId="LiveId" clId="{13A3D3B8-7C38-4167-B410-3A4FA8AF8118}" dt="2023-01-27T10:02:47.432" v="578" actId="47"/>
        <pc:sldMkLst>
          <pc:docMk/>
          <pc:sldMk cId="2031259161" sldId="368"/>
        </pc:sldMkLst>
      </pc:sldChg>
      <pc:sldChg chg="del">
        <pc:chgData name="Damian T. Gordon" userId="7469c87ffe94b59c" providerId="LiveId" clId="{13A3D3B8-7C38-4167-B410-3A4FA8AF8118}" dt="2023-01-27T10:02:47.432" v="578" actId="47"/>
        <pc:sldMkLst>
          <pc:docMk/>
          <pc:sldMk cId="2729063883" sldId="369"/>
        </pc:sldMkLst>
      </pc:sldChg>
      <pc:sldChg chg="del">
        <pc:chgData name="Damian T. Gordon" userId="7469c87ffe94b59c" providerId="LiveId" clId="{13A3D3B8-7C38-4167-B410-3A4FA8AF8118}" dt="2023-01-27T10:02:47.432" v="578" actId="47"/>
        <pc:sldMkLst>
          <pc:docMk/>
          <pc:sldMk cId="738876909" sldId="370"/>
        </pc:sldMkLst>
      </pc:sldChg>
      <pc:sldChg chg="del">
        <pc:chgData name="Damian T. Gordon" userId="7469c87ffe94b59c" providerId="LiveId" clId="{13A3D3B8-7C38-4167-B410-3A4FA8AF8118}" dt="2023-01-27T10:02:47.432" v="578" actId="47"/>
        <pc:sldMkLst>
          <pc:docMk/>
          <pc:sldMk cId="473340803" sldId="371"/>
        </pc:sldMkLst>
      </pc:sldChg>
      <pc:sldChg chg="del">
        <pc:chgData name="Damian T. Gordon" userId="7469c87ffe94b59c" providerId="LiveId" clId="{13A3D3B8-7C38-4167-B410-3A4FA8AF8118}" dt="2023-01-27T10:02:47.432" v="578" actId="47"/>
        <pc:sldMkLst>
          <pc:docMk/>
          <pc:sldMk cId="3833471809" sldId="373"/>
        </pc:sldMkLst>
      </pc:sldChg>
      <pc:sldChg chg="del">
        <pc:chgData name="Damian T. Gordon" userId="7469c87ffe94b59c" providerId="LiveId" clId="{13A3D3B8-7C38-4167-B410-3A4FA8AF8118}" dt="2023-01-27T10:02:47.432" v="578" actId="47"/>
        <pc:sldMkLst>
          <pc:docMk/>
          <pc:sldMk cId="1850739112" sldId="374"/>
        </pc:sldMkLst>
      </pc:sldChg>
      <pc:sldChg chg="del">
        <pc:chgData name="Damian T. Gordon" userId="7469c87ffe94b59c" providerId="LiveId" clId="{13A3D3B8-7C38-4167-B410-3A4FA8AF8118}" dt="2023-01-27T10:02:47.432" v="578" actId="47"/>
        <pc:sldMkLst>
          <pc:docMk/>
          <pc:sldMk cId="3843533511" sldId="375"/>
        </pc:sldMkLst>
      </pc:sldChg>
      <pc:sldChg chg="del">
        <pc:chgData name="Damian T. Gordon" userId="7469c87ffe94b59c" providerId="LiveId" clId="{13A3D3B8-7C38-4167-B410-3A4FA8AF8118}" dt="2023-01-27T10:02:47.432" v="578" actId="47"/>
        <pc:sldMkLst>
          <pc:docMk/>
          <pc:sldMk cId="1940848714" sldId="376"/>
        </pc:sldMkLst>
      </pc:sldChg>
      <pc:sldChg chg="del">
        <pc:chgData name="Damian T. Gordon" userId="7469c87ffe94b59c" providerId="LiveId" clId="{13A3D3B8-7C38-4167-B410-3A4FA8AF8118}" dt="2023-01-27T10:02:47.432" v="578" actId="47"/>
        <pc:sldMkLst>
          <pc:docMk/>
          <pc:sldMk cId="2915509395" sldId="377"/>
        </pc:sldMkLst>
      </pc:sldChg>
      <pc:sldChg chg="del">
        <pc:chgData name="Damian T. Gordon" userId="7469c87ffe94b59c" providerId="LiveId" clId="{13A3D3B8-7C38-4167-B410-3A4FA8AF8118}" dt="2023-01-27T10:02:47.432" v="578" actId="47"/>
        <pc:sldMkLst>
          <pc:docMk/>
          <pc:sldMk cId="2488090831" sldId="378"/>
        </pc:sldMkLst>
      </pc:sldChg>
      <pc:sldChg chg="del">
        <pc:chgData name="Damian T. Gordon" userId="7469c87ffe94b59c" providerId="LiveId" clId="{13A3D3B8-7C38-4167-B410-3A4FA8AF8118}" dt="2023-01-27T10:02:47.432" v="578" actId="47"/>
        <pc:sldMkLst>
          <pc:docMk/>
          <pc:sldMk cId="1093866444" sldId="379"/>
        </pc:sldMkLst>
      </pc:sldChg>
      <pc:sldChg chg="modSp mod ord">
        <pc:chgData name="Damian T. Gordon" userId="7469c87ffe94b59c" providerId="LiveId" clId="{13A3D3B8-7C38-4167-B410-3A4FA8AF8118}" dt="2023-01-27T09:49:01.920" v="243" actId="1076"/>
        <pc:sldMkLst>
          <pc:docMk/>
          <pc:sldMk cId="700756650" sldId="380"/>
        </pc:sldMkLst>
      </pc:sldChg>
      <pc:sldChg chg="del">
        <pc:chgData name="Damian T. Gordon" userId="7469c87ffe94b59c" providerId="LiveId" clId="{13A3D3B8-7C38-4167-B410-3A4FA8AF8118}" dt="2023-01-27T10:02:47.432" v="578" actId="47"/>
        <pc:sldMkLst>
          <pc:docMk/>
          <pc:sldMk cId="1119285798" sldId="381"/>
        </pc:sldMkLst>
      </pc:sldChg>
      <pc:sldChg chg="del">
        <pc:chgData name="Damian T. Gordon" userId="7469c87ffe94b59c" providerId="LiveId" clId="{13A3D3B8-7C38-4167-B410-3A4FA8AF8118}" dt="2023-01-27T10:02:47.432" v="578" actId="47"/>
        <pc:sldMkLst>
          <pc:docMk/>
          <pc:sldMk cId="403598501" sldId="382"/>
        </pc:sldMkLst>
      </pc:sldChg>
      <pc:sldChg chg="del">
        <pc:chgData name="Damian T. Gordon" userId="7469c87ffe94b59c" providerId="LiveId" clId="{13A3D3B8-7C38-4167-B410-3A4FA8AF8118}" dt="2023-01-27T10:02:47.432" v="578" actId="47"/>
        <pc:sldMkLst>
          <pc:docMk/>
          <pc:sldMk cId="176147009" sldId="384"/>
        </pc:sldMkLst>
      </pc:sldChg>
      <pc:sldChg chg="del">
        <pc:chgData name="Damian T. Gordon" userId="7469c87ffe94b59c" providerId="LiveId" clId="{13A3D3B8-7C38-4167-B410-3A4FA8AF8118}" dt="2023-01-27T10:02:47.432" v="578" actId="47"/>
        <pc:sldMkLst>
          <pc:docMk/>
          <pc:sldMk cId="2020605102" sldId="385"/>
        </pc:sldMkLst>
      </pc:sldChg>
      <pc:sldChg chg="del">
        <pc:chgData name="Damian T. Gordon" userId="7469c87ffe94b59c" providerId="LiveId" clId="{13A3D3B8-7C38-4167-B410-3A4FA8AF8118}" dt="2023-01-27T10:02:47.432" v="578" actId="47"/>
        <pc:sldMkLst>
          <pc:docMk/>
          <pc:sldMk cId="2545878019" sldId="386"/>
        </pc:sldMkLst>
      </pc:sldChg>
      <pc:sldChg chg="del">
        <pc:chgData name="Damian T. Gordon" userId="7469c87ffe94b59c" providerId="LiveId" clId="{13A3D3B8-7C38-4167-B410-3A4FA8AF8118}" dt="2023-01-27T10:02:47.432" v="578" actId="47"/>
        <pc:sldMkLst>
          <pc:docMk/>
          <pc:sldMk cId="2013232479" sldId="387"/>
        </pc:sldMkLst>
      </pc:sldChg>
      <pc:sldChg chg="del">
        <pc:chgData name="Damian T. Gordon" userId="7469c87ffe94b59c" providerId="LiveId" clId="{13A3D3B8-7C38-4167-B410-3A4FA8AF8118}" dt="2023-01-27T10:02:47.432" v="578" actId="47"/>
        <pc:sldMkLst>
          <pc:docMk/>
          <pc:sldMk cId="189680468" sldId="388"/>
        </pc:sldMkLst>
      </pc:sldChg>
      <pc:sldChg chg="del">
        <pc:chgData name="Damian T. Gordon" userId="7469c87ffe94b59c" providerId="LiveId" clId="{13A3D3B8-7C38-4167-B410-3A4FA8AF8118}" dt="2023-01-27T10:02:47.432" v="578" actId="47"/>
        <pc:sldMkLst>
          <pc:docMk/>
          <pc:sldMk cId="501553637" sldId="389"/>
        </pc:sldMkLst>
      </pc:sldChg>
      <pc:sldChg chg="del">
        <pc:chgData name="Damian T. Gordon" userId="7469c87ffe94b59c" providerId="LiveId" clId="{13A3D3B8-7C38-4167-B410-3A4FA8AF8118}" dt="2023-01-27T10:02:47.432" v="578" actId="47"/>
        <pc:sldMkLst>
          <pc:docMk/>
          <pc:sldMk cId="1259598043" sldId="390"/>
        </pc:sldMkLst>
      </pc:sldChg>
      <pc:sldChg chg="del">
        <pc:chgData name="Damian T. Gordon" userId="7469c87ffe94b59c" providerId="LiveId" clId="{13A3D3B8-7C38-4167-B410-3A4FA8AF8118}" dt="2023-01-27T10:02:47.432" v="578" actId="47"/>
        <pc:sldMkLst>
          <pc:docMk/>
          <pc:sldMk cId="4148667448" sldId="391"/>
        </pc:sldMkLst>
      </pc:sldChg>
      <pc:sldChg chg="del">
        <pc:chgData name="Damian T. Gordon" userId="7469c87ffe94b59c" providerId="LiveId" clId="{13A3D3B8-7C38-4167-B410-3A4FA8AF8118}" dt="2023-01-27T10:02:47.432" v="578" actId="47"/>
        <pc:sldMkLst>
          <pc:docMk/>
          <pc:sldMk cId="4257104562" sldId="393"/>
        </pc:sldMkLst>
      </pc:sldChg>
      <pc:sldChg chg="del">
        <pc:chgData name="Damian T. Gordon" userId="7469c87ffe94b59c" providerId="LiveId" clId="{13A3D3B8-7C38-4167-B410-3A4FA8AF8118}" dt="2023-01-27T10:02:47.432" v="578" actId="47"/>
        <pc:sldMkLst>
          <pc:docMk/>
          <pc:sldMk cId="706475874" sldId="394"/>
        </pc:sldMkLst>
      </pc:sldChg>
      <pc:sldChg chg="add del">
        <pc:chgData name="Damian T. Gordon" userId="7469c87ffe94b59c" providerId="LiveId" clId="{13A3D3B8-7C38-4167-B410-3A4FA8AF8118}" dt="2023-01-27T10:02:47.432" v="578" actId="47"/>
        <pc:sldMkLst>
          <pc:docMk/>
          <pc:sldMk cId="3527176843" sldId="395"/>
        </pc:sldMkLst>
      </pc:sldChg>
      <pc:sldChg chg="addSp delSp modSp add mod ord">
        <pc:chgData name="Damian T. Gordon" userId="7469c87ffe94b59c" providerId="LiveId" clId="{13A3D3B8-7C38-4167-B410-3A4FA8AF8118}" dt="2023-01-27T09:53:07.607" v="319" actId="22"/>
        <pc:sldMkLst>
          <pc:docMk/>
          <pc:sldMk cId="3319127768" sldId="396"/>
        </pc:sldMkLst>
      </pc:sldChg>
      <pc:sldChg chg="add">
        <pc:chgData name="Damian T. Gordon" userId="7469c87ffe94b59c" providerId="LiveId" clId="{13A3D3B8-7C38-4167-B410-3A4FA8AF8118}" dt="2023-01-27T09:50:24.923" v="272"/>
        <pc:sldMkLst>
          <pc:docMk/>
          <pc:sldMk cId="0" sldId="397"/>
        </pc:sldMkLst>
      </pc:sldChg>
      <pc:sldChg chg="modSp add">
        <pc:chgData name="Damian T. Gordon" userId="7469c87ffe94b59c" providerId="LiveId" clId="{13A3D3B8-7C38-4167-B410-3A4FA8AF8118}" dt="2023-01-27T09:50:34.933" v="274" actId="688"/>
        <pc:sldMkLst>
          <pc:docMk/>
          <pc:sldMk cId="2116570810" sldId="398"/>
        </pc:sldMkLst>
      </pc:sldChg>
      <pc:sldChg chg="modSp add mod">
        <pc:chgData name="Damian T. Gordon" userId="7469c87ffe94b59c" providerId="LiveId" clId="{13A3D3B8-7C38-4167-B410-3A4FA8AF8118}" dt="2023-01-27T09:52:05.019" v="304" actId="27636"/>
        <pc:sldMkLst>
          <pc:docMk/>
          <pc:sldMk cId="3289426472" sldId="399"/>
        </pc:sldMkLst>
      </pc:sldChg>
      <pc:sldChg chg="modSp add mod">
        <pc:chgData name="Damian T. Gordon" userId="7469c87ffe94b59c" providerId="LiveId" clId="{13A3D3B8-7C38-4167-B410-3A4FA8AF8118}" dt="2023-01-27T09:52:32.788" v="308" actId="20577"/>
        <pc:sldMkLst>
          <pc:docMk/>
          <pc:sldMk cId="4267142964" sldId="400"/>
        </pc:sldMkLst>
      </pc:sldChg>
      <pc:sldChg chg="modSp add mod">
        <pc:chgData name="Damian T. Gordon" userId="7469c87ffe94b59c" providerId="LiveId" clId="{13A3D3B8-7C38-4167-B410-3A4FA8AF8118}" dt="2023-01-27T09:52:52.915" v="315" actId="20577"/>
        <pc:sldMkLst>
          <pc:docMk/>
          <pc:sldMk cId="2046518112" sldId="401"/>
        </pc:sldMkLst>
      </pc:sldChg>
      <pc:sldChg chg="addSp delSp modSp add mod ord">
        <pc:chgData name="Damian T. Gordon" userId="7469c87ffe94b59c" providerId="LiveId" clId="{13A3D3B8-7C38-4167-B410-3A4FA8AF8118}" dt="2023-01-27T09:56:23.589" v="389" actId="22"/>
        <pc:sldMkLst>
          <pc:docMk/>
          <pc:sldMk cId="1278474235" sldId="402"/>
        </pc:sldMkLst>
      </pc:sldChg>
      <pc:sldChg chg="modSp add mod">
        <pc:chgData name="Damian T. Gordon" userId="7469c87ffe94b59c" providerId="LiveId" clId="{13A3D3B8-7C38-4167-B410-3A4FA8AF8118}" dt="2023-01-27T09:54:29.385" v="354" actId="403"/>
        <pc:sldMkLst>
          <pc:docMk/>
          <pc:sldMk cId="711288920" sldId="403"/>
        </pc:sldMkLst>
      </pc:sldChg>
      <pc:sldChg chg="modSp add mod">
        <pc:chgData name="Damian T. Gordon" userId="7469c87ffe94b59c" providerId="LiveId" clId="{13A3D3B8-7C38-4167-B410-3A4FA8AF8118}" dt="2023-01-27T09:54:54.140" v="360" actId="27636"/>
        <pc:sldMkLst>
          <pc:docMk/>
          <pc:sldMk cId="912218027" sldId="404"/>
        </pc:sldMkLst>
      </pc:sldChg>
      <pc:sldChg chg="modSp add mod">
        <pc:chgData name="Damian T. Gordon" userId="7469c87ffe94b59c" providerId="LiveId" clId="{13A3D3B8-7C38-4167-B410-3A4FA8AF8118}" dt="2023-01-27T09:55:19.655" v="368" actId="403"/>
        <pc:sldMkLst>
          <pc:docMk/>
          <pc:sldMk cId="327383200" sldId="405"/>
        </pc:sldMkLst>
      </pc:sldChg>
      <pc:sldChg chg="modSp add mod">
        <pc:chgData name="Damian T. Gordon" userId="7469c87ffe94b59c" providerId="LiveId" clId="{13A3D3B8-7C38-4167-B410-3A4FA8AF8118}" dt="2023-01-27T09:55:53.823" v="380" actId="403"/>
        <pc:sldMkLst>
          <pc:docMk/>
          <pc:sldMk cId="1733000390" sldId="406"/>
        </pc:sldMkLst>
      </pc:sldChg>
      <pc:sldChg chg="modSp add mod">
        <pc:chgData name="Damian T. Gordon" userId="7469c87ffe94b59c" providerId="LiveId" clId="{13A3D3B8-7C38-4167-B410-3A4FA8AF8118}" dt="2023-01-27T09:56:15.623" v="387" actId="27636"/>
        <pc:sldMkLst>
          <pc:docMk/>
          <pc:sldMk cId="1099505244" sldId="407"/>
        </pc:sldMkLst>
      </pc:sldChg>
      <pc:sldChg chg="modSp add mod ord">
        <pc:chgData name="Damian T. Gordon" userId="7469c87ffe94b59c" providerId="LiveId" clId="{13A3D3B8-7C38-4167-B410-3A4FA8AF8118}" dt="2023-01-27T09:56:41.274" v="405"/>
        <pc:sldMkLst>
          <pc:docMk/>
          <pc:sldMk cId="1625466798" sldId="408"/>
        </pc:sldMkLst>
      </pc:sldChg>
      <pc:sldChg chg="modSp add mod">
        <pc:chgData name="Damian T. Gordon" userId="7469c87ffe94b59c" providerId="LiveId" clId="{13A3D3B8-7C38-4167-B410-3A4FA8AF8118}" dt="2023-01-27T09:56:58.400" v="417" actId="27636"/>
        <pc:sldMkLst>
          <pc:docMk/>
          <pc:sldMk cId="4189477819" sldId="409"/>
        </pc:sldMkLst>
      </pc:sldChg>
      <pc:sldChg chg="modSp add mod ord">
        <pc:chgData name="Damian T. Gordon" userId="7469c87ffe94b59c" providerId="LiveId" clId="{13A3D3B8-7C38-4167-B410-3A4FA8AF8118}" dt="2023-01-27T09:57:26.384" v="446"/>
        <pc:sldMkLst>
          <pc:docMk/>
          <pc:sldMk cId="2082440493" sldId="410"/>
        </pc:sldMkLst>
      </pc:sldChg>
      <pc:sldChg chg="addSp modSp add mod">
        <pc:chgData name="Damian T. Gordon" userId="7469c87ffe94b59c" providerId="LiveId" clId="{13A3D3B8-7C38-4167-B410-3A4FA8AF8118}" dt="2023-01-27T09:58:31.414" v="529" actId="1035"/>
        <pc:sldMkLst>
          <pc:docMk/>
          <pc:sldMk cId="238520017" sldId="411"/>
        </pc:sldMkLst>
      </pc:sldChg>
      <pc:sldChg chg="modSp add mod">
        <pc:chgData name="Damian T. Gordon" userId="7469c87ffe94b59c" providerId="LiveId" clId="{13A3D3B8-7C38-4167-B410-3A4FA8AF8118}" dt="2023-01-27T09:59:54.465" v="537" actId="113"/>
        <pc:sldMkLst>
          <pc:docMk/>
          <pc:sldMk cId="0" sldId="412"/>
        </pc:sldMkLst>
      </pc:sldChg>
      <pc:sldChg chg="add">
        <pc:chgData name="Damian T. Gordon" userId="7469c87ffe94b59c" providerId="LiveId" clId="{13A3D3B8-7C38-4167-B410-3A4FA8AF8118}" dt="2023-01-27T10:08:29.304" v="579"/>
        <pc:sldMkLst>
          <pc:docMk/>
          <pc:sldMk cId="3580973790" sldId="4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D042E-06B2-4F63-8F00-76AE3D0B0710}" type="datetimeFigureOut">
              <a:rPr lang="en-IE" smtClean="0"/>
              <a:t>31/01/2025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7D42B-7CBB-4BAC-896A-45748A02CF4A}" type="slidenum">
              <a:rPr lang="en-IE" smtClean="0"/>
              <a:t>‹#›</a:t>
            </a:fld>
            <a:endParaRPr lang="en-IE"/>
          </a:p>
        </p:txBody>
      </p:sp>
    </p:spTree>
    <p:extLst>
      <p:ext uri="{BB962C8B-B14F-4D97-AF65-F5344CB8AC3E}">
        <p14:creationId xmlns:p14="http://schemas.microsoft.com/office/powerpoint/2010/main" val="260776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0AAC66-A2E5-1895-53A2-503941A4D421}"/>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AC7C105C-3943-B971-5F41-B9577C3F3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E7F66CD-FB73-472C-8554-9332F35F199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0E96C16-81D9-89E7-5377-70AD9FEE1B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CECC-6006-128D-D48C-1D36584618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5E2C21C-7A0F-5076-E8CD-A8CCE927E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112CDB-7255-3841-EBE3-80BA7B8F2B84}"/>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5" name="Footer Placeholder 4">
            <a:extLst>
              <a:ext uri="{FF2B5EF4-FFF2-40B4-BE49-F238E27FC236}">
                <a16:creationId xmlns:a16="http://schemas.microsoft.com/office/drawing/2014/main" id="{01555CE4-ABC9-C8A2-A941-4DE3B3DC522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5F7A80B-B5B1-37D5-9A2D-9B00BF1536CB}"/>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206326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27E1-00BF-B0B9-2EF7-2B58F82722B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E4F716C-7F3B-AFB4-B790-1A4D6685D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5716C13-3C16-5146-1974-FD378F072AF6}"/>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5" name="Footer Placeholder 4">
            <a:extLst>
              <a:ext uri="{FF2B5EF4-FFF2-40B4-BE49-F238E27FC236}">
                <a16:creationId xmlns:a16="http://schemas.microsoft.com/office/drawing/2014/main" id="{74CAEB26-A2B1-FC38-0116-FA30A9EE3F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A819AC5-BFFC-82CF-9A55-0F9E194EC3FB}"/>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423588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EE7F8-3097-632A-1AB5-302395AC7B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659DDA4-3301-8F82-6143-FD12F627D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1E07B8F-60CD-5327-3281-57C38A2BE377}"/>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5" name="Footer Placeholder 4">
            <a:extLst>
              <a:ext uri="{FF2B5EF4-FFF2-40B4-BE49-F238E27FC236}">
                <a16:creationId xmlns:a16="http://schemas.microsoft.com/office/drawing/2014/main" id="{7CD12D20-A80E-0379-62FD-078CD6BEC5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487915A-C573-CBF2-5AFE-345B3C2FDD7D}"/>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20180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 smtClean="0"/>
              <a:pPr/>
              <a:t>‹#›</a:t>
            </a:fld>
            <a:endParaRPr lang="it"/>
          </a:p>
        </p:txBody>
      </p:sp>
    </p:spTree>
    <p:extLst>
      <p:ext uri="{BB962C8B-B14F-4D97-AF65-F5344CB8AC3E}">
        <p14:creationId xmlns:p14="http://schemas.microsoft.com/office/powerpoint/2010/main" val="277009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2EFD-240D-93FF-11AE-FDC1B31BE3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70CADD3-0F35-2D35-89AA-E2DB8D8D2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C3A590-A68A-77CD-C471-B850143C625F}"/>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5" name="Footer Placeholder 4">
            <a:extLst>
              <a:ext uri="{FF2B5EF4-FFF2-40B4-BE49-F238E27FC236}">
                <a16:creationId xmlns:a16="http://schemas.microsoft.com/office/drawing/2014/main" id="{4E79D352-99DE-DCA1-14B2-7401905C0FB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B3C84C5-D393-1B4F-F459-7535548BD1E5}"/>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323262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4838-5BEC-1958-8E26-9963D243A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78A8529-E252-FEC8-FF50-2B9304C35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E1A08A-1E84-C1E1-4CD8-6EB001485AB8}"/>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5" name="Footer Placeholder 4">
            <a:extLst>
              <a:ext uri="{FF2B5EF4-FFF2-40B4-BE49-F238E27FC236}">
                <a16:creationId xmlns:a16="http://schemas.microsoft.com/office/drawing/2014/main" id="{5BA625EF-5B50-23A5-B7B1-512AE97412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BDE284F-0194-4AC7-8844-DEAA0EDB16FD}"/>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61400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292C-FE01-40AD-A9D7-CF4E75CA1CA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A9BC021-65C6-CE64-4636-4F8EFC7105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8A53C94-1084-67B5-D8F6-5ECE2E5F79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B1F85F6-6180-B24E-8715-082D443EC017}"/>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6" name="Footer Placeholder 5">
            <a:extLst>
              <a:ext uri="{FF2B5EF4-FFF2-40B4-BE49-F238E27FC236}">
                <a16:creationId xmlns:a16="http://schemas.microsoft.com/office/drawing/2014/main" id="{2DAA8C83-8208-6618-14F2-0F4971E81C1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F214961-361C-2C0A-D17A-FB23BAD7BB2B}"/>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29408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BEF5-6241-1B23-DB1E-A510BA28EF7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D719655-CFB5-DA35-9D24-92FE8E020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F19E26-9B45-8122-7E0D-D5A799068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552868D-4D41-AB5C-2C1D-DF537DABC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831C2-12EC-C39A-79CA-8E53F0F2E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2F42099-9EB9-DFCB-031D-42A22C3F8136}"/>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8" name="Footer Placeholder 7">
            <a:extLst>
              <a:ext uri="{FF2B5EF4-FFF2-40B4-BE49-F238E27FC236}">
                <a16:creationId xmlns:a16="http://schemas.microsoft.com/office/drawing/2014/main" id="{BAF2C948-27AC-9F24-FA89-3C8CE525A8F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7082B0D-E7D4-716A-7873-A593ED76F320}"/>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48415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3584-2804-00A4-0B6F-EBCAA8909BB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A594FF-D3CF-35BB-E280-398314B28899}"/>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4" name="Footer Placeholder 3">
            <a:extLst>
              <a:ext uri="{FF2B5EF4-FFF2-40B4-BE49-F238E27FC236}">
                <a16:creationId xmlns:a16="http://schemas.microsoft.com/office/drawing/2014/main" id="{B994BF8C-8FD7-A474-C9E2-93E1A805274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340189B-9503-DE30-9819-5E39646DD365}"/>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76449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EA9E1-7872-738A-4DC6-2F4AC4D149C3}"/>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3" name="Footer Placeholder 2">
            <a:extLst>
              <a:ext uri="{FF2B5EF4-FFF2-40B4-BE49-F238E27FC236}">
                <a16:creationId xmlns:a16="http://schemas.microsoft.com/office/drawing/2014/main" id="{C70E2018-8320-E225-022D-9B7AA7AB38C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3F660EB-1505-E19B-FB58-0E64617D9039}"/>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393070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DC25-A201-B16F-0D89-CE7D80F66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9103C12-7EE3-17BF-42AA-72F334BED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F4D52CA-9DF5-7161-1907-C07F38173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5D1CC-7F59-4DE7-26CE-E7289AA3524E}"/>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6" name="Footer Placeholder 5">
            <a:extLst>
              <a:ext uri="{FF2B5EF4-FFF2-40B4-BE49-F238E27FC236}">
                <a16:creationId xmlns:a16="http://schemas.microsoft.com/office/drawing/2014/main" id="{AE05595F-2395-821C-FDF3-3F48279A8A4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7544307-DE4A-E9F4-1A31-5FF749368833}"/>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282611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626D-DE52-498C-3B26-1EF036B82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5BE7154-C6C0-D4C6-84EA-2F9B5CBDF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1D9F5D3-7812-F3E3-F4F6-517C97D63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447F9-4431-A9BD-B0C4-3DC494504765}"/>
              </a:ext>
            </a:extLst>
          </p:cNvPr>
          <p:cNvSpPr>
            <a:spLocks noGrp="1"/>
          </p:cNvSpPr>
          <p:nvPr>
            <p:ph type="dt" sz="half" idx="10"/>
          </p:nvPr>
        </p:nvSpPr>
        <p:spPr/>
        <p:txBody>
          <a:bodyPr/>
          <a:lstStyle/>
          <a:p>
            <a:fld id="{16422C76-172A-4FB9-AB85-DE29C3F8368B}" type="datetimeFigureOut">
              <a:rPr lang="en-IE" smtClean="0"/>
              <a:t>31/01/2025</a:t>
            </a:fld>
            <a:endParaRPr lang="en-IE"/>
          </a:p>
        </p:txBody>
      </p:sp>
      <p:sp>
        <p:nvSpPr>
          <p:cNvPr id="6" name="Footer Placeholder 5">
            <a:extLst>
              <a:ext uri="{FF2B5EF4-FFF2-40B4-BE49-F238E27FC236}">
                <a16:creationId xmlns:a16="http://schemas.microsoft.com/office/drawing/2014/main" id="{4E733101-4D46-20A2-F24E-8E84E1AEC6E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38546B2-7F50-94DB-4FBC-E170BF112683}"/>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48551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278F0-5649-6D9A-7D46-27B2CB36A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3056C00-A297-FEB9-BE0A-C1C517D14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9FA3927-6476-0C55-7B72-0762402AE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22C76-172A-4FB9-AB85-DE29C3F8368B}" type="datetimeFigureOut">
              <a:rPr lang="en-IE" smtClean="0"/>
              <a:t>31/01/2025</a:t>
            </a:fld>
            <a:endParaRPr lang="en-IE"/>
          </a:p>
        </p:txBody>
      </p:sp>
      <p:sp>
        <p:nvSpPr>
          <p:cNvPr id="5" name="Footer Placeholder 4">
            <a:extLst>
              <a:ext uri="{FF2B5EF4-FFF2-40B4-BE49-F238E27FC236}">
                <a16:creationId xmlns:a16="http://schemas.microsoft.com/office/drawing/2014/main" id="{3D0FC67D-88DF-C375-CBA0-9775C5F1B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FB2FACF-7B5A-4C23-CD75-8D89D8D83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9E4E1-08A9-4ABB-9517-0DC4F1407E69}" type="slidenum">
              <a:rPr lang="en-IE" smtClean="0"/>
              <a:t>‹#›</a:t>
            </a:fld>
            <a:endParaRPr lang="en-IE"/>
          </a:p>
        </p:txBody>
      </p:sp>
    </p:spTree>
    <p:extLst>
      <p:ext uri="{BB962C8B-B14F-4D97-AF65-F5344CB8AC3E}">
        <p14:creationId xmlns:p14="http://schemas.microsoft.com/office/powerpoint/2010/main" val="352847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415600" y="1283147"/>
            <a:ext cx="11360800" cy="763600"/>
          </a:xfrm>
          <a:prstGeom prst="rect">
            <a:avLst/>
          </a:prstGeom>
        </p:spPr>
        <p:txBody>
          <a:bodyPr spcFirstLastPara="1" vert="horz" wrap="square" lIns="121900" tIns="121900" rIns="121900" bIns="121900" rtlCol="0" anchor="t" anchorCtr="0">
            <a:noAutofit/>
          </a:bodyPr>
          <a:lstStyle/>
          <a:p>
            <a:pPr lvl="0" algn="ctr"/>
            <a:r>
              <a:rPr lang="en-IE" b="1" dirty="0">
                <a:solidFill>
                  <a:srgbClr val="1A7D94"/>
                </a:solidFill>
                <a:latin typeface="Roboto"/>
                <a:ea typeface="Roboto"/>
                <a:cs typeface="Roboto"/>
                <a:sym typeface="Roboto"/>
              </a:rPr>
              <a:t>Problem Solving, Communications &amp; Innovation</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1066667" y="3132231"/>
            <a:ext cx="10058400" cy="2482400"/>
          </a:xfrm>
          <a:prstGeom prst="rect">
            <a:avLst/>
          </a:prstGeom>
        </p:spPr>
        <p:txBody>
          <a:bodyPr spcFirstLastPara="1" vert="horz" wrap="square" lIns="121900" tIns="121900" rIns="121900" bIns="121900" rtlCol="0" anchor="t" anchorCtr="0">
            <a:noAutofit/>
          </a:bodyPr>
          <a:lstStyle/>
          <a:p>
            <a:pPr marL="0" indent="0" algn="ctr">
              <a:buNone/>
            </a:pPr>
            <a:r>
              <a:rPr lang="en-IE" sz="3733" b="1" dirty="0">
                <a:solidFill>
                  <a:srgbClr val="434343"/>
                </a:solidFill>
                <a:latin typeface="Roboto"/>
                <a:ea typeface="Roboto"/>
                <a:cs typeface="Roboto"/>
                <a:sym typeface="Roboto"/>
              </a:rPr>
              <a:t>Introduction to Module</a:t>
            </a:r>
            <a:endParaRPr lang="it" sz="3733" b="1" dirty="0">
              <a:solidFill>
                <a:srgbClr val="434343"/>
              </a:solidFill>
              <a:latin typeface="Roboto"/>
              <a:ea typeface="Roboto"/>
              <a:cs typeface="Roboto"/>
              <a:sym typeface="Roboto"/>
            </a:endParaRPr>
          </a:p>
          <a:p>
            <a:pPr marL="0" indent="0" algn="ctr">
              <a:buNone/>
            </a:pPr>
            <a:endParaRPr lang="it" sz="3733" b="1" dirty="0">
              <a:solidFill>
                <a:srgbClr val="434343"/>
              </a:solidFill>
              <a:latin typeface="Roboto"/>
              <a:ea typeface="Roboto"/>
              <a:cs typeface="Roboto"/>
              <a:sym typeface="Roboto"/>
            </a:endParaRPr>
          </a:p>
          <a:p>
            <a:pPr marL="0" indent="0" algn="ctr">
              <a:buNone/>
            </a:pPr>
            <a:endParaRPr lang="it" sz="3733" b="1" dirty="0">
              <a:solidFill>
                <a:srgbClr val="434343"/>
              </a:solidFill>
              <a:latin typeface="Roboto"/>
              <a:ea typeface="Roboto"/>
              <a:cs typeface="Roboto"/>
              <a:sym typeface="Roboto"/>
            </a:endParaRPr>
          </a:p>
          <a:p>
            <a:pPr marL="0" indent="0" algn="ctr">
              <a:buNone/>
            </a:pPr>
            <a:r>
              <a:rPr lang="it" sz="2667" b="1" dirty="0">
                <a:solidFill>
                  <a:srgbClr val="434343"/>
                </a:solidFill>
                <a:latin typeface="Roboto"/>
                <a:ea typeface="Roboto"/>
                <a:cs typeface="Roboto"/>
                <a:sym typeface="Roboto"/>
              </a:rPr>
              <a:t>Damian Gordon</a:t>
            </a:r>
          </a:p>
        </p:txBody>
      </p:sp>
      <p:cxnSp>
        <p:nvCxnSpPr>
          <p:cNvPr id="380" name="Google Shape;380;p39"/>
          <p:cNvCxnSpPr/>
          <p:nvPr/>
        </p:nvCxnSpPr>
        <p:spPr>
          <a:xfrm rot="10800000" flipH="1">
            <a:off x="811667" y="2767127"/>
            <a:ext cx="10568400" cy="16400"/>
          </a:xfrm>
          <a:prstGeom prst="straightConnector1">
            <a:avLst/>
          </a:prstGeom>
          <a:noFill/>
          <a:ln w="76200" cap="flat" cmpd="sng">
            <a:solidFill>
              <a:srgbClr val="1A7D94"/>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marL="609600" indent="-609600" eaLnBrk="1" hangingPunct="1"/>
            <a:r>
              <a:rPr lang="en-GB" altLang="en-US" sz="4400" dirty="0"/>
              <a:t>Demonstrate an appreciation of different models of innovation</a:t>
            </a:r>
            <a:endParaRPr lang="en-IE" altLang="en-US" sz="4400" dirty="0"/>
          </a:p>
          <a:p>
            <a:pPr marL="609600" indent="-609600" eaLnBrk="1" hangingPunct="1"/>
            <a:r>
              <a:rPr lang="en-GB" altLang="en-US" sz="4400" dirty="0"/>
              <a:t>Explain how individuals and teams act as innovators</a:t>
            </a:r>
            <a:endParaRPr lang="en-IE" altLang="en-US" sz="4400" dirty="0"/>
          </a:p>
          <a:p>
            <a:pPr marL="609600" indent="-609600" eaLnBrk="1" hangingPunct="1"/>
            <a:r>
              <a:rPr lang="en-GB" altLang="en-US" sz="4400" dirty="0"/>
              <a:t>Discuss the role of  innovation within an enterprise</a:t>
            </a:r>
            <a:endParaRPr lang="en-IE" altLang="en-US" sz="4400" dirty="0"/>
          </a:p>
        </p:txBody>
      </p:sp>
    </p:spTree>
    <p:extLst>
      <p:ext uri="{BB962C8B-B14F-4D97-AF65-F5344CB8AC3E}">
        <p14:creationId xmlns:p14="http://schemas.microsoft.com/office/powerpoint/2010/main" val="426714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fontScale="92500" lnSpcReduction="10000"/>
          </a:bodyPr>
          <a:lstStyle/>
          <a:p>
            <a:pPr marL="609600" indent="-609600" eaLnBrk="1" hangingPunct="1"/>
            <a:r>
              <a:rPr lang="en-IE" altLang="en-US" sz="4400" dirty="0"/>
              <a:t>Discuss the major ethical issues in innovation and in the investigation and development of problems and solutions</a:t>
            </a:r>
          </a:p>
          <a:p>
            <a:pPr marL="609600" indent="-609600" eaLnBrk="1" hangingPunct="1"/>
            <a:r>
              <a:rPr lang="en-IE" altLang="en-US" sz="4400" dirty="0"/>
              <a:t>Demonstrate an ability to employ ethics in the development of problem solving strategies for problems</a:t>
            </a:r>
          </a:p>
          <a:p>
            <a:pPr marL="609600" indent="-609600" eaLnBrk="1" hangingPunct="1"/>
            <a:r>
              <a:rPr lang="en-IE" altLang="en-US" sz="4400" dirty="0"/>
              <a:t>Monitor and evaluate their progress as reflective practitioners and problem solvers.</a:t>
            </a:r>
          </a:p>
          <a:p>
            <a:pPr marL="0" indent="0" eaLnBrk="1" hangingPunct="1">
              <a:buNone/>
            </a:pPr>
            <a:endParaRPr lang="en-GB" altLang="en-US" sz="4400" dirty="0"/>
          </a:p>
        </p:txBody>
      </p:sp>
    </p:spTree>
    <p:extLst>
      <p:ext uri="{BB962C8B-B14F-4D97-AF65-F5344CB8AC3E}">
        <p14:creationId xmlns:p14="http://schemas.microsoft.com/office/powerpoint/2010/main" val="204651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Syllabus</a:t>
            </a:r>
          </a:p>
        </p:txBody>
      </p:sp>
    </p:spTree>
    <p:extLst>
      <p:ext uri="{BB962C8B-B14F-4D97-AF65-F5344CB8AC3E}">
        <p14:creationId xmlns:p14="http://schemas.microsoft.com/office/powerpoint/2010/main" val="127847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sz="4400" dirty="0"/>
              <a:t>Lateral Thinking Approaches: </a:t>
            </a:r>
          </a:p>
          <a:p>
            <a:pPr lvl="2" eaLnBrk="1" hangingPunct="1"/>
            <a:r>
              <a:rPr lang="en-IE" altLang="en-US" sz="3600" dirty="0"/>
              <a:t>Six Hats (de Bono)</a:t>
            </a:r>
          </a:p>
          <a:p>
            <a:pPr lvl="2" eaLnBrk="1" hangingPunct="1"/>
            <a:r>
              <a:rPr lang="en-IE" altLang="en-US" sz="3600" dirty="0" err="1"/>
              <a:t>CoRT</a:t>
            </a:r>
            <a:r>
              <a:rPr lang="en-IE" altLang="en-US" sz="3600" dirty="0"/>
              <a:t> Techniques (de Bono)</a:t>
            </a:r>
          </a:p>
          <a:p>
            <a:pPr lvl="2" eaLnBrk="1" hangingPunct="1"/>
            <a:r>
              <a:rPr lang="en-IE" altLang="en-US" sz="3600" dirty="0" err="1"/>
              <a:t>MindMapping</a:t>
            </a:r>
            <a:r>
              <a:rPr lang="en-IE" altLang="en-US" sz="3600" dirty="0"/>
              <a:t> (Buzan)</a:t>
            </a:r>
          </a:p>
          <a:p>
            <a:pPr lvl="2" eaLnBrk="1" hangingPunct="1"/>
            <a:r>
              <a:rPr lang="en-IE" altLang="en-US" sz="3600" dirty="0" err="1"/>
              <a:t>Polya’s</a:t>
            </a:r>
            <a:r>
              <a:rPr lang="en-IE" altLang="en-US" sz="3600" dirty="0"/>
              <a:t> </a:t>
            </a:r>
            <a:r>
              <a:rPr lang="en-IE" altLang="en-US" sz="3600" dirty="0" err="1"/>
              <a:t>Heurisitcs</a:t>
            </a:r>
            <a:endParaRPr lang="en-GB" altLang="en-US" sz="3600" dirty="0"/>
          </a:p>
          <a:p>
            <a:pPr eaLnBrk="1" hangingPunct="1"/>
            <a:endParaRPr lang="en-GB" altLang="en-US" dirty="0"/>
          </a:p>
        </p:txBody>
      </p:sp>
    </p:spTree>
    <p:extLst>
      <p:ext uri="{BB962C8B-B14F-4D97-AF65-F5344CB8AC3E}">
        <p14:creationId xmlns:p14="http://schemas.microsoft.com/office/powerpoint/2010/main" val="71128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lnSpcReduction="10000"/>
          </a:bodyPr>
          <a:lstStyle/>
          <a:p>
            <a:pPr eaLnBrk="1" hangingPunct="1"/>
            <a:r>
              <a:rPr lang="en-IE" altLang="en-US" sz="4000" dirty="0"/>
              <a:t>Problem Solving: </a:t>
            </a:r>
          </a:p>
          <a:p>
            <a:pPr lvl="2" eaLnBrk="1" hangingPunct="1"/>
            <a:r>
              <a:rPr lang="en-IE" altLang="en-US" sz="3200" dirty="0"/>
              <a:t>Brainstorming</a:t>
            </a:r>
          </a:p>
          <a:p>
            <a:pPr lvl="2" eaLnBrk="1" hangingPunct="1"/>
            <a:r>
              <a:rPr lang="en-IE" altLang="en-US" sz="3200" dirty="0"/>
              <a:t>Critical Path Analysis</a:t>
            </a:r>
          </a:p>
          <a:p>
            <a:pPr lvl="2" eaLnBrk="1" hangingPunct="1"/>
            <a:r>
              <a:rPr lang="en-IE" altLang="en-US" sz="3200" dirty="0"/>
              <a:t>Root Cause Analysis</a:t>
            </a:r>
          </a:p>
          <a:p>
            <a:pPr lvl="2" eaLnBrk="1" hangingPunct="1"/>
            <a:r>
              <a:rPr lang="en-IE" altLang="en-US" sz="3200" dirty="0"/>
              <a:t>Decision Trees</a:t>
            </a:r>
          </a:p>
          <a:p>
            <a:pPr lvl="2" eaLnBrk="1" hangingPunct="1"/>
            <a:r>
              <a:rPr lang="en-IE" altLang="en-US" sz="3200" dirty="0"/>
              <a:t>Force Field Analysis</a:t>
            </a:r>
          </a:p>
          <a:p>
            <a:pPr lvl="2" eaLnBrk="1" hangingPunct="1"/>
            <a:r>
              <a:rPr lang="en-IE" altLang="en-US" sz="3200" dirty="0"/>
              <a:t>SWOT Analysis</a:t>
            </a:r>
          </a:p>
          <a:p>
            <a:pPr lvl="2" eaLnBrk="1" hangingPunct="1"/>
            <a:r>
              <a:rPr lang="en-IE" altLang="en-US" sz="3200" dirty="0"/>
              <a:t>Contingency Diagramming </a:t>
            </a:r>
          </a:p>
          <a:p>
            <a:pPr lvl="2" eaLnBrk="1" hangingPunct="1"/>
            <a:r>
              <a:rPr lang="en-IE" altLang="en-US" sz="3200" dirty="0"/>
              <a:t>Leapfrogging</a:t>
            </a:r>
            <a:endParaRPr lang="en-GB" altLang="en-US" sz="3200" dirty="0"/>
          </a:p>
          <a:p>
            <a:pPr eaLnBrk="1" hangingPunct="1"/>
            <a:endParaRPr lang="en-GB" altLang="en-US" sz="4000" dirty="0"/>
          </a:p>
        </p:txBody>
      </p:sp>
    </p:spTree>
    <p:extLst>
      <p:ext uri="{BB962C8B-B14F-4D97-AF65-F5344CB8AC3E}">
        <p14:creationId xmlns:p14="http://schemas.microsoft.com/office/powerpoint/2010/main" val="91221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sz="4800" dirty="0"/>
              <a:t>Advanced Approaches to Problems: </a:t>
            </a:r>
          </a:p>
          <a:p>
            <a:pPr lvl="2" eaLnBrk="1" hangingPunct="1"/>
            <a:r>
              <a:rPr lang="en-IE" altLang="en-US" sz="4000" dirty="0"/>
              <a:t>Deductive and Inductive Reasoning</a:t>
            </a:r>
          </a:p>
          <a:p>
            <a:pPr lvl="2" eaLnBrk="1" hangingPunct="1"/>
            <a:r>
              <a:rPr lang="en-IE" altLang="en-US" sz="4000" dirty="0"/>
              <a:t>Reflective Practice</a:t>
            </a:r>
          </a:p>
          <a:p>
            <a:pPr lvl="2" eaLnBrk="1" hangingPunct="1"/>
            <a:r>
              <a:rPr lang="en-IE" altLang="en-US" sz="4000" dirty="0"/>
              <a:t>Systems Thinking (Senge)</a:t>
            </a:r>
            <a:endParaRPr lang="en-GB" altLang="en-US" sz="4000" dirty="0"/>
          </a:p>
        </p:txBody>
      </p:sp>
    </p:spTree>
    <p:extLst>
      <p:ext uri="{BB962C8B-B14F-4D97-AF65-F5344CB8AC3E}">
        <p14:creationId xmlns:p14="http://schemas.microsoft.com/office/powerpoint/2010/main" val="32738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sz="4400" dirty="0"/>
              <a:t>Innovation</a:t>
            </a:r>
            <a:endParaRPr lang="en-GB" altLang="en-US" sz="4400" dirty="0"/>
          </a:p>
          <a:p>
            <a:pPr lvl="2" eaLnBrk="1" hangingPunct="1"/>
            <a:r>
              <a:rPr lang="en-GB" altLang="en-US" sz="3600" dirty="0"/>
              <a:t>Understand the concept of innovation.</a:t>
            </a:r>
            <a:r>
              <a:rPr lang="en-IE" altLang="en-US" sz="3600" dirty="0"/>
              <a:t> </a:t>
            </a:r>
            <a:endParaRPr lang="en-GB" altLang="en-US" sz="3600" dirty="0"/>
          </a:p>
          <a:p>
            <a:pPr lvl="2" eaLnBrk="1" hangingPunct="1"/>
            <a:r>
              <a:rPr lang="en-GB" altLang="en-US" sz="3600" dirty="0"/>
              <a:t>Demonstrate how innovation creates competitive advantage.</a:t>
            </a:r>
            <a:r>
              <a:rPr lang="en-IE" altLang="en-US" sz="3600" dirty="0"/>
              <a:t> </a:t>
            </a:r>
            <a:endParaRPr lang="en-GB" altLang="en-US" sz="3600" dirty="0"/>
          </a:p>
          <a:p>
            <a:pPr lvl="2" eaLnBrk="1" hangingPunct="1"/>
            <a:r>
              <a:rPr lang="en-GB" altLang="en-US" sz="3600" dirty="0"/>
              <a:t>Discuss the future of innovation.</a:t>
            </a:r>
            <a:r>
              <a:rPr lang="en-IE" altLang="en-US" sz="4400" dirty="0"/>
              <a:t> </a:t>
            </a:r>
            <a:endParaRPr lang="en-GB" altLang="en-US" sz="4400" dirty="0"/>
          </a:p>
        </p:txBody>
      </p:sp>
    </p:spTree>
    <p:extLst>
      <p:ext uri="{BB962C8B-B14F-4D97-AF65-F5344CB8AC3E}">
        <p14:creationId xmlns:p14="http://schemas.microsoft.com/office/powerpoint/2010/main" val="173300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lnSpcReduction="10000"/>
          </a:bodyPr>
          <a:lstStyle/>
          <a:p>
            <a:pPr eaLnBrk="1" hangingPunct="1"/>
            <a:r>
              <a:rPr lang="en-IE" altLang="en-US" sz="4400" dirty="0"/>
              <a:t>Communication </a:t>
            </a:r>
            <a:endParaRPr lang="en-GB" altLang="en-US" sz="4400" dirty="0"/>
          </a:p>
          <a:p>
            <a:pPr lvl="2" eaLnBrk="1" hangingPunct="1"/>
            <a:r>
              <a:rPr lang="en-GB" altLang="en-US" sz="3600" dirty="0"/>
              <a:t>Interpersonal dynamics.  </a:t>
            </a:r>
          </a:p>
          <a:p>
            <a:pPr lvl="2" eaLnBrk="1" hangingPunct="1"/>
            <a:r>
              <a:rPr lang="en-GB" altLang="en-US" sz="3600" dirty="0"/>
              <a:t>Leadership.  </a:t>
            </a:r>
          </a:p>
          <a:p>
            <a:pPr lvl="2" eaLnBrk="1" hangingPunct="1"/>
            <a:r>
              <a:rPr lang="en-GB" altLang="en-US" sz="3600" dirty="0"/>
              <a:t>Team working.  </a:t>
            </a:r>
          </a:p>
          <a:p>
            <a:pPr lvl="2" eaLnBrk="1" hangingPunct="1"/>
            <a:r>
              <a:rPr lang="en-GB" altLang="en-US" sz="3600" dirty="0"/>
              <a:t>Human diversity. </a:t>
            </a:r>
          </a:p>
          <a:p>
            <a:pPr lvl="2" eaLnBrk="1" hangingPunct="1"/>
            <a:r>
              <a:rPr lang="en-GB" altLang="en-US" sz="3600" dirty="0"/>
              <a:t>Planning, preparation and delivery of presentations.  </a:t>
            </a:r>
            <a:endParaRPr lang="en-US" altLang="en-US" sz="3600" dirty="0"/>
          </a:p>
          <a:p>
            <a:pPr lvl="2" eaLnBrk="1" hangingPunct="1"/>
            <a:r>
              <a:rPr lang="en-US" altLang="en-US" sz="3600" dirty="0"/>
              <a:t>Professional ethics and conduct</a:t>
            </a:r>
            <a:r>
              <a:rPr lang="en-US" altLang="en-US" sz="4400" dirty="0"/>
              <a:t> </a:t>
            </a:r>
            <a:endParaRPr lang="en-GB" altLang="en-US" sz="4400" dirty="0"/>
          </a:p>
        </p:txBody>
      </p:sp>
    </p:spTree>
    <p:extLst>
      <p:ext uri="{BB962C8B-B14F-4D97-AF65-F5344CB8AC3E}">
        <p14:creationId xmlns:p14="http://schemas.microsoft.com/office/powerpoint/2010/main" val="1099505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Assessment</a:t>
            </a:r>
          </a:p>
        </p:txBody>
      </p:sp>
    </p:spTree>
    <p:extLst>
      <p:ext uri="{BB962C8B-B14F-4D97-AF65-F5344CB8AC3E}">
        <p14:creationId xmlns:p14="http://schemas.microsoft.com/office/powerpoint/2010/main" val="162546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Assessment</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fontScale="92500" lnSpcReduction="20000"/>
          </a:bodyPr>
          <a:lstStyle/>
          <a:p>
            <a:pPr eaLnBrk="1" hangingPunct="1"/>
            <a:r>
              <a:rPr lang="en-IE" altLang="en-US" sz="4400" dirty="0"/>
              <a:t>Continuous assessment will comprise 100% of the marks for this module.</a:t>
            </a:r>
          </a:p>
          <a:p>
            <a:pPr eaLnBrk="1" hangingPunct="1"/>
            <a:endParaRPr lang="en-IE" altLang="en-US" sz="4400" dirty="0"/>
          </a:p>
          <a:p>
            <a:pPr eaLnBrk="1" hangingPunct="1"/>
            <a:r>
              <a:rPr lang="en-IE" altLang="en-US" sz="4400" dirty="0"/>
              <a:t>There will be two assignments; the first is an individual assignment which will be given to you next week and is due on the last class, the second assignment will take place in the last class, and is a group assignment.</a:t>
            </a:r>
            <a:endParaRPr lang="en-US" altLang="en-US" sz="4400" dirty="0"/>
          </a:p>
        </p:txBody>
      </p:sp>
    </p:spTree>
    <p:extLst>
      <p:ext uri="{BB962C8B-B14F-4D97-AF65-F5344CB8AC3E}">
        <p14:creationId xmlns:p14="http://schemas.microsoft.com/office/powerpoint/2010/main" val="418947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Module Aims</a:t>
            </a:r>
          </a:p>
        </p:txBody>
      </p:sp>
    </p:spTree>
    <p:extLst>
      <p:ext uri="{BB962C8B-B14F-4D97-AF65-F5344CB8AC3E}">
        <p14:creationId xmlns:p14="http://schemas.microsoft.com/office/powerpoint/2010/main" val="4293106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194D-A9AD-4BF2-3E52-F986C1963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10DBC-E3DA-43EE-9215-A17AFA4EAC25}"/>
              </a:ext>
            </a:extLst>
          </p:cNvPr>
          <p:cNvSpPr>
            <a:spLocks noGrp="1"/>
          </p:cNvSpPr>
          <p:nvPr>
            <p:ph type="title"/>
          </p:nvPr>
        </p:nvSpPr>
        <p:spPr/>
        <p:txBody>
          <a:bodyPr/>
          <a:lstStyle/>
          <a:p>
            <a:pPr algn="ctr"/>
            <a:r>
              <a:rPr lang="en-IE" b="1" dirty="0"/>
              <a:t>Assessment</a:t>
            </a:r>
          </a:p>
        </p:txBody>
      </p:sp>
      <p:sp>
        <p:nvSpPr>
          <p:cNvPr id="3" name="Content Placeholder 2">
            <a:extLst>
              <a:ext uri="{FF2B5EF4-FFF2-40B4-BE49-F238E27FC236}">
                <a16:creationId xmlns:a16="http://schemas.microsoft.com/office/drawing/2014/main" id="{21E393E9-797D-2C13-5618-171EF2883034}"/>
              </a:ext>
            </a:extLst>
          </p:cNvPr>
          <p:cNvSpPr>
            <a:spLocks noGrp="1"/>
          </p:cNvSpPr>
          <p:nvPr>
            <p:ph idx="1"/>
          </p:nvPr>
        </p:nvSpPr>
        <p:spPr/>
        <p:txBody>
          <a:bodyPr>
            <a:normAutofit/>
          </a:bodyPr>
          <a:lstStyle/>
          <a:p>
            <a:pPr eaLnBrk="1" hangingPunct="1"/>
            <a:r>
              <a:rPr lang="en-IE" altLang="en-US" sz="4400" dirty="0"/>
              <a:t>Assignment #1 is due on the 14</a:t>
            </a:r>
            <a:r>
              <a:rPr lang="en-IE" altLang="en-US" sz="4400" baseline="30000" dirty="0"/>
              <a:t>th</a:t>
            </a:r>
            <a:r>
              <a:rPr lang="en-IE" altLang="en-US" sz="4400" dirty="0"/>
              <a:t> of March 2025.</a:t>
            </a:r>
          </a:p>
          <a:p>
            <a:pPr eaLnBrk="1" hangingPunct="1"/>
            <a:endParaRPr lang="en-US" altLang="en-US" sz="4400" dirty="0"/>
          </a:p>
        </p:txBody>
      </p:sp>
    </p:spTree>
    <p:extLst>
      <p:ext uri="{BB962C8B-B14F-4D97-AF65-F5344CB8AC3E}">
        <p14:creationId xmlns:p14="http://schemas.microsoft.com/office/powerpoint/2010/main" val="127277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Recommended Reading</a:t>
            </a:r>
          </a:p>
        </p:txBody>
      </p:sp>
    </p:spTree>
    <p:extLst>
      <p:ext uri="{BB962C8B-B14F-4D97-AF65-F5344CB8AC3E}">
        <p14:creationId xmlns:p14="http://schemas.microsoft.com/office/powerpoint/2010/main" val="208244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Reading</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dirty="0"/>
              <a:t>We will take bits and pieces from a while range of books, articles etc</a:t>
            </a:r>
          </a:p>
          <a:p>
            <a:pPr eaLnBrk="1" hangingPunct="1"/>
            <a:r>
              <a:rPr lang="en-IE" altLang="en-US" dirty="0"/>
              <a:t>Don’t worry about buying anything for now</a:t>
            </a:r>
          </a:p>
          <a:p>
            <a:pPr eaLnBrk="1" hangingPunct="1"/>
            <a:r>
              <a:rPr lang="en-IE" altLang="en-US" dirty="0"/>
              <a:t>Here are some of the books we will take bits from:</a:t>
            </a:r>
            <a:endParaRPr lang="en-GB" altLang="en-US" dirty="0"/>
          </a:p>
          <a:p>
            <a:pPr eaLnBrk="1" hangingPunct="1">
              <a:buFont typeface="Wingdings" panose="05000000000000000000" pitchFamily="2" charset="2"/>
              <a:buNone/>
            </a:pPr>
            <a:endParaRPr lang="en-US" altLang="en-US" sz="3600" dirty="0"/>
          </a:p>
        </p:txBody>
      </p:sp>
      <p:pic>
        <p:nvPicPr>
          <p:cNvPr id="4" name="Picture 4">
            <a:extLst>
              <a:ext uri="{FF2B5EF4-FFF2-40B4-BE49-F238E27FC236}">
                <a16:creationId xmlns:a16="http://schemas.microsoft.com/office/drawing/2014/main" id="{A4DF46F2-DE66-6429-F9BB-5661149E8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20" r="9375"/>
          <a:stretch>
            <a:fillRect/>
          </a:stretch>
        </p:blipFill>
        <p:spPr bwMode="auto">
          <a:xfrm>
            <a:off x="4118610" y="3789045"/>
            <a:ext cx="1868488" cy="2287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0CA1F683-9AF5-0BEC-0C34-2C82F2D20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588" t="2209" r="18773" b="2577"/>
          <a:stretch>
            <a:fillRect/>
          </a:stretch>
        </p:blipFill>
        <p:spPr bwMode="auto">
          <a:xfrm>
            <a:off x="2177098" y="3789045"/>
            <a:ext cx="1506537" cy="228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A51BA40E-FBBD-8F56-BFB1-F42EA1CF1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78" t="2571" r="19580" b="2948"/>
          <a:stretch>
            <a:fillRect/>
          </a:stretch>
        </p:blipFill>
        <p:spPr bwMode="auto">
          <a:xfrm>
            <a:off x="6422073" y="3789045"/>
            <a:ext cx="1481137" cy="228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id="{6B6A1A9F-049A-8784-FFFA-0A2AA1857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608" r="13835"/>
          <a:stretch>
            <a:fillRect/>
          </a:stretch>
        </p:blipFill>
        <p:spPr bwMode="auto">
          <a:xfrm>
            <a:off x="8339773" y="3789045"/>
            <a:ext cx="1662112" cy="228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B783D05E-9C23-F275-4B70-D83F3D829FF8}"/>
              </a:ext>
            </a:extLst>
          </p:cNvPr>
          <p:cNvSpPr>
            <a:spLocks noGrp="1" noChangeArrowheads="1"/>
          </p:cNvSpPr>
          <p:nvPr>
            <p:ph type="title"/>
          </p:nvPr>
        </p:nvSpPr>
        <p:spPr/>
        <p:txBody>
          <a:bodyPr/>
          <a:lstStyle/>
          <a:p>
            <a:pPr eaLnBrk="1" hangingPunct="1"/>
            <a:r>
              <a:rPr lang="en-GB" altLang="en-US" b="1" dirty="0"/>
              <a:t>Four People Crossing a Bridge</a:t>
            </a:r>
            <a:endParaRPr lang="en-US" altLang="en-US" b="1" dirty="0"/>
          </a:p>
        </p:txBody>
      </p:sp>
      <p:pic>
        <p:nvPicPr>
          <p:cNvPr id="7171" name="Picture 3" descr="rope-bridge">
            <a:extLst>
              <a:ext uri="{FF2B5EF4-FFF2-40B4-BE49-F238E27FC236}">
                <a16:creationId xmlns:a16="http://schemas.microsoft.com/office/drawing/2014/main" id="{9990DAFB-1103-67B2-8106-88B6CF9B5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26" y="2351088"/>
            <a:ext cx="388937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23BF987A-FFAA-A89A-C360-12431B8D5001}"/>
              </a:ext>
            </a:extLst>
          </p:cNvPr>
          <p:cNvSpPr>
            <a:spLocks noGrp="1" noChangeArrowheads="1"/>
          </p:cNvSpPr>
          <p:nvPr>
            <p:ph type="title"/>
          </p:nvPr>
        </p:nvSpPr>
        <p:spPr/>
        <p:txBody>
          <a:bodyPr/>
          <a:lstStyle/>
          <a:p>
            <a:pPr eaLnBrk="1" hangingPunct="1"/>
            <a:r>
              <a:rPr lang="en-GB" altLang="en-US" b="0" dirty="0"/>
              <a:t>Four People Crossing a Bridge</a:t>
            </a:r>
            <a:endParaRPr lang="en-US" altLang="en-US" b="0" dirty="0"/>
          </a:p>
        </p:txBody>
      </p:sp>
      <p:sp>
        <p:nvSpPr>
          <p:cNvPr id="9219" name="Rectangle 3">
            <a:extLst>
              <a:ext uri="{FF2B5EF4-FFF2-40B4-BE49-F238E27FC236}">
                <a16:creationId xmlns:a16="http://schemas.microsoft.com/office/drawing/2014/main" id="{C7ECF821-9012-C461-67D0-A4A9C87A5CD3}"/>
              </a:ext>
            </a:extLst>
          </p:cNvPr>
          <p:cNvSpPr>
            <a:spLocks noGrp="1" noChangeArrowheads="1"/>
          </p:cNvSpPr>
          <p:nvPr>
            <p:ph type="body" idx="1"/>
          </p:nvPr>
        </p:nvSpPr>
        <p:spPr>
          <a:xfrm>
            <a:off x="754380" y="1428750"/>
            <a:ext cx="10599419" cy="5064125"/>
          </a:xfrm>
        </p:spPr>
        <p:txBody>
          <a:bodyPr>
            <a:normAutofit lnSpcReduction="10000"/>
          </a:bodyPr>
          <a:lstStyle/>
          <a:p>
            <a:pPr lvl="1">
              <a:spcAft>
                <a:spcPts val="500"/>
              </a:spcAft>
            </a:pPr>
            <a:r>
              <a:rPr lang="en-GB" altLang="en-US" sz="3200" dirty="0"/>
              <a:t>There are four people who would all like to cross a rickety old bridge. (Perhaps it is more accurate to say that they'd like to get to the other side.) The old bridge will only support 2 people at a time, and it is night time, so every crossing must use the one flashlight that they all share. The four people each have different walking speeds; the fastest each of them can cross is 1 minute, 2 minutes, 5, minutes, and 10 minutes. If they pair up, since they must share the flashlight, they can only cross in the time that it would take the slower of the two. Given that the shortest time to get them all across is 17 minutes total, how should they all cross?</a:t>
            </a:r>
            <a:endParaRPr lang="en-US"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blue_sky_1920.jpg">
            <a:extLst>
              <a:ext uri="{FF2B5EF4-FFF2-40B4-BE49-F238E27FC236}">
                <a16:creationId xmlns:a16="http://schemas.microsoft.com/office/drawing/2014/main" id="{61653064-917A-5968-90CE-380D9E8F172A}"/>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bwMode="auto">
          <a:xfrm>
            <a:off x="-3047" y="10896"/>
            <a:ext cx="1219199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6D3491-88DC-B807-6FD2-31DB2479C7C3}"/>
              </a:ext>
            </a:extLst>
          </p:cNvPr>
          <p:cNvSpPr/>
          <p:nvPr/>
        </p:nvSpPr>
        <p:spPr>
          <a:xfrm>
            <a:off x="1063752" y="1530054"/>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8800" b="1" cap="none" spc="0" dirty="0">
                <a:ln w="0"/>
                <a:solidFill>
                  <a:srgbClr val="FFFFFF"/>
                </a:solidFill>
                <a:effectLst>
                  <a:outerShdw blurRad="38100" dist="19050" dir="2700000" algn="tl" rotWithShape="0">
                    <a:schemeClr val="dk1">
                      <a:alpha val="40000"/>
                    </a:schemeClr>
                  </a:outerShdw>
                </a:effectLst>
                <a:latin typeface="+mj-lt"/>
                <a:ea typeface="+mj-ea"/>
                <a:cs typeface="+mj-cs"/>
              </a:rPr>
              <a:t>To show you</a:t>
            </a:r>
          </a:p>
          <a:p>
            <a:pPr algn="ctr">
              <a:lnSpc>
                <a:spcPct val="90000"/>
              </a:lnSpc>
              <a:spcBef>
                <a:spcPct val="0"/>
              </a:spcBef>
              <a:spcAft>
                <a:spcPts val="600"/>
              </a:spcAft>
            </a:pPr>
            <a:r>
              <a:rPr lang="en-US" sz="8800" b="1" dirty="0">
                <a:ln w="0"/>
                <a:solidFill>
                  <a:srgbClr val="FFFFFF"/>
                </a:solidFill>
                <a:effectLst>
                  <a:outerShdw blurRad="38100" dist="19050" dir="2700000" algn="tl" rotWithShape="0">
                    <a:schemeClr val="dk1">
                      <a:alpha val="40000"/>
                    </a:schemeClr>
                  </a:outerShdw>
                </a:effectLst>
                <a:latin typeface="+mj-lt"/>
                <a:ea typeface="+mj-ea"/>
                <a:cs typeface="+mj-cs"/>
              </a:rPr>
              <a:t>a bunch of</a:t>
            </a:r>
          </a:p>
          <a:p>
            <a:pPr algn="ctr">
              <a:lnSpc>
                <a:spcPct val="90000"/>
              </a:lnSpc>
              <a:spcBef>
                <a:spcPct val="0"/>
              </a:spcBef>
              <a:spcAft>
                <a:spcPts val="600"/>
              </a:spcAft>
            </a:pPr>
            <a:r>
              <a:rPr lang="en-US" sz="8800" b="1" cap="none" spc="0" dirty="0">
                <a:ln w="0"/>
                <a:solidFill>
                  <a:srgbClr val="FFFFFF"/>
                </a:solidFill>
                <a:effectLst>
                  <a:outerShdw blurRad="38100" dist="19050" dir="2700000" algn="tl" rotWithShape="0">
                    <a:schemeClr val="dk1">
                      <a:alpha val="40000"/>
                    </a:schemeClr>
                  </a:outerShdw>
                </a:effectLst>
                <a:latin typeface="+mj-lt"/>
                <a:ea typeface="+mj-ea"/>
                <a:cs typeface="+mj-cs"/>
              </a:rPr>
              <a:t>Problem Solving</a:t>
            </a:r>
          </a:p>
          <a:p>
            <a:pPr algn="ctr">
              <a:lnSpc>
                <a:spcPct val="90000"/>
              </a:lnSpc>
              <a:spcBef>
                <a:spcPct val="0"/>
              </a:spcBef>
              <a:spcAft>
                <a:spcPts val="600"/>
              </a:spcAft>
            </a:pPr>
            <a:r>
              <a:rPr lang="en-US" sz="8800" b="1" dirty="0">
                <a:ln w="0"/>
                <a:solidFill>
                  <a:srgbClr val="FFFFFF"/>
                </a:solidFill>
                <a:effectLst>
                  <a:outerShdw blurRad="38100" dist="19050" dir="2700000" algn="tl" rotWithShape="0">
                    <a:schemeClr val="dk1">
                      <a:alpha val="40000"/>
                    </a:schemeClr>
                  </a:outerShdw>
                </a:effectLst>
                <a:latin typeface="+mj-lt"/>
                <a:ea typeface="+mj-ea"/>
                <a:cs typeface="+mj-cs"/>
              </a:rPr>
              <a:t>techniques</a:t>
            </a:r>
            <a:endParaRPr lang="en-US" sz="8800" b="1"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Tree>
    <p:extLst>
      <p:ext uri="{BB962C8B-B14F-4D97-AF65-F5344CB8AC3E}">
        <p14:creationId xmlns:p14="http://schemas.microsoft.com/office/powerpoint/2010/main" val="70075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How Many Fs?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marL="0" indent="0" algn="ctr" eaLnBrk="1" hangingPunct="1">
              <a:buFontTx/>
              <a:buNone/>
            </a:pPr>
            <a:r>
              <a:rPr lang="en-IE" altLang="en-US" sz="6000" dirty="0"/>
              <a:t>FINISHED FILES ARE THE RESULT OF YEARS OF SCIENTIFIC STUDY COMBINED WITH THE EXPERIENCE OF YEARS.</a:t>
            </a:r>
            <a:endParaRPr lang="en-GB" altLang="en-US" sz="6000" dirty="0"/>
          </a:p>
        </p:txBody>
      </p:sp>
    </p:spTree>
    <p:extLst>
      <p:ext uri="{BB962C8B-B14F-4D97-AF65-F5344CB8AC3E}">
        <p14:creationId xmlns:p14="http://schemas.microsoft.com/office/powerpoint/2010/main" val="149830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D31F05B1-7E26-92C3-82E8-E25E4F2FB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996950"/>
            <a:ext cx="89693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D31F05B1-7E26-92C3-82E8-E25E4F2FB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631951" y="996950"/>
            <a:ext cx="89693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7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Learning Outcomes</a:t>
            </a:r>
          </a:p>
        </p:txBody>
      </p:sp>
    </p:spTree>
    <p:extLst>
      <p:ext uri="{BB962C8B-B14F-4D97-AF65-F5344CB8AC3E}">
        <p14:creationId xmlns:p14="http://schemas.microsoft.com/office/powerpoint/2010/main" val="331912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fontScale="92500" lnSpcReduction="20000"/>
          </a:bodyPr>
          <a:lstStyle/>
          <a:p>
            <a:pPr marL="609600" indent="-609600" eaLnBrk="1" hangingPunct="1"/>
            <a:r>
              <a:rPr lang="en-IE" altLang="en-US" sz="4400" dirty="0"/>
              <a:t>Brainstorm and organise questions related to problems</a:t>
            </a:r>
          </a:p>
          <a:p>
            <a:pPr marL="609600" indent="-609600" eaLnBrk="1" hangingPunct="1"/>
            <a:r>
              <a:rPr lang="en-US" altLang="en-US" sz="4400" dirty="0"/>
              <a:t>Apply a range of problem-solving techniques to fuzzily-defined problems and fluently generate potential solutions</a:t>
            </a:r>
            <a:endParaRPr lang="en-IE" altLang="en-US" sz="4400" dirty="0"/>
          </a:p>
          <a:p>
            <a:pPr marL="609600" indent="-609600" eaLnBrk="1" hangingPunct="1"/>
            <a:r>
              <a:rPr lang="en-IE" altLang="en-US" sz="4400" dirty="0"/>
              <a:t>Develop and justify strategies to employ appropriate problem-solving techniques to solve problems</a:t>
            </a:r>
          </a:p>
        </p:txBody>
      </p:sp>
    </p:spTree>
    <p:extLst>
      <p:ext uri="{BB962C8B-B14F-4D97-AF65-F5344CB8AC3E}">
        <p14:creationId xmlns:p14="http://schemas.microsoft.com/office/powerpoint/2010/main" val="358097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marL="609600" indent="-609600" eaLnBrk="1" hangingPunct="1"/>
            <a:r>
              <a:rPr lang="en-IE" altLang="en-US" sz="4400" dirty="0"/>
              <a:t>Illustrate the communication skills required </a:t>
            </a:r>
          </a:p>
          <a:p>
            <a:pPr marL="609600" indent="-609600" eaLnBrk="1" hangingPunct="1"/>
            <a:r>
              <a:rPr lang="en-IE" altLang="en-US" sz="4400" dirty="0"/>
              <a:t>Apply the communication skills required </a:t>
            </a:r>
          </a:p>
          <a:p>
            <a:pPr marL="609600" indent="-609600" eaLnBrk="1" hangingPunct="1"/>
            <a:r>
              <a:rPr lang="en-IE" altLang="en-US" sz="4400" dirty="0"/>
              <a:t>Work successfully independently and as part of a team</a:t>
            </a:r>
          </a:p>
        </p:txBody>
      </p:sp>
    </p:spTree>
    <p:extLst>
      <p:ext uri="{BB962C8B-B14F-4D97-AF65-F5344CB8AC3E}">
        <p14:creationId xmlns:p14="http://schemas.microsoft.com/office/powerpoint/2010/main" val="328942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546</Words>
  <Application>Microsoft Office PowerPoint</Application>
  <PresentationFormat>Widescreen</PresentationFormat>
  <Paragraphs>79</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Amasis MT Pro Medium</vt:lpstr>
      <vt:lpstr>Arial</vt:lpstr>
      <vt:lpstr>Calibri</vt:lpstr>
      <vt:lpstr>Calibri Light</vt:lpstr>
      <vt:lpstr>Roboto</vt:lpstr>
      <vt:lpstr>Wingdings</vt:lpstr>
      <vt:lpstr>Office Theme</vt:lpstr>
      <vt:lpstr>Problem Solving, Communications &amp; Innovation</vt:lpstr>
      <vt:lpstr>PowerPoint Presentation</vt:lpstr>
      <vt:lpstr>PowerPoint Presentation</vt:lpstr>
      <vt:lpstr>How Many Fs?</vt:lpstr>
      <vt:lpstr>PowerPoint Presentation</vt:lpstr>
      <vt:lpstr>PowerPoint Presentation</vt:lpstr>
      <vt:lpstr>PowerPoint Presentation</vt:lpstr>
      <vt:lpstr>Learning Outcomes</vt:lpstr>
      <vt:lpstr>Learning Outcomes</vt:lpstr>
      <vt:lpstr>Learning Outcomes</vt:lpstr>
      <vt:lpstr>Learning Outcomes</vt:lpstr>
      <vt:lpstr>PowerPoint Presentation</vt:lpstr>
      <vt:lpstr>Syllabus</vt:lpstr>
      <vt:lpstr>Syllabus</vt:lpstr>
      <vt:lpstr>Syllabus</vt:lpstr>
      <vt:lpstr>Syllabus</vt:lpstr>
      <vt:lpstr>Syllabus</vt:lpstr>
      <vt:lpstr>PowerPoint Presentation</vt:lpstr>
      <vt:lpstr>Assessment</vt:lpstr>
      <vt:lpstr>Assessment</vt:lpstr>
      <vt:lpstr>PowerPoint Presentation</vt:lpstr>
      <vt:lpstr>Reading</vt:lpstr>
      <vt:lpstr>Four People Crossing a Bridge</vt:lpstr>
      <vt:lpstr>Four People Crossing a Bridge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T. Gordon</dc:creator>
  <cp:lastModifiedBy>Damian Gordon</cp:lastModifiedBy>
  <cp:revision>4</cp:revision>
  <dcterms:created xsi:type="dcterms:W3CDTF">2023-01-08T23:25:52Z</dcterms:created>
  <dcterms:modified xsi:type="dcterms:W3CDTF">2025-01-31T13:12:12Z</dcterms:modified>
</cp:coreProperties>
</file>