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62" r:id="rId4"/>
    <p:sldId id="257" r:id="rId5"/>
    <p:sldId id="259" r:id="rId6"/>
    <p:sldId id="258" r:id="rId7"/>
    <p:sldId id="260" r:id="rId8"/>
    <p:sldId id="261" r:id="rId9"/>
    <p:sldId id="273" r:id="rId10"/>
    <p:sldId id="274" r:id="rId11"/>
    <p:sldId id="275" r:id="rId12"/>
    <p:sldId id="276" r:id="rId13"/>
    <p:sldId id="277" r:id="rId14"/>
    <p:sldId id="279" r:id="rId15"/>
    <p:sldId id="28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7C6270-CE00-480A-B586-FE31F9F63FDD}" v="15" dt="2025-04-10T19:10:36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8B7C6270-CE00-480A-B586-FE31F9F63FDD}"/>
    <pc:docChg chg="undo custSel addSld delSld modSld sldOrd">
      <pc:chgData name="Damian Gordon" userId="796278f3-970d-4a3b-8137-dc597a054133" providerId="ADAL" clId="{8B7C6270-CE00-480A-B586-FE31F9F63FDD}" dt="2025-04-10T19:13:14.450" v="1093" actId="20577"/>
      <pc:docMkLst>
        <pc:docMk/>
      </pc:docMkLst>
      <pc:sldChg chg="addSp delSp modSp mod setBg modClrScheme delDesignElem chgLayout">
        <pc:chgData name="Damian Gordon" userId="796278f3-970d-4a3b-8137-dc597a054133" providerId="ADAL" clId="{8B7C6270-CE00-480A-B586-FE31F9F63FDD}" dt="2025-04-10T19:06:14.596" v="1010" actId="122"/>
        <pc:sldMkLst>
          <pc:docMk/>
          <pc:sldMk cId="109857222" sldId="256"/>
        </pc:sldMkLst>
        <pc:spChg chg="mod ord">
          <ac:chgData name="Damian Gordon" userId="796278f3-970d-4a3b-8137-dc597a054133" providerId="ADAL" clId="{8B7C6270-CE00-480A-B586-FE31F9F63FDD}" dt="2025-04-10T19:06:14.596" v="1010" actId="122"/>
          <ac:spMkLst>
            <pc:docMk/>
            <pc:sldMk cId="109857222" sldId="256"/>
            <ac:spMk id="2" creationId="{00000000-0000-0000-0000-000000000000}"/>
          </ac:spMkLst>
        </pc:spChg>
        <pc:spChg chg="add mod">
          <ac:chgData name="Damian Gordon" userId="796278f3-970d-4a3b-8137-dc597a054133" providerId="ADAL" clId="{8B7C6270-CE00-480A-B586-FE31F9F63FDD}" dt="2025-04-10T19:05:44.223" v="1005" actId="14100"/>
          <ac:spMkLst>
            <pc:docMk/>
            <pc:sldMk cId="109857222" sldId="256"/>
            <ac:spMk id="3" creationId="{98EF3892-6B0D-8738-6F93-EE10F79C6E29}"/>
          </ac:spMkLst>
        </pc:spChg>
        <pc:spChg chg="mod ord">
          <ac:chgData name="Damian Gordon" userId="796278f3-970d-4a3b-8137-dc597a054133" providerId="ADAL" clId="{8B7C6270-CE00-480A-B586-FE31F9F63FDD}" dt="2025-04-10T19:05:35.849" v="1004" actId="14100"/>
          <ac:spMkLst>
            <pc:docMk/>
            <pc:sldMk cId="109857222" sldId="256"/>
            <ac:spMk id="4" creationId="{7E532E94-B7EE-4D99-95D0-E2466C70E756}"/>
          </ac:spMkLst>
        </pc:spChg>
        <pc:spChg chg="add del">
          <ac:chgData name="Damian Gordon" userId="796278f3-970d-4a3b-8137-dc597a054133" providerId="ADAL" clId="{8B7C6270-CE00-480A-B586-FE31F9F63FDD}" dt="2025-04-10T19:02:54.162" v="928" actId="26606"/>
          <ac:spMkLst>
            <pc:docMk/>
            <pc:sldMk cId="109857222" sldId="256"/>
            <ac:spMk id="9" creationId="{081EA652-8C6A-4E69-BEB9-170809474553}"/>
          </ac:spMkLst>
        </pc:spChg>
        <pc:spChg chg="add del">
          <ac:chgData name="Damian Gordon" userId="796278f3-970d-4a3b-8137-dc597a054133" providerId="ADAL" clId="{8B7C6270-CE00-480A-B586-FE31F9F63FDD}" dt="2025-04-10T19:02:54.162" v="928" actId="26606"/>
          <ac:spMkLst>
            <pc:docMk/>
            <pc:sldMk cId="109857222" sldId="256"/>
            <ac:spMk id="11" creationId="{5298780A-33B9-4EA2-8F67-DE68AD62841B}"/>
          </ac:spMkLst>
        </pc:spChg>
        <pc:spChg chg="add del">
          <ac:chgData name="Damian Gordon" userId="796278f3-970d-4a3b-8137-dc597a054133" providerId="ADAL" clId="{8B7C6270-CE00-480A-B586-FE31F9F63FDD}" dt="2025-04-10T19:02:54.162" v="928" actId="26606"/>
          <ac:spMkLst>
            <pc:docMk/>
            <pc:sldMk cId="109857222" sldId="256"/>
            <ac:spMk id="13" creationId="{7F488E8B-4E1E-4402-8935-D4E6C02615C7}"/>
          </ac:spMkLst>
        </pc:spChg>
        <pc:spChg chg="add del">
          <ac:chgData name="Damian Gordon" userId="796278f3-970d-4a3b-8137-dc597a054133" providerId="ADAL" clId="{8B7C6270-CE00-480A-B586-FE31F9F63FDD}" dt="2025-04-10T19:05:11.379" v="1001" actId="700"/>
          <ac:spMkLst>
            <pc:docMk/>
            <pc:sldMk cId="109857222" sldId="256"/>
            <ac:spMk id="20" creationId="{4FFBEE45-F140-49D5-85EA-C78C24340B23}"/>
          </ac:spMkLst>
        </pc:spChg>
        <pc:cxnChg chg="add del">
          <ac:chgData name="Damian Gordon" userId="796278f3-970d-4a3b-8137-dc597a054133" providerId="ADAL" clId="{8B7C6270-CE00-480A-B586-FE31F9F63FDD}" dt="2025-04-10T19:02:54.162" v="928" actId="26606"/>
          <ac:cxnSpMkLst>
            <pc:docMk/>
            <pc:sldMk cId="109857222" sldId="256"/>
            <ac:cxnSpMk id="15" creationId="{23AAC9B5-8015-485C-ACF9-A750390E9A56}"/>
          </ac:cxnSpMkLst>
        </pc:cxnChg>
      </pc:sldChg>
      <pc:sldChg chg="modSp mod modClrScheme chgLayout">
        <pc:chgData name="Damian Gordon" userId="796278f3-970d-4a3b-8137-dc597a054133" providerId="ADAL" clId="{8B7C6270-CE00-480A-B586-FE31F9F63FDD}" dt="2025-04-10T19:06:09.414" v="1009" actId="403"/>
        <pc:sldMkLst>
          <pc:docMk/>
          <pc:sldMk cId="1165794799" sldId="257"/>
        </pc:sldMkLst>
        <pc:spChg chg="mod ord">
          <ac:chgData name="Damian Gordon" userId="796278f3-970d-4a3b-8137-dc597a054133" providerId="ADAL" clId="{8B7C6270-CE00-480A-B586-FE31F9F63FDD}" dt="2025-04-10T19:06:09.414" v="1009" actId="403"/>
          <ac:spMkLst>
            <pc:docMk/>
            <pc:sldMk cId="1165794799" sldId="257"/>
            <ac:spMk id="2" creationId="{2796DD8A-764E-4C38-82EE-0AB066CCCE68}"/>
          </ac:spMkLst>
        </pc:spChg>
        <pc:spChg chg="mod ord">
          <ac:chgData name="Damian Gordon" userId="796278f3-970d-4a3b-8137-dc597a054133" providerId="ADAL" clId="{8B7C6270-CE00-480A-B586-FE31F9F63FDD}" dt="2025-04-10T19:05:17.617" v="1002" actId="700"/>
          <ac:spMkLst>
            <pc:docMk/>
            <pc:sldMk cId="1165794799" sldId="257"/>
            <ac:spMk id="3" creationId="{9DD20DAD-76DC-4D53-990D-3C2AD649314F}"/>
          </ac:spMkLst>
        </pc:spChg>
      </pc:sldChg>
      <pc:sldChg chg="addSp delSp modSp mod modClrScheme chgLayout">
        <pc:chgData name="Damian Gordon" userId="796278f3-970d-4a3b-8137-dc597a054133" providerId="ADAL" clId="{8B7C6270-CE00-480A-B586-FE31F9F63FDD}" dt="2025-04-10T19:09:40.323" v="1058" actId="26606"/>
        <pc:sldMkLst>
          <pc:docMk/>
          <pc:sldMk cId="3116775323" sldId="258"/>
        </pc:sldMkLst>
        <pc:spChg chg="mod ord">
          <ac:chgData name="Damian Gordon" userId="796278f3-970d-4a3b-8137-dc597a054133" providerId="ADAL" clId="{8B7C6270-CE00-480A-B586-FE31F9F63FDD}" dt="2025-04-10T19:06:45.775" v="1022" actId="122"/>
          <ac:spMkLst>
            <pc:docMk/>
            <pc:sldMk cId="3116775323" sldId="258"/>
            <ac:spMk id="2" creationId="{5A7612C2-902E-44B2-A45B-2B3DA10D5964}"/>
          </ac:spMkLst>
        </pc:spChg>
        <pc:spChg chg="del mod ord">
          <ac:chgData name="Damian Gordon" userId="796278f3-970d-4a3b-8137-dc597a054133" providerId="ADAL" clId="{8B7C6270-CE00-480A-B586-FE31F9F63FDD}" dt="2025-04-10T19:09:40.323" v="1058" actId="26606"/>
          <ac:spMkLst>
            <pc:docMk/>
            <pc:sldMk cId="3116775323" sldId="258"/>
            <ac:spMk id="3" creationId="{66914730-878D-4914-B278-666927F9143E}"/>
          </ac:spMkLst>
        </pc:spChg>
        <pc:graphicFrameChg chg="add">
          <ac:chgData name="Damian Gordon" userId="796278f3-970d-4a3b-8137-dc597a054133" providerId="ADAL" clId="{8B7C6270-CE00-480A-B586-FE31F9F63FDD}" dt="2025-04-10T19:09:40.323" v="1058" actId="26606"/>
          <ac:graphicFrameMkLst>
            <pc:docMk/>
            <pc:sldMk cId="3116775323" sldId="258"/>
            <ac:graphicFrameMk id="5" creationId="{9035BD4A-F8A8-64E9-5633-59C89289C8C5}"/>
          </ac:graphicFrameMkLst>
        </pc:graphicFrameChg>
      </pc:sldChg>
      <pc:sldChg chg="addSp delSp modSp mod ord modClrScheme chgLayout">
        <pc:chgData name="Damian Gordon" userId="796278f3-970d-4a3b-8137-dc597a054133" providerId="ADAL" clId="{8B7C6270-CE00-480A-B586-FE31F9F63FDD}" dt="2025-04-10T19:09:31.220" v="1057" actId="26606"/>
        <pc:sldMkLst>
          <pc:docMk/>
          <pc:sldMk cId="1208314910" sldId="259"/>
        </pc:sldMkLst>
        <pc:spChg chg="del mod">
          <ac:chgData name="Damian Gordon" userId="796278f3-970d-4a3b-8137-dc597a054133" providerId="ADAL" clId="{8B7C6270-CE00-480A-B586-FE31F9F63FDD}" dt="2025-04-10T18:54:26.214" v="369" actId="478"/>
          <ac:spMkLst>
            <pc:docMk/>
            <pc:sldMk cId="1208314910" sldId="259"/>
            <ac:spMk id="2" creationId="{062DEC8B-89F4-4ADC-B128-76B3B4780F9C}"/>
          </ac:spMkLst>
        </pc:spChg>
        <pc:spChg chg="del mod">
          <ac:chgData name="Damian Gordon" userId="796278f3-970d-4a3b-8137-dc597a054133" providerId="ADAL" clId="{8B7C6270-CE00-480A-B586-FE31F9F63FDD}" dt="2025-04-10T18:54:14.036" v="366" actId="478"/>
          <ac:spMkLst>
            <pc:docMk/>
            <pc:sldMk cId="1208314910" sldId="259"/>
            <ac:spMk id="3" creationId="{F1748500-E71F-4A39-AF53-C0D73D65444B}"/>
          </ac:spMkLst>
        </pc:spChg>
        <pc:spChg chg="add del mod">
          <ac:chgData name="Damian Gordon" userId="796278f3-970d-4a3b-8137-dc597a054133" providerId="ADAL" clId="{8B7C6270-CE00-480A-B586-FE31F9F63FDD}" dt="2025-04-10T18:54:17.465" v="367" actId="478"/>
          <ac:spMkLst>
            <pc:docMk/>
            <pc:sldMk cId="1208314910" sldId="259"/>
            <ac:spMk id="5" creationId="{79649E02-0984-48CC-69FE-AFC7B5C104B5}"/>
          </ac:spMkLst>
        </pc:spChg>
        <pc:spChg chg="add del mod ord">
          <ac:chgData name="Damian Gordon" userId="796278f3-970d-4a3b-8137-dc597a054133" providerId="ADAL" clId="{8B7C6270-CE00-480A-B586-FE31F9F63FDD}" dt="2025-04-10T19:09:31.220" v="1057" actId="26606"/>
          <ac:spMkLst>
            <pc:docMk/>
            <pc:sldMk cId="1208314910" sldId="259"/>
            <ac:spMk id="6" creationId="{8FB3CC70-B6F0-C64D-3284-79FB88045050}"/>
          </ac:spMkLst>
        </pc:spChg>
        <pc:spChg chg="add del mod">
          <ac:chgData name="Damian Gordon" userId="796278f3-970d-4a3b-8137-dc597a054133" providerId="ADAL" clId="{8B7C6270-CE00-480A-B586-FE31F9F63FDD}" dt="2025-04-10T18:54:27.216" v="370" actId="478"/>
          <ac:spMkLst>
            <pc:docMk/>
            <pc:sldMk cId="1208314910" sldId="259"/>
            <ac:spMk id="8" creationId="{00E77930-26E7-4581-C970-A1AABA3A0998}"/>
          </ac:spMkLst>
        </pc:spChg>
        <pc:spChg chg="add mod ord">
          <ac:chgData name="Damian Gordon" userId="796278f3-970d-4a3b-8137-dc597a054133" providerId="ADAL" clId="{8B7C6270-CE00-480A-B586-FE31F9F63FDD}" dt="2025-04-10T19:06:30.487" v="1015" actId="403"/>
          <ac:spMkLst>
            <pc:docMk/>
            <pc:sldMk cId="1208314910" sldId="259"/>
            <ac:spMk id="9" creationId="{C8B273CA-A3A1-A9A1-7504-62258F8D820F}"/>
          </ac:spMkLst>
        </pc:spChg>
        <pc:graphicFrameChg chg="add">
          <ac:chgData name="Damian Gordon" userId="796278f3-970d-4a3b-8137-dc597a054133" providerId="ADAL" clId="{8B7C6270-CE00-480A-B586-FE31F9F63FDD}" dt="2025-04-10T19:09:31.220" v="1057" actId="26606"/>
          <ac:graphicFrameMkLst>
            <pc:docMk/>
            <pc:sldMk cId="1208314910" sldId="259"/>
            <ac:graphicFrameMk id="11" creationId="{824B5878-4787-56BA-9200-43D6FC962A6F}"/>
          </ac:graphicFrameMkLst>
        </pc:graphicFrameChg>
      </pc:sldChg>
      <pc:sldChg chg="addSp delSp modSp mod modClrScheme chgLayout">
        <pc:chgData name="Damian Gordon" userId="796278f3-970d-4a3b-8137-dc597a054133" providerId="ADAL" clId="{8B7C6270-CE00-480A-B586-FE31F9F63FDD}" dt="2025-04-10T19:10:36.042" v="1062" actId="207"/>
        <pc:sldMkLst>
          <pc:docMk/>
          <pc:sldMk cId="322809728" sldId="260"/>
        </pc:sldMkLst>
        <pc:spChg chg="mod ord">
          <ac:chgData name="Damian Gordon" userId="796278f3-970d-4a3b-8137-dc597a054133" providerId="ADAL" clId="{8B7C6270-CE00-480A-B586-FE31F9F63FDD}" dt="2025-04-10T19:07:00.575" v="1026" actId="122"/>
          <ac:spMkLst>
            <pc:docMk/>
            <pc:sldMk cId="322809728" sldId="260"/>
            <ac:spMk id="2" creationId="{95B98D5E-6FB9-4B0E-8312-07D7C35E8B5D}"/>
          </ac:spMkLst>
        </pc:spChg>
        <pc:spChg chg="del mod ord">
          <ac:chgData name="Damian Gordon" userId="796278f3-970d-4a3b-8137-dc597a054133" providerId="ADAL" clId="{8B7C6270-CE00-480A-B586-FE31F9F63FDD}" dt="2025-04-10T19:10:11.957" v="1059" actId="26606"/>
          <ac:spMkLst>
            <pc:docMk/>
            <pc:sldMk cId="322809728" sldId="260"/>
            <ac:spMk id="3" creationId="{43C53CC2-32B5-4FDE-B89E-DB00F791A51B}"/>
          </ac:spMkLst>
        </pc:spChg>
        <pc:graphicFrameChg chg="add mod">
          <ac:chgData name="Damian Gordon" userId="796278f3-970d-4a3b-8137-dc597a054133" providerId="ADAL" clId="{8B7C6270-CE00-480A-B586-FE31F9F63FDD}" dt="2025-04-10T19:10:36.042" v="1062" actId="207"/>
          <ac:graphicFrameMkLst>
            <pc:docMk/>
            <pc:sldMk cId="322809728" sldId="260"/>
            <ac:graphicFrameMk id="5" creationId="{2647B1D4-0F5B-D534-CBAC-DFFCBC79544D}"/>
          </ac:graphicFrameMkLst>
        </pc:graphicFrameChg>
      </pc:sldChg>
      <pc:sldChg chg="addSp delSp modSp mod">
        <pc:chgData name="Damian Gordon" userId="796278f3-970d-4a3b-8137-dc597a054133" providerId="ADAL" clId="{8B7C6270-CE00-480A-B586-FE31F9F63FDD}" dt="2025-04-10T19:11:03.587" v="1063" actId="207"/>
        <pc:sldMkLst>
          <pc:docMk/>
          <pc:sldMk cId="392828775" sldId="261"/>
        </pc:sldMkLst>
        <pc:spChg chg="mod">
          <ac:chgData name="Damian Gordon" userId="796278f3-970d-4a3b-8137-dc597a054133" providerId="ADAL" clId="{8B7C6270-CE00-480A-B586-FE31F9F63FDD}" dt="2025-04-10T18:52:21.185" v="253" actId="122"/>
          <ac:spMkLst>
            <pc:docMk/>
            <pc:sldMk cId="392828775" sldId="261"/>
            <ac:spMk id="2" creationId="{F4D7BC0D-0B4A-4BA3-B136-3FBCA366D522}"/>
          </ac:spMkLst>
        </pc:spChg>
        <pc:spChg chg="add mod">
          <ac:chgData name="Damian Gordon" userId="796278f3-970d-4a3b-8137-dc597a054133" providerId="ADAL" clId="{8B7C6270-CE00-480A-B586-FE31F9F63FDD}" dt="2025-04-10T19:11:03.587" v="1063" actId="207"/>
          <ac:spMkLst>
            <pc:docMk/>
            <pc:sldMk cId="392828775" sldId="261"/>
            <ac:spMk id="3" creationId="{72166CA4-0956-5959-2384-CB5959DB1DB8}"/>
          </ac:spMkLst>
        </pc:spChg>
        <pc:picChg chg="del">
          <ac:chgData name="Damian Gordon" userId="796278f3-970d-4a3b-8137-dc597a054133" providerId="ADAL" clId="{8B7C6270-CE00-480A-B586-FE31F9F63FDD}" dt="2025-04-10T18:52:13.237" v="246" actId="478"/>
          <ac:picMkLst>
            <pc:docMk/>
            <pc:sldMk cId="392828775" sldId="261"/>
            <ac:picMk id="4" creationId="{C4885F02-EE8C-4496-A42E-D536FE6EA7BA}"/>
          </ac:picMkLst>
        </pc:picChg>
        <pc:picChg chg="del">
          <ac:chgData name="Damian Gordon" userId="796278f3-970d-4a3b-8137-dc597a054133" providerId="ADAL" clId="{8B7C6270-CE00-480A-B586-FE31F9F63FDD}" dt="2025-04-10T18:52:12.474" v="245" actId="478"/>
          <ac:picMkLst>
            <pc:docMk/>
            <pc:sldMk cId="392828775" sldId="261"/>
            <ac:picMk id="6" creationId="{DE0B59A5-3C4C-44A6-9911-62292BF2C4FC}"/>
          </ac:picMkLst>
        </pc:picChg>
      </pc:sldChg>
      <pc:sldChg chg="addSp delSp modSp mod setBg">
        <pc:chgData name="Damian Gordon" userId="796278f3-970d-4a3b-8137-dc597a054133" providerId="ADAL" clId="{8B7C6270-CE00-480A-B586-FE31F9F63FDD}" dt="2025-04-10T18:53:22.464" v="304" actId="26606"/>
        <pc:sldMkLst>
          <pc:docMk/>
          <pc:sldMk cId="2090535044" sldId="262"/>
        </pc:sldMkLst>
        <pc:spChg chg="add mod">
          <ac:chgData name="Damian Gordon" userId="796278f3-970d-4a3b-8137-dc597a054133" providerId="ADAL" clId="{8B7C6270-CE00-480A-B586-FE31F9F63FDD}" dt="2025-04-10T18:53:22.464" v="304" actId="26606"/>
          <ac:spMkLst>
            <pc:docMk/>
            <pc:sldMk cId="2090535044" sldId="262"/>
            <ac:spMk id="3" creationId="{D3C7C85C-C53A-3E71-B01F-202F4A66893E}"/>
          </ac:spMkLst>
        </pc:spChg>
        <pc:spChg chg="add del">
          <ac:chgData name="Damian Gordon" userId="796278f3-970d-4a3b-8137-dc597a054133" providerId="ADAL" clId="{8B7C6270-CE00-480A-B586-FE31F9F63FDD}" dt="2025-04-10T18:53:22.464" v="304" actId="26606"/>
          <ac:spMkLst>
            <pc:docMk/>
            <pc:sldMk cId="2090535044" sldId="262"/>
            <ac:spMk id="8" creationId="{879EECFE-814E-4B68-96A7-86A795BD22F7}"/>
          </ac:spMkLst>
        </pc:spChg>
        <pc:spChg chg="add del">
          <ac:chgData name="Damian Gordon" userId="796278f3-970d-4a3b-8137-dc597a054133" providerId="ADAL" clId="{8B7C6270-CE00-480A-B586-FE31F9F63FDD}" dt="2025-04-10T18:53:22.464" v="304" actId="26606"/>
          <ac:spMkLst>
            <pc:docMk/>
            <pc:sldMk cId="2090535044" sldId="262"/>
            <ac:spMk id="10" creationId="{AF180F00-B4B2-4196-BB1C-ECD21B03F0A9}"/>
          </ac:spMkLst>
        </pc:spChg>
        <pc:spChg chg="add del">
          <ac:chgData name="Damian Gordon" userId="796278f3-970d-4a3b-8137-dc597a054133" providerId="ADAL" clId="{8B7C6270-CE00-480A-B586-FE31F9F63FDD}" dt="2025-04-10T18:53:22.464" v="304" actId="26606"/>
          <ac:spMkLst>
            <pc:docMk/>
            <pc:sldMk cId="2090535044" sldId="262"/>
            <ac:spMk id="12" creationId="{EE04B5EB-F158-4507-90DD-BD23620C7CC9}"/>
          </ac:spMkLst>
        </pc:spChg>
        <pc:picChg chg="del">
          <ac:chgData name="Damian Gordon" userId="796278f3-970d-4a3b-8137-dc597a054133" providerId="ADAL" clId="{8B7C6270-CE00-480A-B586-FE31F9F63FDD}" dt="2025-04-10T18:49:26.207" v="106" actId="478"/>
          <ac:picMkLst>
            <pc:docMk/>
            <pc:sldMk cId="2090535044" sldId="262"/>
            <ac:picMk id="2" creationId="{94B38000-788D-4CFA-BBE1-11C1C9A2B91A}"/>
          </ac:picMkLst>
        </pc:picChg>
        <pc:cxnChg chg="add del">
          <ac:chgData name="Damian Gordon" userId="796278f3-970d-4a3b-8137-dc597a054133" providerId="ADAL" clId="{8B7C6270-CE00-480A-B586-FE31F9F63FDD}" dt="2025-04-10T18:53:22.464" v="304" actId="26606"/>
          <ac:cxnSpMkLst>
            <pc:docMk/>
            <pc:sldMk cId="2090535044" sldId="262"/>
            <ac:cxnSpMk id="14" creationId="{BDF0D3DE-EC74-4C9F-AFA1-DC5CE5236B1F}"/>
          </ac:cxnSpMkLst>
        </pc:cxnChg>
      </pc:sldChg>
      <pc:sldChg chg="del">
        <pc:chgData name="Damian Gordon" userId="796278f3-970d-4a3b-8137-dc597a054133" providerId="ADAL" clId="{8B7C6270-CE00-480A-B586-FE31F9F63FDD}" dt="2025-04-10T18:52:56.470" v="291" actId="47"/>
        <pc:sldMkLst>
          <pc:docMk/>
          <pc:sldMk cId="828270848" sldId="263"/>
        </pc:sldMkLst>
      </pc:sldChg>
      <pc:sldChg chg="del">
        <pc:chgData name="Damian Gordon" userId="796278f3-970d-4a3b-8137-dc597a054133" providerId="ADAL" clId="{8B7C6270-CE00-480A-B586-FE31F9F63FDD}" dt="2025-04-10T18:52:57.985" v="292" actId="47"/>
        <pc:sldMkLst>
          <pc:docMk/>
          <pc:sldMk cId="1239619150" sldId="264"/>
        </pc:sldMkLst>
      </pc:sldChg>
      <pc:sldChg chg="del">
        <pc:chgData name="Damian Gordon" userId="796278f3-970d-4a3b-8137-dc597a054133" providerId="ADAL" clId="{8B7C6270-CE00-480A-B586-FE31F9F63FDD}" dt="2025-04-10T18:52:59.965" v="293" actId="47"/>
        <pc:sldMkLst>
          <pc:docMk/>
          <pc:sldMk cId="3185589990" sldId="265"/>
        </pc:sldMkLst>
      </pc:sldChg>
      <pc:sldChg chg="modSp del mod">
        <pc:chgData name="Damian Gordon" userId="796278f3-970d-4a3b-8137-dc597a054133" providerId="ADAL" clId="{8B7C6270-CE00-480A-B586-FE31F9F63FDD}" dt="2025-04-10T18:56:20.472" v="545" actId="47"/>
        <pc:sldMkLst>
          <pc:docMk/>
          <pc:sldMk cId="1942143199" sldId="266"/>
        </pc:sldMkLst>
        <pc:spChg chg="mod">
          <ac:chgData name="Damian Gordon" userId="796278f3-970d-4a3b-8137-dc597a054133" providerId="ADAL" clId="{8B7C6270-CE00-480A-B586-FE31F9F63FDD}" dt="2025-04-10T18:53:11.063" v="302" actId="20577"/>
          <ac:spMkLst>
            <pc:docMk/>
            <pc:sldMk cId="1942143199" sldId="266"/>
            <ac:spMk id="2" creationId="{76D29538-D494-4DFA-985E-3CE9812BB07E}"/>
          </ac:spMkLst>
        </pc:spChg>
        <pc:spChg chg="mod">
          <ac:chgData name="Damian Gordon" userId="796278f3-970d-4a3b-8137-dc597a054133" providerId="ADAL" clId="{8B7C6270-CE00-480A-B586-FE31F9F63FDD}" dt="2025-04-10T18:55:43.035" v="541" actId="20577"/>
          <ac:spMkLst>
            <pc:docMk/>
            <pc:sldMk cId="1942143199" sldId="266"/>
            <ac:spMk id="3" creationId="{9F28B7CC-A0A2-472A-A2FF-AC82201572F1}"/>
          </ac:spMkLst>
        </pc:spChg>
      </pc:sldChg>
      <pc:sldChg chg="del">
        <pc:chgData name="Damian Gordon" userId="796278f3-970d-4a3b-8137-dc597a054133" providerId="ADAL" clId="{8B7C6270-CE00-480A-B586-FE31F9F63FDD}" dt="2025-04-10T18:57:28.514" v="710" actId="47"/>
        <pc:sldMkLst>
          <pc:docMk/>
          <pc:sldMk cId="449183251" sldId="267"/>
        </pc:sldMkLst>
      </pc:sldChg>
      <pc:sldChg chg="del">
        <pc:chgData name="Damian Gordon" userId="796278f3-970d-4a3b-8137-dc597a054133" providerId="ADAL" clId="{8B7C6270-CE00-480A-B586-FE31F9F63FDD}" dt="2025-04-10T18:58:01.900" v="738" actId="47"/>
        <pc:sldMkLst>
          <pc:docMk/>
          <pc:sldMk cId="253458864" sldId="268"/>
        </pc:sldMkLst>
      </pc:sldChg>
      <pc:sldChg chg="delSp del mod">
        <pc:chgData name="Damian Gordon" userId="796278f3-970d-4a3b-8137-dc597a054133" providerId="ADAL" clId="{8B7C6270-CE00-480A-B586-FE31F9F63FDD}" dt="2025-04-10T18:49:23.629" v="105" actId="47"/>
        <pc:sldMkLst>
          <pc:docMk/>
          <pc:sldMk cId="3120850622" sldId="269"/>
        </pc:sldMkLst>
        <pc:picChg chg="del">
          <ac:chgData name="Damian Gordon" userId="796278f3-970d-4a3b-8137-dc597a054133" providerId="ADAL" clId="{8B7C6270-CE00-480A-B586-FE31F9F63FDD}" dt="2025-04-10T18:49:22.029" v="104" actId="478"/>
          <ac:picMkLst>
            <pc:docMk/>
            <pc:sldMk cId="3120850622" sldId="269"/>
            <ac:picMk id="2" creationId="{B51446E7-2A37-4BFD-9BEF-B273BB56B02F}"/>
          </ac:picMkLst>
        </pc:picChg>
      </pc:sldChg>
      <pc:sldChg chg="del">
        <pc:chgData name="Damian Gordon" userId="796278f3-970d-4a3b-8137-dc597a054133" providerId="ADAL" clId="{8B7C6270-CE00-480A-B586-FE31F9F63FDD}" dt="2025-04-10T19:08:35.413" v="1056" actId="47"/>
        <pc:sldMkLst>
          <pc:docMk/>
          <pc:sldMk cId="3247998548" sldId="270"/>
        </pc:sldMkLst>
      </pc:sldChg>
      <pc:sldChg chg="modSp del mod">
        <pc:chgData name="Damian Gordon" userId="796278f3-970d-4a3b-8137-dc597a054133" providerId="ADAL" clId="{8B7C6270-CE00-480A-B586-FE31F9F63FDD}" dt="2025-04-10T18:59:06.377" v="826" actId="47"/>
        <pc:sldMkLst>
          <pc:docMk/>
          <pc:sldMk cId="2585163702" sldId="271"/>
        </pc:sldMkLst>
        <pc:spChg chg="mod">
          <ac:chgData name="Damian Gordon" userId="796278f3-970d-4a3b-8137-dc597a054133" providerId="ADAL" clId="{8B7C6270-CE00-480A-B586-FE31F9F63FDD}" dt="2025-04-10T18:58:12.632" v="739" actId="20577"/>
          <ac:spMkLst>
            <pc:docMk/>
            <pc:sldMk cId="2585163702" sldId="271"/>
            <ac:spMk id="2" creationId="{87D1E0D6-E246-412C-8373-F73B6BBA9613}"/>
          </ac:spMkLst>
        </pc:spChg>
      </pc:sldChg>
      <pc:sldChg chg="addSp modSp new mod ord setBg">
        <pc:chgData name="Damian Gordon" userId="796278f3-970d-4a3b-8137-dc597a054133" providerId="ADAL" clId="{8B7C6270-CE00-480A-B586-FE31F9F63FDD}" dt="2025-04-10T19:04:28.434" v="999" actId="403"/>
        <pc:sldMkLst>
          <pc:docMk/>
          <pc:sldMk cId="4046437485" sldId="272"/>
        </pc:sldMkLst>
        <pc:spChg chg="mod">
          <ac:chgData name="Damian Gordon" userId="796278f3-970d-4a3b-8137-dc597a054133" providerId="ADAL" clId="{8B7C6270-CE00-480A-B586-FE31F9F63FDD}" dt="2025-04-10T19:04:00.495" v="974" actId="20577"/>
          <ac:spMkLst>
            <pc:docMk/>
            <pc:sldMk cId="4046437485" sldId="272"/>
            <ac:spMk id="2" creationId="{FF89BAAB-BDBA-EC3E-B8C7-5D893AF92307}"/>
          </ac:spMkLst>
        </pc:spChg>
        <pc:spChg chg="mod">
          <ac:chgData name="Damian Gordon" userId="796278f3-970d-4a3b-8137-dc597a054133" providerId="ADAL" clId="{8B7C6270-CE00-480A-B586-FE31F9F63FDD}" dt="2025-04-10T19:04:28.434" v="999" actId="403"/>
          <ac:spMkLst>
            <pc:docMk/>
            <pc:sldMk cId="4046437485" sldId="272"/>
            <ac:spMk id="3" creationId="{C010F6A7-0513-19D1-038A-017DBC5B46F2}"/>
          </ac:spMkLst>
        </pc:spChg>
        <pc:spChg chg="add">
          <ac:chgData name="Damian Gordon" userId="796278f3-970d-4a3b-8137-dc597a054133" providerId="ADAL" clId="{8B7C6270-CE00-480A-B586-FE31F9F63FDD}" dt="2025-04-10T18:47:55.309" v="3" actId="26606"/>
          <ac:spMkLst>
            <pc:docMk/>
            <pc:sldMk cId="4046437485" sldId="272"/>
            <ac:spMk id="8" creationId="{934F1179-B481-4F9E-BCA3-AFB972070F83}"/>
          </ac:spMkLst>
        </pc:spChg>
        <pc:spChg chg="add">
          <ac:chgData name="Damian Gordon" userId="796278f3-970d-4a3b-8137-dc597a054133" providerId="ADAL" clId="{8B7C6270-CE00-480A-B586-FE31F9F63FDD}" dt="2025-04-10T18:47:55.309" v="3" actId="26606"/>
          <ac:spMkLst>
            <pc:docMk/>
            <pc:sldMk cId="4046437485" sldId="272"/>
            <ac:spMk id="10" creationId="{827DC2C4-B485-428A-BF4A-472D2967F47F}"/>
          </ac:spMkLst>
        </pc:spChg>
        <pc:spChg chg="add">
          <ac:chgData name="Damian Gordon" userId="796278f3-970d-4a3b-8137-dc597a054133" providerId="ADAL" clId="{8B7C6270-CE00-480A-B586-FE31F9F63FDD}" dt="2025-04-10T18:47:55.309" v="3" actId="26606"/>
          <ac:spMkLst>
            <pc:docMk/>
            <pc:sldMk cId="4046437485" sldId="272"/>
            <ac:spMk id="12" creationId="{EE04B5EB-F158-4507-90DD-BD23620C7CC9}"/>
          </ac:spMkLst>
        </pc:spChg>
      </pc:sldChg>
      <pc:sldChg chg="modSp add mod">
        <pc:chgData name="Damian Gordon" userId="796278f3-970d-4a3b-8137-dc597a054133" providerId="ADAL" clId="{8B7C6270-CE00-480A-B586-FE31F9F63FDD}" dt="2025-04-10T19:11:09.722" v="1064" actId="207"/>
        <pc:sldMkLst>
          <pc:docMk/>
          <pc:sldMk cId="2551409559" sldId="273"/>
        </pc:sldMkLst>
        <pc:spChg chg="mod">
          <ac:chgData name="Damian Gordon" userId="796278f3-970d-4a3b-8137-dc597a054133" providerId="ADAL" clId="{8B7C6270-CE00-480A-B586-FE31F9F63FDD}" dt="2025-04-10T18:52:50.649" v="288" actId="20577"/>
          <ac:spMkLst>
            <pc:docMk/>
            <pc:sldMk cId="2551409559" sldId="273"/>
            <ac:spMk id="2" creationId="{3690CB52-4958-8C06-5140-ED9C3A2FA06B}"/>
          </ac:spMkLst>
        </pc:spChg>
        <pc:spChg chg="mod">
          <ac:chgData name="Damian Gordon" userId="796278f3-970d-4a3b-8137-dc597a054133" providerId="ADAL" clId="{8B7C6270-CE00-480A-B586-FE31F9F63FDD}" dt="2025-04-10T19:11:09.722" v="1064" actId="207"/>
          <ac:spMkLst>
            <pc:docMk/>
            <pc:sldMk cId="2551409559" sldId="273"/>
            <ac:spMk id="3" creationId="{D15A1694-785B-5331-B523-CCB5377EA75F}"/>
          </ac:spMkLst>
        </pc:spChg>
      </pc:sldChg>
      <pc:sldChg chg="modSp add mod">
        <pc:chgData name="Damian Gordon" userId="796278f3-970d-4a3b-8137-dc597a054133" providerId="ADAL" clId="{8B7C6270-CE00-480A-B586-FE31F9F63FDD}" dt="2025-04-10T19:11:17.807" v="1065" actId="207"/>
        <pc:sldMkLst>
          <pc:docMk/>
          <pc:sldMk cId="372911671" sldId="274"/>
        </pc:sldMkLst>
        <pc:spChg chg="mod">
          <ac:chgData name="Damian Gordon" userId="796278f3-970d-4a3b-8137-dc597a054133" providerId="ADAL" clId="{8B7C6270-CE00-480A-B586-FE31F9F63FDD}" dt="2025-04-10T18:52:54.457" v="290" actId="20577"/>
          <ac:spMkLst>
            <pc:docMk/>
            <pc:sldMk cId="372911671" sldId="274"/>
            <ac:spMk id="2" creationId="{028C3765-E8DE-9688-106A-AF4AE529756B}"/>
          </ac:spMkLst>
        </pc:spChg>
        <pc:spChg chg="mod">
          <ac:chgData name="Damian Gordon" userId="796278f3-970d-4a3b-8137-dc597a054133" providerId="ADAL" clId="{8B7C6270-CE00-480A-B586-FE31F9F63FDD}" dt="2025-04-10T19:11:17.807" v="1065" actId="207"/>
          <ac:spMkLst>
            <pc:docMk/>
            <pc:sldMk cId="372911671" sldId="274"/>
            <ac:spMk id="3" creationId="{EF8B3050-4641-7965-36DD-380C42C03051}"/>
          </ac:spMkLst>
        </pc:spChg>
      </pc:sldChg>
      <pc:sldChg chg="modSp add mod modClrScheme chgLayout">
        <pc:chgData name="Damian Gordon" userId="796278f3-970d-4a3b-8137-dc597a054133" providerId="ADAL" clId="{8B7C6270-CE00-480A-B586-FE31F9F63FDD}" dt="2025-04-10T19:11:42.014" v="1066" actId="700"/>
        <pc:sldMkLst>
          <pc:docMk/>
          <pc:sldMk cId="4010483847" sldId="275"/>
        </pc:sldMkLst>
        <pc:spChg chg="mod ord">
          <ac:chgData name="Damian Gordon" userId="796278f3-970d-4a3b-8137-dc597a054133" providerId="ADAL" clId="{8B7C6270-CE00-480A-B586-FE31F9F63FDD}" dt="2025-04-10T19:11:42.014" v="1066" actId="700"/>
          <ac:spMkLst>
            <pc:docMk/>
            <pc:sldMk cId="4010483847" sldId="275"/>
            <ac:spMk id="6" creationId="{64D35AEA-3EB6-EB93-C014-028968E187DD}"/>
          </ac:spMkLst>
        </pc:spChg>
        <pc:spChg chg="mod ord">
          <ac:chgData name="Damian Gordon" userId="796278f3-970d-4a3b-8137-dc597a054133" providerId="ADAL" clId="{8B7C6270-CE00-480A-B586-FE31F9F63FDD}" dt="2025-04-10T19:11:42.014" v="1066" actId="700"/>
          <ac:spMkLst>
            <pc:docMk/>
            <pc:sldMk cId="4010483847" sldId="275"/>
            <ac:spMk id="9" creationId="{710EB031-9DCC-2AC9-358B-44BACCDB924A}"/>
          </ac:spMkLst>
        </pc:spChg>
      </pc:sldChg>
      <pc:sldChg chg="modSp add mod modClrScheme chgLayout">
        <pc:chgData name="Damian Gordon" userId="796278f3-970d-4a3b-8137-dc597a054133" providerId="ADAL" clId="{8B7C6270-CE00-480A-B586-FE31F9F63FDD}" dt="2025-04-10T19:07:52.776" v="1043" actId="122"/>
        <pc:sldMkLst>
          <pc:docMk/>
          <pc:sldMk cId="1835220492" sldId="276"/>
        </pc:sldMkLst>
        <pc:spChg chg="mod ord">
          <ac:chgData name="Damian Gordon" userId="796278f3-970d-4a3b-8137-dc597a054133" providerId="ADAL" clId="{8B7C6270-CE00-480A-B586-FE31F9F63FDD}" dt="2025-04-10T19:07:28.094" v="1034" actId="700"/>
          <ac:spMkLst>
            <pc:docMk/>
            <pc:sldMk cId="1835220492" sldId="276"/>
            <ac:spMk id="6" creationId="{77E7718C-5686-16C4-BD15-8AABCC58EBA6}"/>
          </ac:spMkLst>
        </pc:spChg>
        <pc:spChg chg="mod ord">
          <ac:chgData name="Damian Gordon" userId="796278f3-970d-4a3b-8137-dc597a054133" providerId="ADAL" clId="{8B7C6270-CE00-480A-B586-FE31F9F63FDD}" dt="2025-04-10T19:07:52.776" v="1043" actId="122"/>
          <ac:spMkLst>
            <pc:docMk/>
            <pc:sldMk cId="1835220492" sldId="276"/>
            <ac:spMk id="9" creationId="{58FAFBDC-0943-251C-6C81-2F2DBB7B02CA}"/>
          </ac:spMkLst>
        </pc:spChg>
      </pc:sldChg>
      <pc:sldChg chg="modSp add mod modClrScheme chgLayout">
        <pc:chgData name="Damian Gordon" userId="796278f3-970d-4a3b-8137-dc597a054133" providerId="ADAL" clId="{8B7C6270-CE00-480A-B586-FE31F9F63FDD}" dt="2025-04-10T19:07:46.322" v="1042" actId="403"/>
        <pc:sldMkLst>
          <pc:docMk/>
          <pc:sldMk cId="2608548373" sldId="277"/>
        </pc:sldMkLst>
        <pc:spChg chg="mod ord">
          <ac:chgData name="Damian Gordon" userId="796278f3-970d-4a3b-8137-dc597a054133" providerId="ADAL" clId="{8B7C6270-CE00-480A-B586-FE31F9F63FDD}" dt="2025-04-10T19:07:39.994" v="1038" actId="700"/>
          <ac:spMkLst>
            <pc:docMk/>
            <pc:sldMk cId="2608548373" sldId="277"/>
            <ac:spMk id="6" creationId="{F156C853-BAF4-A7CD-E311-C8B59699F8E6}"/>
          </ac:spMkLst>
        </pc:spChg>
        <pc:spChg chg="mod ord">
          <ac:chgData name="Damian Gordon" userId="796278f3-970d-4a3b-8137-dc597a054133" providerId="ADAL" clId="{8B7C6270-CE00-480A-B586-FE31F9F63FDD}" dt="2025-04-10T19:07:46.322" v="1042" actId="403"/>
          <ac:spMkLst>
            <pc:docMk/>
            <pc:sldMk cId="2608548373" sldId="277"/>
            <ac:spMk id="9" creationId="{AE42BE37-B5E1-EC2E-ACA4-411716206212}"/>
          </ac:spMkLst>
        </pc:spChg>
      </pc:sldChg>
      <pc:sldChg chg="modSp add del mod">
        <pc:chgData name="Damian Gordon" userId="796278f3-970d-4a3b-8137-dc597a054133" providerId="ADAL" clId="{8B7C6270-CE00-480A-B586-FE31F9F63FDD}" dt="2025-04-10T19:00:29.987" v="832" actId="47"/>
        <pc:sldMkLst>
          <pc:docMk/>
          <pc:sldMk cId="189802422" sldId="278"/>
        </pc:sldMkLst>
        <pc:spChg chg="mod">
          <ac:chgData name="Damian Gordon" userId="796278f3-970d-4a3b-8137-dc597a054133" providerId="ADAL" clId="{8B7C6270-CE00-480A-B586-FE31F9F63FDD}" dt="2025-04-10T18:59:02.226" v="825" actId="113"/>
          <ac:spMkLst>
            <pc:docMk/>
            <pc:sldMk cId="189802422" sldId="278"/>
            <ac:spMk id="6" creationId="{0F3AD39F-124A-203F-7878-7222C3D24E42}"/>
          </ac:spMkLst>
        </pc:spChg>
        <pc:spChg chg="mod">
          <ac:chgData name="Damian Gordon" userId="796278f3-970d-4a3b-8137-dc597a054133" providerId="ADAL" clId="{8B7C6270-CE00-480A-B586-FE31F9F63FDD}" dt="2025-04-10T18:58:24.687" v="760" actId="20577"/>
          <ac:spMkLst>
            <pc:docMk/>
            <pc:sldMk cId="189802422" sldId="278"/>
            <ac:spMk id="9" creationId="{67DE1C0D-5385-C6AE-F9FA-4EE2074A3EBB}"/>
          </ac:spMkLst>
        </pc:spChg>
      </pc:sldChg>
      <pc:sldChg chg="addSp delSp modSp add mod ord setBg modClrScheme delDesignElem chgLayout">
        <pc:chgData name="Damian Gordon" userId="796278f3-970d-4a3b-8137-dc597a054133" providerId="ADAL" clId="{8B7C6270-CE00-480A-B586-FE31F9F63FDD}" dt="2025-04-10T19:13:14.450" v="1093" actId="20577"/>
        <pc:sldMkLst>
          <pc:docMk/>
          <pc:sldMk cId="290652864" sldId="279"/>
        </pc:sldMkLst>
        <pc:spChg chg="mod ord">
          <ac:chgData name="Damian Gordon" userId="796278f3-970d-4a3b-8137-dc597a054133" providerId="ADAL" clId="{8B7C6270-CE00-480A-B586-FE31F9F63FDD}" dt="2025-04-10T19:13:14.450" v="1093" actId="20577"/>
          <ac:spMkLst>
            <pc:docMk/>
            <pc:sldMk cId="290652864" sldId="279"/>
            <ac:spMk id="6" creationId="{B78329E0-0B1B-397E-456B-8C394160FC22}"/>
          </ac:spMkLst>
        </pc:spChg>
        <pc:spChg chg="mod ord">
          <ac:chgData name="Damian Gordon" userId="796278f3-970d-4a3b-8137-dc597a054133" providerId="ADAL" clId="{8B7C6270-CE00-480A-B586-FE31F9F63FDD}" dt="2025-04-10T19:12:50.258" v="1076" actId="403"/>
          <ac:spMkLst>
            <pc:docMk/>
            <pc:sldMk cId="290652864" sldId="279"/>
            <ac:spMk id="9" creationId="{A1971931-516B-D0D8-4340-BF6C080A7950}"/>
          </ac:spMkLst>
        </pc:spChg>
        <pc:spChg chg="add del">
          <ac:chgData name="Damian Gordon" userId="796278f3-970d-4a3b-8137-dc597a054133" providerId="ADAL" clId="{8B7C6270-CE00-480A-B586-FE31F9F63FDD}" dt="2025-04-10T19:12:42.026" v="1071" actId="700"/>
          <ac:spMkLst>
            <pc:docMk/>
            <pc:sldMk cId="290652864" sldId="279"/>
            <ac:spMk id="15" creationId="{AE3A741D-C19B-960A-5803-1C5887147820}"/>
          </ac:spMkLst>
        </pc:spChg>
        <pc:spChg chg="add del">
          <ac:chgData name="Damian Gordon" userId="796278f3-970d-4a3b-8137-dc597a054133" providerId="ADAL" clId="{8B7C6270-CE00-480A-B586-FE31F9F63FDD}" dt="2025-04-10T19:12:42.026" v="1071" actId="700"/>
          <ac:spMkLst>
            <pc:docMk/>
            <pc:sldMk cId="290652864" sldId="279"/>
            <ac:spMk id="17" creationId="{9C3A50E9-9119-7BC3-083B-2D84CCC78E47}"/>
          </ac:spMkLst>
        </pc:spChg>
        <pc:spChg chg="add del">
          <ac:chgData name="Damian Gordon" userId="796278f3-970d-4a3b-8137-dc597a054133" providerId="ADAL" clId="{8B7C6270-CE00-480A-B586-FE31F9F63FDD}" dt="2025-04-10T19:12:42.026" v="1071" actId="700"/>
          <ac:spMkLst>
            <pc:docMk/>
            <pc:sldMk cId="290652864" sldId="279"/>
            <ac:spMk id="19" creationId="{DC39DE25-0E4E-0AA7-0932-1D78C2372786}"/>
          </ac:spMkLst>
        </pc:spChg>
        <pc:spChg chg="add del">
          <ac:chgData name="Damian Gordon" userId="796278f3-970d-4a3b-8137-dc597a054133" providerId="ADAL" clId="{8B7C6270-CE00-480A-B586-FE31F9F63FDD}" dt="2025-04-10T19:12:42.026" v="1071" actId="700"/>
          <ac:spMkLst>
            <pc:docMk/>
            <pc:sldMk cId="290652864" sldId="279"/>
            <ac:spMk id="21" creationId="{8D6EA299-0840-6DEA-E670-C49AEBC87E89}"/>
          </ac:spMkLst>
        </pc:spChg>
        <pc:picChg chg="add">
          <ac:chgData name="Damian Gordon" userId="796278f3-970d-4a3b-8137-dc597a054133" providerId="ADAL" clId="{8B7C6270-CE00-480A-B586-FE31F9F63FDD}" dt="2025-04-10T19:12:31.404" v="1070" actId="26606"/>
          <ac:picMkLst>
            <pc:docMk/>
            <pc:sldMk cId="290652864" sldId="279"/>
            <ac:picMk id="11" creationId="{23A4BB35-DA93-DBA7-BFB8-0BB9035C1E97}"/>
          </ac:picMkLst>
        </pc:picChg>
      </pc:sldChg>
      <pc:sldChg chg="modSp add mod modClrScheme chgLayout">
        <pc:chgData name="Damian Gordon" userId="796278f3-970d-4a3b-8137-dc597a054133" providerId="ADAL" clId="{8B7C6270-CE00-480A-B586-FE31F9F63FDD}" dt="2025-04-10T19:08:30.304" v="1055" actId="20577"/>
        <pc:sldMkLst>
          <pc:docMk/>
          <pc:sldMk cId="2838921857" sldId="280"/>
        </pc:sldMkLst>
        <pc:spChg chg="mod ord">
          <ac:chgData name="Damian Gordon" userId="796278f3-970d-4a3b-8137-dc597a054133" providerId="ADAL" clId="{8B7C6270-CE00-480A-B586-FE31F9F63FDD}" dt="2025-04-10T19:08:30.304" v="1055" actId="20577"/>
          <ac:spMkLst>
            <pc:docMk/>
            <pc:sldMk cId="2838921857" sldId="280"/>
            <ac:spMk id="6" creationId="{C8629380-E2ED-3532-A871-62C65AD76718}"/>
          </ac:spMkLst>
        </pc:spChg>
        <pc:spChg chg="mod ord">
          <ac:chgData name="Damian Gordon" userId="796278f3-970d-4a3b-8137-dc597a054133" providerId="ADAL" clId="{8B7C6270-CE00-480A-B586-FE31F9F63FDD}" dt="2025-04-10T19:08:26.246" v="1054" actId="403"/>
          <ac:spMkLst>
            <pc:docMk/>
            <pc:sldMk cId="2838921857" sldId="280"/>
            <ac:spMk id="9" creationId="{2C44150E-A637-B50A-2C1F-CEB382950CD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F48DC2-100F-4585-965E-3408E93CAD7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7B26CA4-B79C-4FEB-8A3C-165315E90445}">
      <dgm:prSet/>
      <dgm:spPr/>
      <dgm:t>
        <a:bodyPr/>
        <a:lstStyle/>
        <a:p>
          <a:r>
            <a:rPr lang="en-US"/>
            <a:t>ZZZZZZZZZZZZZ</a:t>
          </a:r>
        </a:p>
      </dgm:t>
    </dgm:pt>
    <dgm:pt modelId="{7E9450CF-3683-4E37-AE64-1E0B2C4D9572}" type="parTrans" cxnId="{350B9EA9-DFE4-4611-A1DD-553D3787E06E}">
      <dgm:prSet/>
      <dgm:spPr/>
      <dgm:t>
        <a:bodyPr/>
        <a:lstStyle/>
        <a:p>
          <a:endParaRPr lang="en-US"/>
        </a:p>
      </dgm:t>
    </dgm:pt>
    <dgm:pt modelId="{798473D8-C108-4449-9660-260E22230145}" type="sibTrans" cxnId="{350B9EA9-DFE4-4611-A1DD-553D3787E06E}">
      <dgm:prSet/>
      <dgm:spPr/>
      <dgm:t>
        <a:bodyPr/>
        <a:lstStyle/>
        <a:p>
          <a:endParaRPr lang="en-US"/>
        </a:p>
      </dgm:t>
    </dgm:pt>
    <dgm:pt modelId="{73002F47-09EB-4709-8FB6-25CD86625EC1}">
      <dgm:prSet/>
      <dgm:spPr/>
      <dgm:t>
        <a:bodyPr/>
        <a:lstStyle/>
        <a:p>
          <a:r>
            <a:rPr lang="en-US"/>
            <a:t>ZZZZZZZZZZZZZZZ</a:t>
          </a:r>
        </a:p>
      </dgm:t>
    </dgm:pt>
    <dgm:pt modelId="{6091A7BA-89B9-4FB5-B2DE-0DB714E11810}" type="parTrans" cxnId="{90D09BE4-DD8A-4C77-BA0A-1B9E40FB31D2}">
      <dgm:prSet/>
      <dgm:spPr/>
      <dgm:t>
        <a:bodyPr/>
        <a:lstStyle/>
        <a:p>
          <a:endParaRPr lang="en-US"/>
        </a:p>
      </dgm:t>
    </dgm:pt>
    <dgm:pt modelId="{C90FB315-DB4B-4798-9ADA-A0336C3C2756}" type="sibTrans" cxnId="{90D09BE4-DD8A-4C77-BA0A-1B9E40FB31D2}">
      <dgm:prSet/>
      <dgm:spPr/>
      <dgm:t>
        <a:bodyPr/>
        <a:lstStyle/>
        <a:p>
          <a:endParaRPr lang="en-US"/>
        </a:p>
      </dgm:t>
    </dgm:pt>
    <dgm:pt modelId="{3D5F9859-B5CF-4F5B-A99E-F75F9979979D}">
      <dgm:prSet/>
      <dgm:spPr/>
      <dgm:t>
        <a:bodyPr/>
        <a:lstStyle/>
        <a:p>
          <a:r>
            <a:rPr lang="en-US"/>
            <a:t>ZZZZZZZZZZZZZZZZZZZZZZZZZZZZZZ</a:t>
          </a:r>
        </a:p>
      </dgm:t>
    </dgm:pt>
    <dgm:pt modelId="{C0AB77E9-064F-4E9D-BB1C-594551C1879D}" type="parTrans" cxnId="{BC629159-1B04-496F-8C68-EDE9D889AD8A}">
      <dgm:prSet/>
      <dgm:spPr/>
      <dgm:t>
        <a:bodyPr/>
        <a:lstStyle/>
        <a:p>
          <a:endParaRPr lang="en-US"/>
        </a:p>
      </dgm:t>
    </dgm:pt>
    <dgm:pt modelId="{6F24BA0F-9799-4CE3-93DF-6360064503A8}" type="sibTrans" cxnId="{BC629159-1B04-496F-8C68-EDE9D889AD8A}">
      <dgm:prSet/>
      <dgm:spPr/>
      <dgm:t>
        <a:bodyPr/>
        <a:lstStyle/>
        <a:p>
          <a:endParaRPr lang="en-US"/>
        </a:p>
      </dgm:t>
    </dgm:pt>
    <dgm:pt modelId="{7D7732D8-361E-4875-AB71-C02649004BC8}" type="pres">
      <dgm:prSet presAssocID="{78F48DC2-100F-4585-965E-3408E93CAD71}" presName="vert0" presStyleCnt="0">
        <dgm:presLayoutVars>
          <dgm:dir/>
          <dgm:animOne val="branch"/>
          <dgm:animLvl val="lvl"/>
        </dgm:presLayoutVars>
      </dgm:prSet>
      <dgm:spPr/>
    </dgm:pt>
    <dgm:pt modelId="{5E05D1D5-F757-40D1-B893-6D3C9E812E61}" type="pres">
      <dgm:prSet presAssocID="{F7B26CA4-B79C-4FEB-8A3C-165315E90445}" presName="thickLine" presStyleLbl="alignNode1" presStyleIdx="0" presStyleCnt="3"/>
      <dgm:spPr/>
    </dgm:pt>
    <dgm:pt modelId="{3F5E20FC-215D-4486-AA80-049C34C7BFD8}" type="pres">
      <dgm:prSet presAssocID="{F7B26CA4-B79C-4FEB-8A3C-165315E90445}" presName="horz1" presStyleCnt="0"/>
      <dgm:spPr/>
    </dgm:pt>
    <dgm:pt modelId="{994D7F41-6678-4EF8-AD1C-32CB0EDD06F1}" type="pres">
      <dgm:prSet presAssocID="{F7B26CA4-B79C-4FEB-8A3C-165315E90445}" presName="tx1" presStyleLbl="revTx" presStyleIdx="0" presStyleCnt="3"/>
      <dgm:spPr/>
    </dgm:pt>
    <dgm:pt modelId="{23CC71FF-C3D0-4A21-9284-61860B048150}" type="pres">
      <dgm:prSet presAssocID="{F7B26CA4-B79C-4FEB-8A3C-165315E90445}" presName="vert1" presStyleCnt="0"/>
      <dgm:spPr/>
    </dgm:pt>
    <dgm:pt modelId="{EF1749B2-9FDE-4B9C-814F-7ED4C5A9DAC2}" type="pres">
      <dgm:prSet presAssocID="{73002F47-09EB-4709-8FB6-25CD86625EC1}" presName="thickLine" presStyleLbl="alignNode1" presStyleIdx="1" presStyleCnt="3"/>
      <dgm:spPr/>
    </dgm:pt>
    <dgm:pt modelId="{0F9DB90B-C08A-4379-B6C7-D1B558677F76}" type="pres">
      <dgm:prSet presAssocID="{73002F47-09EB-4709-8FB6-25CD86625EC1}" presName="horz1" presStyleCnt="0"/>
      <dgm:spPr/>
    </dgm:pt>
    <dgm:pt modelId="{35C2AD5C-3662-4CB5-9D03-31E3752EE8DA}" type="pres">
      <dgm:prSet presAssocID="{73002F47-09EB-4709-8FB6-25CD86625EC1}" presName="tx1" presStyleLbl="revTx" presStyleIdx="1" presStyleCnt="3"/>
      <dgm:spPr/>
    </dgm:pt>
    <dgm:pt modelId="{F8B4FFDF-C572-4432-BB06-FAFB6E10AF09}" type="pres">
      <dgm:prSet presAssocID="{73002F47-09EB-4709-8FB6-25CD86625EC1}" presName="vert1" presStyleCnt="0"/>
      <dgm:spPr/>
    </dgm:pt>
    <dgm:pt modelId="{D3F6B06C-8B22-431D-B5B9-AC234CA4260D}" type="pres">
      <dgm:prSet presAssocID="{3D5F9859-B5CF-4F5B-A99E-F75F9979979D}" presName="thickLine" presStyleLbl="alignNode1" presStyleIdx="2" presStyleCnt="3"/>
      <dgm:spPr/>
    </dgm:pt>
    <dgm:pt modelId="{B4992480-B973-4E92-A314-21D0E3CF686E}" type="pres">
      <dgm:prSet presAssocID="{3D5F9859-B5CF-4F5B-A99E-F75F9979979D}" presName="horz1" presStyleCnt="0"/>
      <dgm:spPr/>
    </dgm:pt>
    <dgm:pt modelId="{1EF7067E-E078-4D5D-AF74-B710AEDBBD87}" type="pres">
      <dgm:prSet presAssocID="{3D5F9859-B5CF-4F5B-A99E-F75F9979979D}" presName="tx1" presStyleLbl="revTx" presStyleIdx="2" presStyleCnt="3"/>
      <dgm:spPr/>
    </dgm:pt>
    <dgm:pt modelId="{D24A5CD5-D657-4A0F-8393-8C24E3280D48}" type="pres">
      <dgm:prSet presAssocID="{3D5F9859-B5CF-4F5B-A99E-F75F9979979D}" presName="vert1" presStyleCnt="0"/>
      <dgm:spPr/>
    </dgm:pt>
  </dgm:ptLst>
  <dgm:cxnLst>
    <dgm:cxn modelId="{5B0BB22A-0E4E-44F1-BF8D-98A49E308662}" type="presOf" srcId="{F7B26CA4-B79C-4FEB-8A3C-165315E90445}" destId="{994D7F41-6678-4EF8-AD1C-32CB0EDD06F1}" srcOrd="0" destOrd="0" presId="urn:microsoft.com/office/officeart/2008/layout/LinedList"/>
    <dgm:cxn modelId="{5782913E-32B4-45DF-B030-7D259552B0F1}" type="presOf" srcId="{3D5F9859-B5CF-4F5B-A99E-F75F9979979D}" destId="{1EF7067E-E078-4D5D-AF74-B710AEDBBD87}" srcOrd="0" destOrd="0" presId="urn:microsoft.com/office/officeart/2008/layout/LinedList"/>
    <dgm:cxn modelId="{BC629159-1B04-496F-8C68-EDE9D889AD8A}" srcId="{78F48DC2-100F-4585-965E-3408E93CAD71}" destId="{3D5F9859-B5CF-4F5B-A99E-F75F9979979D}" srcOrd="2" destOrd="0" parTransId="{C0AB77E9-064F-4E9D-BB1C-594551C1879D}" sibTransId="{6F24BA0F-9799-4CE3-93DF-6360064503A8}"/>
    <dgm:cxn modelId="{122B4AA3-80A8-4545-A543-9E60FAE487AD}" type="presOf" srcId="{78F48DC2-100F-4585-965E-3408E93CAD71}" destId="{7D7732D8-361E-4875-AB71-C02649004BC8}" srcOrd="0" destOrd="0" presId="urn:microsoft.com/office/officeart/2008/layout/LinedList"/>
    <dgm:cxn modelId="{350B9EA9-DFE4-4611-A1DD-553D3787E06E}" srcId="{78F48DC2-100F-4585-965E-3408E93CAD71}" destId="{F7B26CA4-B79C-4FEB-8A3C-165315E90445}" srcOrd="0" destOrd="0" parTransId="{7E9450CF-3683-4E37-AE64-1E0B2C4D9572}" sibTransId="{798473D8-C108-4449-9660-260E22230145}"/>
    <dgm:cxn modelId="{B7E0C3B9-B5C4-407F-886C-22EDB64EF41C}" type="presOf" srcId="{73002F47-09EB-4709-8FB6-25CD86625EC1}" destId="{35C2AD5C-3662-4CB5-9D03-31E3752EE8DA}" srcOrd="0" destOrd="0" presId="urn:microsoft.com/office/officeart/2008/layout/LinedList"/>
    <dgm:cxn modelId="{90D09BE4-DD8A-4C77-BA0A-1B9E40FB31D2}" srcId="{78F48DC2-100F-4585-965E-3408E93CAD71}" destId="{73002F47-09EB-4709-8FB6-25CD86625EC1}" srcOrd="1" destOrd="0" parTransId="{6091A7BA-89B9-4FB5-B2DE-0DB714E11810}" sibTransId="{C90FB315-DB4B-4798-9ADA-A0336C3C2756}"/>
    <dgm:cxn modelId="{AC1F6781-708B-4122-801B-F34311F5F695}" type="presParOf" srcId="{7D7732D8-361E-4875-AB71-C02649004BC8}" destId="{5E05D1D5-F757-40D1-B893-6D3C9E812E61}" srcOrd="0" destOrd="0" presId="urn:microsoft.com/office/officeart/2008/layout/LinedList"/>
    <dgm:cxn modelId="{1D706366-AADB-478B-A0AE-2B69EEDE9AE9}" type="presParOf" srcId="{7D7732D8-361E-4875-AB71-C02649004BC8}" destId="{3F5E20FC-215D-4486-AA80-049C34C7BFD8}" srcOrd="1" destOrd="0" presId="urn:microsoft.com/office/officeart/2008/layout/LinedList"/>
    <dgm:cxn modelId="{36D07112-1E32-49A3-9840-2BEBB9179A1B}" type="presParOf" srcId="{3F5E20FC-215D-4486-AA80-049C34C7BFD8}" destId="{994D7F41-6678-4EF8-AD1C-32CB0EDD06F1}" srcOrd="0" destOrd="0" presId="urn:microsoft.com/office/officeart/2008/layout/LinedList"/>
    <dgm:cxn modelId="{6E52822C-DBE5-4808-9B95-3A61813D23FA}" type="presParOf" srcId="{3F5E20FC-215D-4486-AA80-049C34C7BFD8}" destId="{23CC71FF-C3D0-4A21-9284-61860B048150}" srcOrd="1" destOrd="0" presId="urn:microsoft.com/office/officeart/2008/layout/LinedList"/>
    <dgm:cxn modelId="{3BE2AF44-81EE-458C-A9F5-942B9DC9E92A}" type="presParOf" srcId="{7D7732D8-361E-4875-AB71-C02649004BC8}" destId="{EF1749B2-9FDE-4B9C-814F-7ED4C5A9DAC2}" srcOrd="2" destOrd="0" presId="urn:microsoft.com/office/officeart/2008/layout/LinedList"/>
    <dgm:cxn modelId="{2DDBFF6B-EE33-47CC-B45E-F3904714A01E}" type="presParOf" srcId="{7D7732D8-361E-4875-AB71-C02649004BC8}" destId="{0F9DB90B-C08A-4379-B6C7-D1B558677F76}" srcOrd="3" destOrd="0" presId="urn:microsoft.com/office/officeart/2008/layout/LinedList"/>
    <dgm:cxn modelId="{7DE3A234-1B1A-4FCA-809C-B08CB3EED87A}" type="presParOf" srcId="{0F9DB90B-C08A-4379-B6C7-D1B558677F76}" destId="{35C2AD5C-3662-4CB5-9D03-31E3752EE8DA}" srcOrd="0" destOrd="0" presId="urn:microsoft.com/office/officeart/2008/layout/LinedList"/>
    <dgm:cxn modelId="{6E9B0F67-2C45-416E-AAF8-3E54D1BBAAD7}" type="presParOf" srcId="{0F9DB90B-C08A-4379-B6C7-D1B558677F76}" destId="{F8B4FFDF-C572-4432-BB06-FAFB6E10AF09}" srcOrd="1" destOrd="0" presId="urn:microsoft.com/office/officeart/2008/layout/LinedList"/>
    <dgm:cxn modelId="{1B0CB362-E041-485B-9844-B734A42F0B09}" type="presParOf" srcId="{7D7732D8-361E-4875-AB71-C02649004BC8}" destId="{D3F6B06C-8B22-431D-B5B9-AC234CA4260D}" srcOrd="4" destOrd="0" presId="urn:microsoft.com/office/officeart/2008/layout/LinedList"/>
    <dgm:cxn modelId="{026F9D2B-96B1-44A4-B250-07E5013C57CD}" type="presParOf" srcId="{7D7732D8-361E-4875-AB71-C02649004BC8}" destId="{B4992480-B973-4E92-A314-21D0E3CF686E}" srcOrd="5" destOrd="0" presId="urn:microsoft.com/office/officeart/2008/layout/LinedList"/>
    <dgm:cxn modelId="{8B47A8AD-4A2C-49C8-954C-ACEF0E7873BB}" type="presParOf" srcId="{B4992480-B973-4E92-A314-21D0E3CF686E}" destId="{1EF7067E-E078-4D5D-AF74-B710AEDBBD87}" srcOrd="0" destOrd="0" presId="urn:microsoft.com/office/officeart/2008/layout/LinedList"/>
    <dgm:cxn modelId="{3AABC4F6-E64E-48BA-A3DD-E6BCA2B5A9AA}" type="presParOf" srcId="{B4992480-B973-4E92-A314-21D0E3CF686E}" destId="{D24A5CD5-D657-4A0F-8393-8C24E3280D4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9B97B7-2355-4D84-985C-08D23A5A51E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E10DE5A-E202-4951-88B9-537DC612FC0E}">
      <dgm:prSet/>
      <dgm:spPr/>
      <dgm:t>
        <a:bodyPr/>
        <a:lstStyle/>
        <a:p>
          <a:r>
            <a:rPr lang="en-US"/>
            <a:t>ZZZZZZZZZZZZZ</a:t>
          </a:r>
        </a:p>
      </dgm:t>
    </dgm:pt>
    <dgm:pt modelId="{90CB39C2-634B-4F6E-AD12-1DD3AE5BD06E}" type="parTrans" cxnId="{4C7589A4-F147-42FB-AB85-1F992B51957C}">
      <dgm:prSet/>
      <dgm:spPr/>
      <dgm:t>
        <a:bodyPr/>
        <a:lstStyle/>
        <a:p>
          <a:endParaRPr lang="en-US"/>
        </a:p>
      </dgm:t>
    </dgm:pt>
    <dgm:pt modelId="{9BCCBE78-3A16-4DFA-8F22-14AB93D80ABB}" type="sibTrans" cxnId="{4C7589A4-F147-42FB-AB85-1F992B51957C}">
      <dgm:prSet/>
      <dgm:spPr/>
      <dgm:t>
        <a:bodyPr/>
        <a:lstStyle/>
        <a:p>
          <a:endParaRPr lang="en-US"/>
        </a:p>
      </dgm:t>
    </dgm:pt>
    <dgm:pt modelId="{B0BB2D99-A5EF-481A-9BB2-6303F8CAA955}">
      <dgm:prSet/>
      <dgm:spPr/>
      <dgm:t>
        <a:bodyPr/>
        <a:lstStyle/>
        <a:p>
          <a:r>
            <a:rPr lang="en-US"/>
            <a:t>ZZZZZZZZZZZZZZZ</a:t>
          </a:r>
        </a:p>
      </dgm:t>
    </dgm:pt>
    <dgm:pt modelId="{AD7911C4-DBEB-4F8D-9AAC-DA4F75BAA504}" type="parTrans" cxnId="{87574CFC-8D69-48A9-8B76-56FDD282BFD8}">
      <dgm:prSet/>
      <dgm:spPr/>
      <dgm:t>
        <a:bodyPr/>
        <a:lstStyle/>
        <a:p>
          <a:endParaRPr lang="en-US"/>
        </a:p>
      </dgm:t>
    </dgm:pt>
    <dgm:pt modelId="{5523E78A-85C6-483B-A521-B45C811EA6FF}" type="sibTrans" cxnId="{87574CFC-8D69-48A9-8B76-56FDD282BFD8}">
      <dgm:prSet/>
      <dgm:spPr/>
      <dgm:t>
        <a:bodyPr/>
        <a:lstStyle/>
        <a:p>
          <a:endParaRPr lang="en-US"/>
        </a:p>
      </dgm:t>
    </dgm:pt>
    <dgm:pt modelId="{02805CE5-BF80-4595-BD88-6CA4B7A9F07B}">
      <dgm:prSet/>
      <dgm:spPr/>
      <dgm:t>
        <a:bodyPr/>
        <a:lstStyle/>
        <a:p>
          <a:r>
            <a:rPr lang="en-US"/>
            <a:t>ZZZZZZZZZZZZZZZZZZZZZZZZZZZZZZ</a:t>
          </a:r>
        </a:p>
      </dgm:t>
    </dgm:pt>
    <dgm:pt modelId="{8FC5B58F-F661-4922-B20A-ED3DF9F4B661}" type="parTrans" cxnId="{26CB9F38-6F14-4DD7-BCB4-E7A9889B15FB}">
      <dgm:prSet/>
      <dgm:spPr/>
      <dgm:t>
        <a:bodyPr/>
        <a:lstStyle/>
        <a:p>
          <a:endParaRPr lang="en-US"/>
        </a:p>
      </dgm:t>
    </dgm:pt>
    <dgm:pt modelId="{C72C361C-B7DF-4376-BC27-8529B6676878}" type="sibTrans" cxnId="{26CB9F38-6F14-4DD7-BCB4-E7A9889B15FB}">
      <dgm:prSet/>
      <dgm:spPr/>
      <dgm:t>
        <a:bodyPr/>
        <a:lstStyle/>
        <a:p>
          <a:endParaRPr lang="en-US"/>
        </a:p>
      </dgm:t>
    </dgm:pt>
    <dgm:pt modelId="{0ECE8BD0-9B71-445E-9563-6D98AF905103}" type="pres">
      <dgm:prSet presAssocID="{359B97B7-2355-4D84-985C-08D23A5A51E7}" presName="vert0" presStyleCnt="0">
        <dgm:presLayoutVars>
          <dgm:dir/>
          <dgm:animOne val="branch"/>
          <dgm:animLvl val="lvl"/>
        </dgm:presLayoutVars>
      </dgm:prSet>
      <dgm:spPr/>
    </dgm:pt>
    <dgm:pt modelId="{9206A4B3-06F4-4B89-B4B0-669A040B38E9}" type="pres">
      <dgm:prSet presAssocID="{1E10DE5A-E202-4951-88B9-537DC612FC0E}" presName="thickLine" presStyleLbl="alignNode1" presStyleIdx="0" presStyleCnt="3"/>
      <dgm:spPr/>
    </dgm:pt>
    <dgm:pt modelId="{8AF2E81C-16F7-400F-A0BC-432DB0BCBE0B}" type="pres">
      <dgm:prSet presAssocID="{1E10DE5A-E202-4951-88B9-537DC612FC0E}" presName="horz1" presStyleCnt="0"/>
      <dgm:spPr/>
    </dgm:pt>
    <dgm:pt modelId="{8A62D510-A245-4F40-902A-E7443C79000E}" type="pres">
      <dgm:prSet presAssocID="{1E10DE5A-E202-4951-88B9-537DC612FC0E}" presName="tx1" presStyleLbl="revTx" presStyleIdx="0" presStyleCnt="3"/>
      <dgm:spPr/>
    </dgm:pt>
    <dgm:pt modelId="{95B39F8B-3A35-4936-94EB-49782A16C0F0}" type="pres">
      <dgm:prSet presAssocID="{1E10DE5A-E202-4951-88B9-537DC612FC0E}" presName="vert1" presStyleCnt="0"/>
      <dgm:spPr/>
    </dgm:pt>
    <dgm:pt modelId="{B175F55D-1451-4376-9E60-8BD3CB1660C1}" type="pres">
      <dgm:prSet presAssocID="{B0BB2D99-A5EF-481A-9BB2-6303F8CAA955}" presName="thickLine" presStyleLbl="alignNode1" presStyleIdx="1" presStyleCnt="3"/>
      <dgm:spPr/>
    </dgm:pt>
    <dgm:pt modelId="{9618E108-3609-40A3-9946-23F492D3F008}" type="pres">
      <dgm:prSet presAssocID="{B0BB2D99-A5EF-481A-9BB2-6303F8CAA955}" presName="horz1" presStyleCnt="0"/>
      <dgm:spPr/>
    </dgm:pt>
    <dgm:pt modelId="{A740FF33-4922-4549-BAB8-9E1CD4533EE6}" type="pres">
      <dgm:prSet presAssocID="{B0BB2D99-A5EF-481A-9BB2-6303F8CAA955}" presName="tx1" presStyleLbl="revTx" presStyleIdx="1" presStyleCnt="3"/>
      <dgm:spPr/>
    </dgm:pt>
    <dgm:pt modelId="{C6E5C31B-AE27-4DDD-9D30-281EBCD73B27}" type="pres">
      <dgm:prSet presAssocID="{B0BB2D99-A5EF-481A-9BB2-6303F8CAA955}" presName="vert1" presStyleCnt="0"/>
      <dgm:spPr/>
    </dgm:pt>
    <dgm:pt modelId="{365DBBBD-0EA8-4C93-B10C-0751C0BE01D5}" type="pres">
      <dgm:prSet presAssocID="{02805CE5-BF80-4595-BD88-6CA4B7A9F07B}" presName="thickLine" presStyleLbl="alignNode1" presStyleIdx="2" presStyleCnt="3"/>
      <dgm:spPr/>
    </dgm:pt>
    <dgm:pt modelId="{7BDE8184-D34D-4815-836A-84E36E19A43F}" type="pres">
      <dgm:prSet presAssocID="{02805CE5-BF80-4595-BD88-6CA4B7A9F07B}" presName="horz1" presStyleCnt="0"/>
      <dgm:spPr/>
    </dgm:pt>
    <dgm:pt modelId="{553C9CCA-7D6E-4A3C-97D8-B9DBC4BEE53C}" type="pres">
      <dgm:prSet presAssocID="{02805CE5-BF80-4595-BD88-6CA4B7A9F07B}" presName="tx1" presStyleLbl="revTx" presStyleIdx="2" presStyleCnt="3"/>
      <dgm:spPr/>
    </dgm:pt>
    <dgm:pt modelId="{FAFDC7F4-A6DF-4312-B87C-0CDB5794E388}" type="pres">
      <dgm:prSet presAssocID="{02805CE5-BF80-4595-BD88-6CA4B7A9F07B}" presName="vert1" presStyleCnt="0"/>
      <dgm:spPr/>
    </dgm:pt>
  </dgm:ptLst>
  <dgm:cxnLst>
    <dgm:cxn modelId="{7F738919-AB18-4C6D-BA3B-9A66C53B9829}" type="presOf" srcId="{02805CE5-BF80-4595-BD88-6CA4B7A9F07B}" destId="{553C9CCA-7D6E-4A3C-97D8-B9DBC4BEE53C}" srcOrd="0" destOrd="0" presId="urn:microsoft.com/office/officeart/2008/layout/LinedList"/>
    <dgm:cxn modelId="{A7D72A1C-AFD4-4A36-91B2-11087DFD7267}" type="presOf" srcId="{1E10DE5A-E202-4951-88B9-537DC612FC0E}" destId="{8A62D510-A245-4F40-902A-E7443C79000E}" srcOrd="0" destOrd="0" presId="urn:microsoft.com/office/officeart/2008/layout/LinedList"/>
    <dgm:cxn modelId="{26CB9F38-6F14-4DD7-BCB4-E7A9889B15FB}" srcId="{359B97B7-2355-4D84-985C-08D23A5A51E7}" destId="{02805CE5-BF80-4595-BD88-6CA4B7A9F07B}" srcOrd="2" destOrd="0" parTransId="{8FC5B58F-F661-4922-B20A-ED3DF9F4B661}" sibTransId="{C72C361C-B7DF-4376-BC27-8529B6676878}"/>
    <dgm:cxn modelId="{E2F3C544-3466-4F04-8632-B3874B859D12}" type="presOf" srcId="{359B97B7-2355-4D84-985C-08D23A5A51E7}" destId="{0ECE8BD0-9B71-445E-9563-6D98AF905103}" srcOrd="0" destOrd="0" presId="urn:microsoft.com/office/officeart/2008/layout/LinedList"/>
    <dgm:cxn modelId="{4C7589A4-F147-42FB-AB85-1F992B51957C}" srcId="{359B97B7-2355-4D84-985C-08D23A5A51E7}" destId="{1E10DE5A-E202-4951-88B9-537DC612FC0E}" srcOrd="0" destOrd="0" parTransId="{90CB39C2-634B-4F6E-AD12-1DD3AE5BD06E}" sibTransId="{9BCCBE78-3A16-4DFA-8F22-14AB93D80ABB}"/>
    <dgm:cxn modelId="{B3B000D1-FB08-461C-93AA-7FFD2DD7240B}" type="presOf" srcId="{B0BB2D99-A5EF-481A-9BB2-6303F8CAA955}" destId="{A740FF33-4922-4549-BAB8-9E1CD4533EE6}" srcOrd="0" destOrd="0" presId="urn:microsoft.com/office/officeart/2008/layout/LinedList"/>
    <dgm:cxn modelId="{87574CFC-8D69-48A9-8B76-56FDD282BFD8}" srcId="{359B97B7-2355-4D84-985C-08D23A5A51E7}" destId="{B0BB2D99-A5EF-481A-9BB2-6303F8CAA955}" srcOrd="1" destOrd="0" parTransId="{AD7911C4-DBEB-4F8D-9AAC-DA4F75BAA504}" sibTransId="{5523E78A-85C6-483B-A521-B45C811EA6FF}"/>
    <dgm:cxn modelId="{F550CFBA-A830-487E-BB70-095437E9BCB3}" type="presParOf" srcId="{0ECE8BD0-9B71-445E-9563-6D98AF905103}" destId="{9206A4B3-06F4-4B89-B4B0-669A040B38E9}" srcOrd="0" destOrd="0" presId="urn:microsoft.com/office/officeart/2008/layout/LinedList"/>
    <dgm:cxn modelId="{975E9448-C97F-4E96-A3C8-169C639BF2E5}" type="presParOf" srcId="{0ECE8BD0-9B71-445E-9563-6D98AF905103}" destId="{8AF2E81C-16F7-400F-A0BC-432DB0BCBE0B}" srcOrd="1" destOrd="0" presId="urn:microsoft.com/office/officeart/2008/layout/LinedList"/>
    <dgm:cxn modelId="{5E069BE5-B749-4B2E-BD2A-11D8A130DD4D}" type="presParOf" srcId="{8AF2E81C-16F7-400F-A0BC-432DB0BCBE0B}" destId="{8A62D510-A245-4F40-902A-E7443C79000E}" srcOrd="0" destOrd="0" presId="urn:microsoft.com/office/officeart/2008/layout/LinedList"/>
    <dgm:cxn modelId="{EAC96235-E34F-4AD8-AA93-6BCCC9E1A023}" type="presParOf" srcId="{8AF2E81C-16F7-400F-A0BC-432DB0BCBE0B}" destId="{95B39F8B-3A35-4936-94EB-49782A16C0F0}" srcOrd="1" destOrd="0" presId="urn:microsoft.com/office/officeart/2008/layout/LinedList"/>
    <dgm:cxn modelId="{8AB85BD1-90E4-4458-9A67-1DF6A53FCA6C}" type="presParOf" srcId="{0ECE8BD0-9B71-445E-9563-6D98AF905103}" destId="{B175F55D-1451-4376-9E60-8BD3CB1660C1}" srcOrd="2" destOrd="0" presId="urn:microsoft.com/office/officeart/2008/layout/LinedList"/>
    <dgm:cxn modelId="{B0C956A6-E59F-42DF-AD01-02C4EB213496}" type="presParOf" srcId="{0ECE8BD0-9B71-445E-9563-6D98AF905103}" destId="{9618E108-3609-40A3-9946-23F492D3F008}" srcOrd="3" destOrd="0" presId="urn:microsoft.com/office/officeart/2008/layout/LinedList"/>
    <dgm:cxn modelId="{D326B042-E4D8-4A8E-B01B-638D2A29CBA6}" type="presParOf" srcId="{9618E108-3609-40A3-9946-23F492D3F008}" destId="{A740FF33-4922-4549-BAB8-9E1CD4533EE6}" srcOrd="0" destOrd="0" presId="urn:microsoft.com/office/officeart/2008/layout/LinedList"/>
    <dgm:cxn modelId="{931E87EC-BA0F-407D-8DA6-ACD49A964DAA}" type="presParOf" srcId="{9618E108-3609-40A3-9946-23F492D3F008}" destId="{C6E5C31B-AE27-4DDD-9D30-281EBCD73B27}" srcOrd="1" destOrd="0" presId="urn:microsoft.com/office/officeart/2008/layout/LinedList"/>
    <dgm:cxn modelId="{4BC29DC8-B991-4ACF-8D38-559285741F96}" type="presParOf" srcId="{0ECE8BD0-9B71-445E-9563-6D98AF905103}" destId="{365DBBBD-0EA8-4C93-B10C-0751C0BE01D5}" srcOrd="4" destOrd="0" presId="urn:microsoft.com/office/officeart/2008/layout/LinedList"/>
    <dgm:cxn modelId="{77E61CFF-E986-49AB-A5F3-C5AD340E6A8F}" type="presParOf" srcId="{0ECE8BD0-9B71-445E-9563-6D98AF905103}" destId="{7BDE8184-D34D-4815-836A-84E36E19A43F}" srcOrd="5" destOrd="0" presId="urn:microsoft.com/office/officeart/2008/layout/LinedList"/>
    <dgm:cxn modelId="{A6C1A200-44FD-4CC2-B1D8-51ED7434F120}" type="presParOf" srcId="{7BDE8184-D34D-4815-836A-84E36E19A43F}" destId="{553C9CCA-7D6E-4A3C-97D8-B9DBC4BEE53C}" srcOrd="0" destOrd="0" presId="urn:microsoft.com/office/officeart/2008/layout/LinedList"/>
    <dgm:cxn modelId="{B4725738-7F71-417D-9537-9F9A81A2461A}" type="presParOf" srcId="{7BDE8184-D34D-4815-836A-84E36E19A43F}" destId="{FAFDC7F4-A6DF-4312-B87C-0CDB5794E38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CD0285-8FF0-4F03-A6E9-73A8023094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1146B4-9E35-44D4-9428-5C753E8DB1B2}">
      <dgm:prSet/>
      <dgm:spPr>
        <a:solidFill>
          <a:srgbClr val="FF0000"/>
        </a:solidFill>
      </dgm:spPr>
      <dgm:t>
        <a:bodyPr/>
        <a:lstStyle/>
        <a:p>
          <a:r>
            <a:rPr lang="en-US"/>
            <a:t>Tech1</a:t>
          </a:r>
        </a:p>
      </dgm:t>
    </dgm:pt>
    <dgm:pt modelId="{527593EA-E239-4A59-95F0-44190849AD52}" type="parTrans" cxnId="{97A69ADD-3439-424E-86A2-CF54CAA7BCE4}">
      <dgm:prSet/>
      <dgm:spPr/>
      <dgm:t>
        <a:bodyPr/>
        <a:lstStyle/>
        <a:p>
          <a:endParaRPr lang="en-US"/>
        </a:p>
      </dgm:t>
    </dgm:pt>
    <dgm:pt modelId="{6B749206-5CD7-4B07-B8BD-D165EDED764E}" type="sibTrans" cxnId="{97A69ADD-3439-424E-86A2-CF54CAA7BCE4}">
      <dgm:prSet/>
      <dgm:spPr/>
      <dgm:t>
        <a:bodyPr/>
        <a:lstStyle/>
        <a:p>
          <a:endParaRPr lang="en-US"/>
        </a:p>
      </dgm:t>
    </dgm:pt>
    <dgm:pt modelId="{C31A45D8-A098-4E5A-8BAA-308612E759C0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/>
            <a:t>Tech2</a:t>
          </a:r>
        </a:p>
      </dgm:t>
    </dgm:pt>
    <dgm:pt modelId="{9D11FC9A-2988-4447-9BF0-66216379D123}" type="parTrans" cxnId="{E29E7EAA-52BE-4D1B-A5F7-A5EE8EE80FE3}">
      <dgm:prSet/>
      <dgm:spPr/>
      <dgm:t>
        <a:bodyPr/>
        <a:lstStyle/>
        <a:p>
          <a:endParaRPr lang="en-US"/>
        </a:p>
      </dgm:t>
    </dgm:pt>
    <dgm:pt modelId="{483F4E83-265C-4F2B-9BD5-17EF27E2A04F}" type="sibTrans" cxnId="{E29E7EAA-52BE-4D1B-A5F7-A5EE8EE80FE3}">
      <dgm:prSet/>
      <dgm:spPr/>
      <dgm:t>
        <a:bodyPr/>
        <a:lstStyle/>
        <a:p>
          <a:endParaRPr lang="en-US"/>
        </a:p>
      </dgm:t>
    </dgm:pt>
    <dgm:pt modelId="{6BA03F7C-B9B6-45F3-B43E-7F43CCB941FA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/>
            <a:t>Tech3</a:t>
          </a:r>
        </a:p>
      </dgm:t>
    </dgm:pt>
    <dgm:pt modelId="{E90D9473-FFAE-4C31-B7B4-921D0211C094}" type="parTrans" cxnId="{0B6DA063-C18C-4674-BBD1-B01B1AA5848C}">
      <dgm:prSet/>
      <dgm:spPr/>
      <dgm:t>
        <a:bodyPr/>
        <a:lstStyle/>
        <a:p>
          <a:endParaRPr lang="en-US"/>
        </a:p>
      </dgm:t>
    </dgm:pt>
    <dgm:pt modelId="{6D1A5E8C-9BD3-42B5-B88A-FE95F0861D09}" type="sibTrans" cxnId="{0B6DA063-C18C-4674-BBD1-B01B1AA5848C}">
      <dgm:prSet/>
      <dgm:spPr/>
      <dgm:t>
        <a:bodyPr/>
        <a:lstStyle/>
        <a:p>
          <a:endParaRPr lang="en-US"/>
        </a:p>
      </dgm:t>
    </dgm:pt>
    <dgm:pt modelId="{D8CDF7B8-0286-482A-B4C8-31EF7916CDE2}" type="pres">
      <dgm:prSet presAssocID="{10CD0285-8FF0-4F03-A6E9-73A802309423}" presName="linear" presStyleCnt="0">
        <dgm:presLayoutVars>
          <dgm:animLvl val="lvl"/>
          <dgm:resizeHandles val="exact"/>
        </dgm:presLayoutVars>
      </dgm:prSet>
      <dgm:spPr/>
    </dgm:pt>
    <dgm:pt modelId="{A7EA48A5-FDCD-4C09-A065-8311A65C10AD}" type="pres">
      <dgm:prSet presAssocID="{091146B4-9E35-44D4-9428-5C753E8DB1B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974358D-59D5-40F4-AE43-1CA1B91AEA9F}" type="pres">
      <dgm:prSet presAssocID="{6B749206-5CD7-4B07-B8BD-D165EDED764E}" presName="spacer" presStyleCnt="0"/>
      <dgm:spPr/>
    </dgm:pt>
    <dgm:pt modelId="{1E3D53D6-7252-4FD4-8F72-34888ACDF8BC}" type="pres">
      <dgm:prSet presAssocID="{C31A45D8-A098-4E5A-8BAA-308612E759C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909B91F-AECD-4A32-AE4F-0EF9F01EFF04}" type="pres">
      <dgm:prSet presAssocID="{483F4E83-265C-4F2B-9BD5-17EF27E2A04F}" presName="spacer" presStyleCnt="0"/>
      <dgm:spPr/>
    </dgm:pt>
    <dgm:pt modelId="{DC87E9F1-B631-487C-9963-8FBD6E971676}" type="pres">
      <dgm:prSet presAssocID="{6BA03F7C-B9B6-45F3-B43E-7F43CCB941F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481AB20-E2C0-4F1E-93C8-628D3B1CDC87}" type="presOf" srcId="{C31A45D8-A098-4E5A-8BAA-308612E759C0}" destId="{1E3D53D6-7252-4FD4-8F72-34888ACDF8BC}" srcOrd="0" destOrd="0" presId="urn:microsoft.com/office/officeart/2005/8/layout/vList2"/>
    <dgm:cxn modelId="{0B6DA063-C18C-4674-BBD1-B01B1AA5848C}" srcId="{10CD0285-8FF0-4F03-A6E9-73A802309423}" destId="{6BA03F7C-B9B6-45F3-B43E-7F43CCB941FA}" srcOrd="2" destOrd="0" parTransId="{E90D9473-FFAE-4C31-B7B4-921D0211C094}" sibTransId="{6D1A5E8C-9BD3-42B5-B88A-FE95F0861D09}"/>
    <dgm:cxn modelId="{DE4FB752-C83D-464E-BB40-42A8D0F192B0}" type="presOf" srcId="{6BA03F7C-B9B6-45F3-B43E-7F43CCB941FA}" destId="{DC87E9F1-B631-487C-9963-8FBD6E971676}" srcOrd="0" destOrd="0" presId="urn:microsoft.com/office/officeart/2005/8/layout/vList2"/>
    <dgm:cxn modelId="{62C0AFA0-1C4E-4361-8386-FD05C5355775}" type="presOf" srcId="{10CD0285-8FF0-4F03-A6E9-73A802309423}" destId="{D8CDF7B8-0286-482A-B4C8-31EF7916CDE2}" srcOrd="0" destOrd="0" presId="urn:microsoft.com/office/officeart/2005/8/layout/vList2"/>
    <dgm:cxn modelId="{E29E7EAA-52BE-4D1B-A5F7-A5EE8EE80FE3}" srcId="{10CD0285-8FF0-4F03-A6E9-73A802309423}" destId="{C31A45D8-A098-4E5A-8BAA-308612E759C0}" srcOrd="1" destOrd="0" parTransId="{9D11FC9A-2988-4447-9BF0-66216379D123}" sibTransId="{483F4E83-265C-4F2B-9BD5-17EF27E2A04F}"/>
    <dgm:cxn modelId="{97A69ADD-3439-424E-86A2-CF54CAA7BCE4}" srcId="{10CD0285-8FF0-4F03-A6E9-73A802309423}" destId="{091146B4-9E35-44D4-9428-5C753E8DB1B2}" srcOrd="0" destOrd="0" parTransId="{527593EA-E239-4A59-95F0-44190849AD52}" sibTransId="{6B749206-5CD7-4B07-B8BD-D165EDED764E}"/>
    <dgm:cxn modelId="{457864EA-BAED-4833-8DC8-0ACB3C0C499F}" type="presOf" srcId="{091146B4-9E35-44D4-9428-5C753E8DB1B2}" destId="{A7EA48A5-FDCD-4C09-A065-8311A65C10AD}" srcOrd="0" destOrd="0" presId="urn:microsoft.com/office/officeart/2005/8/layout/vList2"/>
    <dgm:cxn modelId="{EE8E2BEA-E2D5-485E-8E83-8B6863566885}" type="presParOf" srcId="{D8CDF7B8-0286-482A-B4C8-31EF7916CDE2}" destId="{A7EA48A5-FDCD-4C09-A065-8311A65C10AD}" srcOrd="0" destOrd="0" presId="urn:microsoft.com/office/officeart/2005/8/layout/vList2"/>
    <dgm:cxn modelId="{48836A12-E5DF-455C-95D8-41EDBBB5A6CD}" type="presParOf" srcId="{D8CDF7B8-0286-482A-B4C8-31EF7916CDE2}" destId="{1974358D-59D5-40F4-AE43-1CA1B91AEA9F}" srcOrd="1" destOrd="0" presId="urn:microsoft.com/office/officeart/2005/8/layout/vList2"/>
    <dgm:cxn modelId="{DE7381D3-09A2-4AF3-8C2F-A682AA9BCF40}" type="presParOf" srcId="{D8CDF7B8-0286-482A-B4C8-31EF7916CDE2}" destId="{1E3D53D6-7252-4FD4-8F72-34888ACDF8BC}" srcOrd="2" destOrd="0" presId="urn:microsoft.com/office/officeart/2005/8/layout/vList2"/>
    <dgm:cxn modelId="{B2B06A49-1D2B-4C84-9E42-F577E51EEE4C}" type="presParOf" srcId="{D8CDF7B8-0286-482A-B4C8-31EF7916CDE2}" destId="{D909B91F-AECD-4A32-AE4F-0EF9F01EFF04}" srcOrd="3" destOrd="0" presId="urn:microsoft.com/office/officeart/2005/8/layout/vList2"/>
    <dgm:cxn modelId="{9B56D5BE-AB57-4766-BCE1-F99779DD4341}" type="presParOf" srcId="{D8CDF7B8-0286-482A-B4C8-31EF7916CDE2}" destId="{DC87E9F1-B631-487C-9963-8FBD6E97167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5D1D5-F757-40D1-B893-6D3C9E812E61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4D7F41-6678-4EF8-AD1C-32CB0EDD06F1}">
      <dsp:nvSpPr>
        <dsp:cNvPr id="0" name=""/>
        <dsp:cNvSpPr/>
      </dsp:nvSpPr>
      <dsp:spPr>
        <a:xfrm>
          <a:off x="0" y="212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ZZZZZZZZZZZZZ</a:t>
          </a:r>
        </a:p>
      </dsp:txBody>
      <dsp:txXfrm>
        <a:off x="0" y="2124"/>
        <a:ext cx="10515600" cy="1449029"/>
      </dsp:txXfrm>
    </dsp:sp>
    <dsp:sp modelId="{EF1749B2-9FDE-4B9C-814F-7ED4C5A9DAC2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C2AD5C-3662-4CB5-9D03-31E3752EE8DA}">
      <dsp:nvSpPr>
        <dsp:cNvPr id="0" name=""/>
        <dsp:cNvSpPr/>
      </dsp:nvSpPr>
      <dsp:spPr>
        <a:xfrm>
          <a:off x="0" y="145115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ZZZZZZZZZZZZZZZ</a:t>
          </a:r>
        </a:p>
      </dsp:txBody>
      <dsp:txXfrm>
        <a:off x="0" y="1451154"/>
        <a:ext cx="10515600" cy="1449029"/>
      </dsp:txXfrm>
    </dsp:sp>
    <dsp:sp modelId="{D3F6B06C-8B22-431D-B5B9-AC234CA4260D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F7067E-E078-4D5D-AF74-B710AEDBBD87}">
      <dsp:nvSpPr>
        <dsp:cNvPr id="0" name=""/>
        <dsp:cNvSpPr/>
      </dsp:nvSpPr>
      <dsp:spPr>
        <a:xfrm>
          <a:off x="0" y="2900183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ZZZZZZZZZZZZZZZZZZZZZZZZZZZZZZ</a:t>
          </a:r>
        </a:p>
      </dsp:txBody>
      <dsp:txXfrm>
        <a:off x="0" y="2900183"/>
        <a:ext cx="10515600" cy="14490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06A4B3-06F4-4B89-B4B0-669A040B38E9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62D510-A245-4F40-902A-E7443C79000E}">
      <dsp:nvSpPr>
        <dsp:cNvPr id="0" name=""/>
        <dsp:cNvSpPr/>
      </dsp:nvSpPr>
      <dsp:spPr>
        <a:xfrm>
          <a:off x="0" y="212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ZZZZZZZZZZZZZ</a:t>
          </a:r>
        </a:p>
      </dsp:txBody>
      <dsp:txXfrm>
        <a:off x="0" y="2124"/>
        <a:ext cx="10515600" cy="1449029"/>
      </dsp:txXfrm>
    </dsp:sp>
    <dsp:sp modelId="{B175F55D-1451-4376-9E60-8BD3CB1660C1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40FF33-4922-4549-BAB8-9E1CD4533EE6}">
      <dsp:nvSpPr>
        <dsp:cNvPr id="0" name=""/>
        <dsp:cNvSpPr/>
      </dsp:nvSpPr>
      <dsp:spPr>
        <a:xfrm>
          <a:off x="0" y="145115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ZZZZZZZZZZZZZZZ</a:t>
          </a:r>
        </a:p>
      </dsp:txBody>
      <dsp:txXfrm>
        <a:off x="0" y="1451154"/>
        <a:ext cx="10515600" cy="1449029"/>
      </dsp:txXfrm>
    </dsp:sp>
    <dsp:sp modelId="{365DBBBD-0EA8-4C93-B10C-0751C0BE01D5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C9CCA-7D6E-4A3C-97D8-B9DBC4BEE53C}">
      <dsp:nvSpPr>
        <dsp:cNvPr id="0" name=""/>
        <dsp:cNvSpPr/>
      </dsp:nvSpPr>
      <dsp:spPr>
        <a:xfrm>
          <a:off x="0" y="2900183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ZZZZZZZZZZZZZZZZZZZZZZZZZZZZZZ</a:t>
          </a:r>
        </a:p>
      </dsp:txBody>
      <dsp:txXfrm>
        <a:off x="0" y="2900183"/>
        <a:ext cx="10515600" cy="14490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EA48A5-FDCD-4C09-A065-8311A65C10AD}">
      <dsp:nvSpPr>
        <dsp:cNvPr id="0" name=""/>
        <dsp:cNvSpPr/>
      </dsp:nvSpPr>
      <dsp:spPr>
        <a:xfrm>
          <a:off x="0" y="38506"/>
          <a:ext cx="10515600" cy="1319175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Tech1</a:t>
          </a:r>
        </a:p>
      </dsp:txBody>
      <dsp:txXfrm>
        <a:off x="64397" y="102903"/>
        <a:ext cx="10386806" cy="1190381"/>
      </dsp:txXfrm>
    </dsp:sp>
    <dsp:sp modelId="{1E3D53D6-7252-4FD4-8F72-34888ACDF8BC}">
      <dsp:nvSpPr>
        <dsp:cNvPr id="0" name=""/>
        <dsp:cNvSpPr/>
      </dsp:nvSpPr>
      <dsp:spPr>
        <a:xfrm>
          <a:off x="0" y="1516081"/>
          <a:ext cx="10515600" cy="1319175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Tech2</a:t>
          </a:r>
        </a:p>
      </dsp:txBody>
      <dsp:txXfrm>
        <a:off x="64397" y="1580478"/>
        <a:ext cx="10386806" cy="1190381"/>
      </dsp:txXfrm>
    </dsp:sp>
    <dsp:sp modelId="{DC87E9F1-B631-487C-9963-8FBD6E971676}">
      <dsp:nvSpPr>
        <dsp:cNvPr id="0" name=""/>
        <dsp:cNvSpPr/>
      </dsp:nvSpPr>
      <dsp:spPr>
        <a:xfrm>
          <a:off x="0" y="2993656"/>
          <a:ext cx="10515600" cy="1319175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Tech3</a:t>
          </a:r>
        </a:p>
      </dsp:txBody>
      <dsp:txXfrm>
        <a:off x="64397" y="3058053"/>
        <a:ext cx="10386806" cy="1190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89BAAB-BDBA-EC3E-B8C7-5D893AF92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8000" b="1" dirty="0"/>
              <a:t>Problem Solving,</a:t>
            </a:r>
            <a:br>
              <a:rPr lang="en-US" sz="8000" b="1" dirty="0"/>
            </a:br>
            <a:r>
              <a:rPr lang="en-US" sz="8000" b="1" dirty="0"/>
              <a:t>Assignment #2</a:t>
            </a:r>
            <a:br>
              <a:rPr lang="en-US" sz="8000" b="1" dirty="0"/>
            </a:br>
            <a:endParaRPr lang="en-IE" sz="8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10F6A7-0513-19D1-038A-017DBC5B46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en-US" sz="4400" b="1" dirty="0">
                <a:solidFill>
                  <a:srgbClr val="FF0000"/>
                </a:solidFill>
              </a:rPr>
              <a:t>Group Name</a:t>
            </a:r>
            <a:endParaRPr lang="en-IE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437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D4446-35F6-BC86-3E52-2FA8DA6506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C3765-E8DE-9688-106A-AF4AE529756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40302" y="197090"/>
            <a:ext cx="9144000" cy="8636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cs typeface="Calibri Light"/>
              </a:rPr>
              <a:t>Tech 3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8B3050-4641-7965-36DD-380C42C03051}"/>
              </a:ext>
            </a:extLst>
          </p:cNvPr>
          <p:cNvSpPr/>
          <p:nvPr/>
        </p:nvSpPr>
        <p:spPr>
          <a:xfrm>
            <a:off x="1463040" y="971550"/>
            <a:ext cx="9612630" cy="494919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/>
              <a:t>Pic of </a:t>
            </a:r>
          </a:p>
          <a:p>
            <a:pPr algn="ctr"/>
            <a:r>
              <a:rPr lang="en-US" sz="9600" b="1" dirty="0"/>
              <a:t>Whiteboard</a:t>
            </a:r>
          </a:p>
          <a:p>
            <a:pPr algn="ctr"/>
            <a:r>
              <a:rPr lang="en-US" sz="9600" b="1" dirty="0"/>
              <a:t>or Paper notes</a:t>
            </a:r>
            <a:endParaRPr lang="en-IE" sz="9600" b="1" dirty="0"/>
          </a:p>
        </p:txBody>
      </p:sp>
    </p:spTree>
    <p:extLst>
      <p:ext uri="{BB962C8B-B14F-4D97-AF65-F5344CB8AC3E}">
        <p14:creationId xmlns:p14="http://schemas.microsoft.com/office/powerpoint/2010/main" val="372911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377539-2ACC-E03F-0AB5-F527B0EC2E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0EB031-9DCC-2AC9-358B-44BACCDB9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cs typeface="Calibri Light"/>
              </a:rPr>
              <a:t>Doing the Techniques</a:t>
            </a:r>
            <a:endParaRPr lang="en-US" sz="5400" b="1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4D35AEA-3EB6-EB93-C014-028968E18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endParaRPr lang="en-US" sz="3200" dirty="0">
              <a:cs typeface="Calibri"/>
            </a:endParaRPr>
          </a:p>
          <a:p>
            <a:r>
              <a:rPr lang="en-US" sz="3200" dirty="0">
                <a:cs typeface="Calibri"/>
              </a:rPr>
              <a:t>How did you divide up the techniques, did everyone work on all parts or did you divide the group?</a:t>
            </a:r>
          </a:p>
          <a:p>
            <a:r>
              <a:rPr lang="en-US" sz="3200" dirty="0">
                <a:cs typeface="Calibri"/>
              </a:rPr>
              <a:t>Who took notes?</a:t>
            </a:r>
          </a:p>
          <a:p>
            <a:r>
              <a:rPr lang="en-US" sz="3200" dirty="0">
                <a:cs typeface="Calibri"/>
              </a:rPr>
              <a:t>How were decisions made?</a:t>
            </a:r>
          </a:p>
        </p:txBody>
      </p:sp>
    </p:spTree>
    <p:extLst>
      <p:ext uri="{BB962C8B-B14F-4D97-AF65-F5344CB8AC3E}">
        <p14:creationId xmlns:p14="http://schemas.microsoft.com/office/powerpoint/2010/main" val="4010483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8BD5ED-F0B2-A1D6-B550-E3D60057A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8FAFBDC-0943-251C-6C81-2F2DBB7B0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cs typeface="Calibri Light"/>
              </a:rPr>
              <a:t>Most Effective Technique</a:t>
            </a:r>
            <a:endParaRPr lang="en-US" sz="5400" b="1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7E7718C-5686-16C4-BD15-8AABCC58E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3600" dirty="0">
                <a:cs typeface="Calibri"/>
              </a:rPr>
              <a:t>TECH was the most effective because:</a:t>
            </a:r>
          </a:p>
          <a:p>
            <a:endParaRPr lang="en-US" sz="3600" dirty="0"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3600" dirty="0" err="1">
                <a:cs typeface="Calibri"/>
              </a:rPr>
              <a:t>Xxxxxxxxxxxxxxxxxxxxxxxxxxxxxx</a:t>
            </a:r>
            <a:endParaRPr lang="en-US" sz="3600" dirty="0"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3600" dirty="0" err="1">
                <a:cs typeface="Calibri"/>
              </a:rPr>
              <a:t>Xxxxxxxxxxxxxxxxxxxxxxxxxxxxxx</a:t>
            </a:r>
            <a:endParaRPr lang="en-US" sz="3600" dirty="0">
              <a:cs typeface="Calibri"/>
            </a:endParaRPr>
          </a:p>
          <a:p>
            <a:endParaRPr lang="en-US" sz="3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5220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19CF5D-5C06-C275-2CB1-F770E3B553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E42BE37-B5E1-EC2E-ACA4-411716206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cs typeface="Calibri Light"/>
              </a:rPr>
              <a:t>Least Effective Technique</a:t>
            </a:r>
            <a:endParaRPr lang="en-US" sz="5400" b="1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156C853-BAF4-A7CD-E311-C8B59699F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3600" dirty="0">
                <a:cs typeface="Calibri"/>
              </a:rPr>
              <a:t>TECH was the least effective because:</a:t>
            </a:r>
          </a:p>
          <a:p>
            <a:endParaRPr lang="en-US" sz="3600" dirty="0"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3600" dirty="0" err="1">
                <a:cs typeface="Calibri"/>
              </a:rPr>
              <a:t>Xxxxxxxxxxxxxxxxxxxxxxxxxxxxxx</a:t>
            </a:r>
            <a:endParaRPr lang="en-US" sz="3600" dirty="0"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3600" dirty="0" err="1">
                <a:cs typeface="Calibri"/>
              </a:rPr>
              <a:t>Xxxxxxxxxxxxxxxxxxxxxxxxxxxxxx</a:t>
            </a:r>
            <a:endParaRPr lang="en-US" sz="3600" dirty="0">
              <a:cs typeface="Calibri"/>
            </a:endParaRPr>
          </a:p>
          <a:p>
            <a:endParaRPr lang="en-US" sz="3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8548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DCBE46-4041-1B76-A88A-9B48D4CE6A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1971931-516B-D0D8-4340-BF6C080A7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sz="5400" b="1" dirty="0">
                <a:cs typeface="Calibri Light"/>
              </a:rPr>
              <a:t>Decision Taken</a:t>
            </a:r>
            <a:endParaRPr lang="en-US" sz="5400" b="1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78329E0-0B1B-397E-456B-8C394160F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sz="2000" b="1" dirty="0">
              <a:cs typeface="Calibri"/>
            </a:endParaRPr>
          </a:p>
          <a:p>
            <a:r>
              <a:rPr lang="en-US" sz="5400" b="1" dirty="0">
                <a:solidFill>
                  <a:srgbClr val="FF0000"/>
                </a:solidFill>
                <a:cs typeface="Calibri"/>
              </a:rPr>
              <a:t>(NOT)</a:t>
            </a:r>
          </a:p>
          <a:p>
            <a:r>
              <a:rPr lang="en-US" sz="5400" b="1" dirty="0">
                <a:solidFill>
                  <a:srgbClr val="FF0000"/>
                </a:solidFill>
                <a:cs typeface="Calibri"/>
              </a:rPr>
              <a:t>CANCEL</a:t>
            </a:r>
          </a:p>
          <a:p>
            <a:r>
              <a:rPr lang="en-US" sz="5400" b="1" dirty="0">
                <a:solidFill>
                  <a:srgbClr val="FF0000"/>
                </a:solidFill>
                <a:cs typeface="Calibri"/>
              </a:rPr>
              <a:t>CHRISTMAS</a:t>
            </a:r>
          </a:p>
        </p:txBody>
      </p:sp>
      <p:pic>
        <p:nvPicPr>
          <p:cNvPr id="11" name="Picture 10" descr="Pine tree on a sled">
            <a:extLst>
              <a:ext uri="{FF2B5EF4-FFF2-40B4-BE49-F238E27FC236}">
                <a16:creationId xmlns:a16="http://schemas.microsoft.com/office/drawing/2014/main" id="{23A4BB35-DA93-DBA7-BFB8-0BB9035C1E9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9519" r="20702" b="-2"/>
          <a:stretch/>
        </p:blipFill>
        <p:spPr>
          <a:xfrm>
            <a:off x="6096000" y="10"/>
            <a:ext cx="609599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52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821B8D-AB6D-43ED-D939-401610580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C44150E-A637-B50A-2C1F-CEB38295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cs typeface="Calibri Light"/>
              </a:rPr>
              <a:t>Reasons:</a:t>
            </a:r>
            <a:endParaRPr lang="en-US" sz="5400" b="1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8629380-E2ED-3532-A871-62C65AD76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l"/>
            <a:endParaRPr lang="en-US" sz="3600" dirty="0">
              <a:cs typeface="Calibri"/>
            </a:endParaRPr>
          </a:p>
          <a:p>
            <a:pPr algn="l"/>
            <a:r>
              <a:rPr lang="en-US" sz="3600" dirty="0">
                <a:cs typeface="Calibri"/>
              </a:rPr>
              <a:t>1.XXXXXXXXXXXXXXXXXXXXXXXXX</a:t>
            </a:r>
          </a:p>
          <a:p>
            <a:pPr algn="l"/>
            <a:r>
              <a:rPr lang="en-US" sz="3600" dirty="0">
                <a:cs typeface="Calibri"/>
              </a:rPr>
              <a:t>2.XXXXXXXXXXXXXXXXXXXXXXXXX</a:t>
            </a:r>
          </a:p>
          <a:p>
            <a:pPr algn="l"/>
            <a:r>
              <a:rPr lang="en-US" sz="3600" dirty="0">
                <a:cs typeface="Calibri"/>
              </a:rPr>
              <a:t>3.XXXXXXXXXXXXXXXXXXXXXXXXX</a:t>
            </a:r>
          </a:p>
          <a:p>
            <a:pPr algn="l"/>
            <a:r>
              <a:rPr lang="en-US" sz="3600" dirty="0">
                <a:cs typeface="Calibri"/>
              </a:rPr>
              <a:t>4.XXXXXXXXXXXXXXXXXXXXXXXXX</a:t>
            </a:r>
          </a:p>
        </p:txBody>
      </p:sp>
    </p:spTree>
    <p:extLst>
      <p:ext uri="{BB962C8B-B14F-4D97-AF65-F5344CB8AC3E}">
        <p14:creationId xmlns:p14="http://schemas.microsoft.com/office/powerpoint/2010/main" val="2838921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Names of Group Members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E532E94-B7EE-4D99-95D0-E2466C70E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26485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XXXXXXXXXXXXXXXXXXX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XXXXXXXXXXXXXXXXX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XXXXXXXXXXXXXXXXXXX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XXXXXXXXXXXXXXXXX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XXXXXXXXXXXXXXXXXXX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XXXXXXXXXXXXXXXXX</a:t>
            </a:r>
          </a:p>
          <a:p>
            <a:pPr algn="l"/>
            <a:endParaRPr lang="en-US" sz="2000" dirty="0"/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98EF3892-6B0D-8738-6F93-EE10F79C6E29}"/>
              </a:ext>
            </a:extLst>
          </p:cNvPr>
          <p:cNvSpPr txBox="1">
            <a:spLocks/>
          </p:cNvSpPr>
          <p:nvPr/>
        </p:nvSpPr>
        <p:spPr>
          <a:xfrm>
            <a:off x="6189154" y="1897380"/>
            <a:ext cx="5164645" cy="3554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XXXXXXXXXXXXXXXXXXX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XXXXXXXXXXXXXXXXX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XXXXXXXXXXXXXXXXXXX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XXXXXXXXXXXXXXXXX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XXXXXXXXXXXXXXXXXXX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XXXXXXXXXXXXXXXXX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C7C85C-C53A-3E71-B01F-202F4A66893E}"/>
              </a:ext>
            </a:extLst>
          </p:cNvPr>
          <p:cNvSpPr/>
          <p:nvPr/>
        </p:nvSpPr>
        <p:spPr>
          <a:xfrm>
            <a:off x="1463040" y="971550"/>
            <a:ext cx="9612630" cy="4949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/>
              <a:t>Pic of Group</a:t>
            </a:r>
            <a:endParaRPr lang="en-IE" sz="9600" b="1" dirty="0"/>
          </a:p>
        </p:txBody>
      </p:sp>
    </p:spTree>
    <p:extLst>
      <p:ext uri="{BB962C8B-B14F-4D97-AF65-F5344CB8AC3E}">
        <p14:creationId xmlns:p14="http://schemas.microsoft.com/office/powerpoint/2010/main" val="209053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6DD8A-764E-4C38-82EE-0AB066CCC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cs typeface="Calibri Light"/>
              </a:rPr>
              <a:t>Topic of Discussion</a:t>
            </a:r>
            <a:endParaRPr lang="en-US" sz="5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D20DAD-76DC-4D53-990D-3C2AD6493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cs typeface="Calibri"/>
              </a:rPr>
              <a:t>FULL DESCRIPTION OF TOPIC </a:t>
            </a:r>
          </a:p>
          <a:p>
            <a:r>
              <a:rPr lang="en-US" sz="4000" b="1" dirty="0">
                <a:solidFill>
                  <a:srgbClr val="FF0000"/>
                </a:solidFill>
                <a:cs typeface="Calibri"/>
              </a:rPr>
              <a:t>(10-15 Words)</a:t>
            </a:r>
          </a:p>
        </p:txBody>
      </p:sp>
    </p:spTree>
    <p:extLst>
      <p:ext uri="{BB962C8B-B14F-4D97-AF65-F5344CB8AC3E}">
        <p14:creationId xmlns:p14="http://schemas.microsoft.com/office/powerpoint/2010/main" val="1165794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8B273CA-A3A1-A9A1-7504-62258F8D8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cs typeface="Calibri Light"/>
              </a:rPr>
              <a:t>How was it in the Room 1?</a:t>
            </a:r>
            <a:endParaRPr lang="en-US" sz="5400" b="1" dirty="0"/>
          </a:p>
        </p:txBody>
      </p:sp>
      <p:graphicFrame>
        <p:nvGraphicFramePr>
          <p:cNvPr id="11" name="Subtitle 2">
            <a:extLst>
              <a:ext uri="{FF2B5EF4-FFF2-40B4-BE49-F238E27FC236}">
                <a16:creationId xmlns:a16="http://schemas.microsoft.com/office/drawing/2014/main" id="{824B5878-4787-56BA-9200-43D6FC962A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8314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612C2-902E-44B2-A45B-2B3DA10D5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cs typeface="Calibri Light"/>
              </a:rPr>
              <a:t>How was it in the Room 2?</a:t>
            </a:r>
            <a:endParaRPr lang="en-US" sz="5400" b="1" dirty="0"/>
          </a:p>
        </p:txBody>
      </p:sp>
      <p:graphicFrame>
        <p:nvGraphicFramePr>
          <p:cNvPr id="5" name="Subtitle 2">
            <a:extLst>
              <a:ext uri="{FF2B5EF4-FFF2-40B4-BE49-F238E27FC236}">
                <a16:creationId xmlns:a16="http://schemas.microsoft.com/office/drawing/2014/main" id="{9035BD4A-F8A8-64E9-5633-59C89289C8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6775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98D5E-6FB9-4B0E-8312-07D7C35E8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cs typeface="Calibri Light"/>
              </a:rPr>
              <a:t>Creativity Techniques chosen</a:t>
            </a:r>
          </a:p>
        </p:txBody>
      </p:sp>
      <p:graphicFrame>
        <p:nvGraphicFramePr>
          <p:cNvPr id="5" name="Subtitle 2">
            <a:extLst>
              <a:ext uri="{FF2B5EF4-FFF2-40B4-BE49-F238E27FC236}">
                <a16:creationId xmlns:a16="http://schemas.microsoft.com/office/drawing/2014/main" id="{2647B1D4-0F5B-D534-CBAC-DFFCBC7954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284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809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7BC0D-0B4A-4BA3-B136-3FBCA366D52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40302" y="197090"/>
            <a:ext cx="9144000" cy="8636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cs typeface="Calibri Light"/>
              </a:rPr>
              <a:t>Tech 1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166CA4-0956-5959-2384-CB5959DB1DB8}"/>
              </a:ext>
            </a:extLst>
          </p:cNvPr>
          <p:cNvSpPr/>
          <p:nvPr/>
        </p:nvSpPr>
        <p:spPr>
          <a:xfrm>
            <a:off x="1463040" y="971550"/>
            <a:ext cx="9612630" cy="4949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/>
              <a:t>Pic of </a:t>
            </a:r>
          </a:p>
          <a:p>
            <a:pPr algn="ctr"/>
            <a:r>
              <a:rPr lang="en-US" sz="9600" b="1" dirty="0"/>
              <a:t>Whiteboard</a:t>
            </a:r>
          </a:p>
          <a:p>
            <a:pPr algn="ctr"/>
            <a:r>
              <a:rPr lang="en-US" sz="9600" b="1" dirty="0"/>
              <a:t>or Paper notes</a:t>
            </a:r>
            <a:endParaRPr lang="en-IE" sz="9600" b="1" dirty="0"/>
          </a:p>
        </p:txBody>
      </p:sp>
    </p:spTree>
    <p:extLst>
      <p:ext uri="{BB962C8B-B14F-4D97-AF65-F5344CB8AC3E}">
        <p14:creationId xmlns:p14="http://schemas.microsoft.com/office/powerpoint/2010/main" val="392828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E7C62-EA69-EFB9-17A8-79E829659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0CB52-4958-8C06-5140-ED9C3A2FA06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40302" y="197090"/>
            <a:ext cx="9144000" cy="8636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cs typeface="Calibri Light"/>
              </a:rPr>
              <a:t>Tech 2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15A1694-785B-5331-B523-CCB5377EA75F}"/>
              </a:ext>
            </a:extLst>
          </p:cNvPr>
          <p:cNvSpPr/>
          <p:nvPr/>
        </p:nvSpPr>
        <p:spPr>
          <a:xfrm>
            <a:off x="1463040" y="971550"/>
            <a:ext cx="9612630" cy="494919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/>
              <a:t>Pic of </a:t>
            </a:r>
          </a:p>
          <a:p>
            <a:pPr algn="ctr"/>
            <a:r>
              <a:rPr lang="en-US" sz="9600" b="1" dirty="0"/>
              <a:t>Whiteboard</a:t>
            </a:r>
          </a:p>
          <a:p>
            <a:pPr algn="ctr"/>
            <a:r>
              <a:rPr lang="en-US" sz="9600" b="1" dirty="0"/>
              <a:t>or Paper notes</a:t>
            </a:r>
            <a:endParaRPr lang="en-IE" sz="9600" b="1" dirty="0"/>
          </a:p>
        </p:txBody>
      </p:sp>
    </p:spTree>
    <p:extLst>
      <p:ext uri="{BB962C8B-B14F-4D97-AF65-F5344CB8AC3E}">
        <p14:creationId xmlns:p14="http://schemas.microsoft.com/office/powerpoint/2010/main" val="2551409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170</Words>
  <Application>Microsoft Office PowerPoint</Application>
  <PresentationFormat>Widescreen</PresentationFormat>
  <Paragraphs>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Problem Solving, Assignment #2 </vt:lpstr>
      <vt:lpstr>Names of Group Members</vt:lpstr>
      <vt:lpstr>PowerPoint Presentation</vt:lpstr>
      <vt:lpstr>Topic of Discussion</vt:lpstr>
      <vt:lpstr>How was it in the Room 1?</vt:lpstr>
      <vt:lpstr>How was it in the Room 2?</vt:lpstr>
      <vt:lpstr>Creativity Techniques chosen</vt:lpstr>
      <vt:lpstr>Tech 1</vt:lpstr>
      <vt:lpstr>Tech 2</vt:lpstr>
      <vt:lpstr>Tech 3</vt:lpstr>
      <vt:lpstr>Doing the Techniques</vt:lpstr>
      <vt:lpstr>Most Effective Technique</vt:lpstr>
      <vt:lpstr>Least Effective Technique</vt:lpstr>
      <vt:lpstr>Decision Taken</vt:lpstr>
      <vt:lpstr>Reasons: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Damian Gordon</cp:lastModifiedBy>
  <cp:revision>109</cp:revision>
  <dcterms:created xsi:type="dcterms:W3CDTF">2013-07-15T20:26:40Z</dcterms:created>
  <dcterms:modified xsi:type="dcterms:W3CDTF">2025-04-10T19:13:15Z</dcterms:modified>
</cp:coreProperties>
</file>