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9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164EF6-2994-1FB8-F6BF-375ED7BED7AC}" v="1" dt="2019-04-04T12:28:17.854"/>
    <p1510:client id="{22EB65DD-4664-0F4F-5547-94F99B5448BD}" v="302" dt="2019-04-04T13:20:26.218"/>
    <p1510:client id="{AC434D8F-0B46-E0AF-DEC9-9AFD8DFD1A26}" v="1" dt="2019-04-04T13:08:59.775"/>
    <p1510:client id="{F2B29015-EBAA-E66A-AC94-A5AD23135A22}" v="1" dt="2019-04-04T14:25:52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7811"/>
            <a:ext cx="9144000" cy="57853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Calibri Light"/>
              </a:rPr>
              <a:t>Names of Group Members</a:t>
            </a:r>
            <a:endParaRPr lang="en-US" sz="3600" b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532E94-B7EE-4D99-95D0-E2466C70E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85360"/>
            <a:ext cx="9144000" cy="50738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 err="1">
                <a:cs typeface="Calibri" panose="020F0502020204030204"/>
              </a:rPr>
              <a:t>Sohini</a:t>
            </a:r>
            <a:r>
              <a:rPr lang="en-US" sz="1600" dirty="0">
                <a:cs typeface="Calibri" panose="020F0502020204030204"/>
              </a:rPr>
              <a:t> Das(D18123624)</a:t>
            </a:r>
          </a:p>
          <a:p>
            <a:r>
              <a:rPr lang="en-US" sz="1600" dirty="0">
                <a:cs typeface="Calibri" panose="020F0502020204030204"/>
              </a:rPr>
              <a:t>Swathi </a:t>
            </a:r>
            <a:r>
              <a:rPr lang="en-US" sz="1600" dirty="0" err="1">
                <a:cs typeface="Calibri" panose="020F0502020204030204"/>
              </a:rPr>
              <a:t>MaheshKumar</a:t>
            </a:r>
            <a:r>
              <a:rPr lang="en-US" sz="1600" dirty="0">
                <a:cs typeface="Calibri" panose="020F0502020204030204"/>
              </a:rPr>
              <a:t> Geetha(D18123606)</a:t>
            </a:r>
          </a:p>
          <a:p>
            <a:r>
              <a:rPr lang="en-US" sz="1600" dirty="0">
                <a:cs typeface="Calibri" panose="020F0502020204030204"/>
              </a:rPr>
              <a:t>Pooja Sarath Suvarna(D17129910)</a:t>
            </a:r>
          </a:p>
          <a:p>
            <a:r>
              <a:rPr lang="en-US" sz="1600" dirty="0">
                <a:cs typeface="Calibri" panose="020F0502020204030204"/>
              </a:rPr>
              <a:t>Esra </a:t>
            </a:r>
            <a:r>
              <a:rPr lang="en-US" sz="1600" dirty="0" err="1">
                <a:cs typeface="Calibri" panose="020F0502020204030204"/>
              </a:rPr>
              <a:t>Aynali</a:t>
            </a:r>
            <a:r>
              <a:rPr lang="en-US" sz="1600" dirty="0">
                <a:cs typeface="Calibri" panose="020F0502020204030204"/>
              </a:rPr>
              <a:t>(D17124854)</a:t>
            </a:r>
          </a:p>
          <a:p>
            <a:r>
              <a:rPr lang="en-US" sz="1600" dirty="0">
                <a:cs typeface="Calibri" panose="020F0502020204030204"/>
              </a:rPr>
              <a:t>Aleksandra </a:t>
            </a:r>
            <a:r>
              <a:rPr lang="en-US" sz="1600" dirty="0" err="1">
                <a:cs typeface="Calibri" panose="020F0502020204030204"/>
              </a:rPr>
              <a:t>Turanjanin</a:t>
            </a:r>
            <a:r>
              <a:rPr lang="en-US" sz="1600" dirty="0">
                <a:cs typeface="Calibri" panose="020F0502020204030204"/>
              </a:rPr>
              <a:t>(D18123494)</a:t>
            </a:r>
          </a:p>
          <a:p>
            <a:r>
              <a:rPr lang="en-US" sz="1600" dirty="0">
                <a:cs typeface="Calibri" panose="020F0502020204030204"/>
              </a:rPr>
              <a:t>Yifan li(D17125528)</a:t>
            </a:r>
          </a:p>
          <a:p>
            <a:r>
              <a:rPr lang="en-US" sz="1600" dirty="0">
                <a:cs typeface="Calibri" panose="020F0502020204030204"/>
              </a:rPr>
              <a:t>Suha </a:t>
            </a:r>
            <a:r>
              <a:rPr lang="en-US" sz="1600" dirty="0" err="1">
                <a:cs typeface="Calibri" panose="020F0502020204030204"/>
              </a:rPr>
              <a:t>Shaheen</a:t>
            </a:r>
            <a:r>
              <a:rPr lang="en-US" sz="1600" dirty="0">
                <a:cs typeface="Calibri" panose="020F0502020204030204"/>
              </a:rPr>
              <a:t>(D15127871)</a:t>
            </a:r>
          </a:p>
          <a:p>
            <a:r>
              <a:rPr lang="en-US" sz="1600" dirty="0" err="1">
                <a:cs typeface="Calibri" panose="020F0502020204030204"/>
              </a:rPr>
              <a:t>Arshdeep</a:t>
            </a:r>
            <a:r>
              <a:rPr lang="en-US" sz="1600" dirty="0">
                <a:cs typeface="Calibri" panose="020F0502020204030204"/>
              </a:rPr>
              <a:t> Kaur(D18125470)</a:t>
            </a:r>
          </a:p>
          <a:p>
            <a:r>
              <a:rPr lang="en-US" sz="1600" dirty="0">
                <a:cs typeface="Calibri" panose="020F0502020204030204"/>
              </a:rPr>
              <a:t>Netra Jayakumar(D17129768)</a:t>
            </a:r>
          </a:p>
          <a:p>
            <a:r>
              <a:rPr lang="en-US" sz="1600" dirty="0">
                <a:cs typeface="Calibri" panose="020F0502020204030204"/>
              </a:rPr>
              <a:t>Sowmya Damodaran(D17129113)</a:t>
            </a:r>
          </a:p>
          <a:p>
            <a:r>
              <a:rPr lang="en-US" sz="1600" dirty="0">
                <a:cs typeface="Calibri" panose="020F0502020204030204"/>
              </a:rPr>
              <a:t>Maria </a:t>
            </a:r>
            <a:r>
              <a:rPr lang="en-US" sz="1600" dirty="0" err="1">
                <a:cs typeface="Calibri" panose="020F0502020204030204"/>
              </a:rPr>
              <a:t>Sussan</a:t>
            </a:r>
            <a:r>
              <a:rPr lang="en-US" sz="1600" dirty="0">
                <a:cs typeface="Calibri" panose="020F0502020204030204"/>
              </a:rPr>
              <a:t>(D17129869)</a:t>
            </a:r>
          </a:p>
          <a:p>
            <a:r>
              <a:rPr lang="en-US" sz="1600" dirty="0" err="1">
                <a:cs typeface="Calibri" panose="020F0502020204030204"/>
              </a:rPr>
              <a:t>Priyam</a:t>
            </a:r>
            <a:r>
              <a:rPr lang="en-US" sz="1600" dirty="0">
                <a:cs typeface="Calibri" panose="020F0502020204030204"/>
              </a:rPr>
              <a:t> Bansal(D17129566)</a:t>
            </a:r>
          </a:p>
          <a:p>
            <a:r>
              <a:rPr lang="en-US" sz="1600" dirty="0">
                <a:cs typeface="Calibri" panose="020F0502020204030204"/>
              </a:rPr>
              <a:t>Aleena Sara Mathew(D17129866)</a:t>
            </a:r>
          </a:p>
          <a:p>
            <a:r>
              <a:rPr lang="en-US" sz="1600" dirty="0">
                <a:cs typeface="Calibri" panose="020F0502020204030204"/>
              </a:rPr>
              <a:t>Ming Tang(D18125356)</a:t>
            </a:r>
          </a:p>
          <a:p>
            <a:r>
              <a:rPr lang="en-US" sz="1600" dirty="0">
                <a:cs typeface="Calibri" panose="020F0502020204030204"/>
              </a:rPr>
              <a:t>Ruiqi Li(D18125180)</a:t>
            </a:r>
          </a:p>
          <a:p>
            <a:endParaRPr lang="en-US" sz="1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47A0-1083-4DE6-92FF-99A3A39CD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741"/>
            <a:ext cx="9144000" cy="1108016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Random Words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EB9E4-928A-4DC9-BFF3-BC2616A96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68CD3E9D-D947-4AA7-8158-EB711E68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4070230" y="-1052422"/>
            <a:ext cx="4468482" cy="101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1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B703-671F-4C6C-BE21-53E07C3F248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97170" y="116667"/>
            <a:ext cx="9144000" cy="992187"/>
          </a:xfrm>
        </p:spPr>
        <p:txBody>
          <a:bodyPr/>
          <a:lstStyle/>
          <a:p>
            <a:r>
              <a:rPr lang="en-US" dirty="0">
                <a:cs typeface="Calibri Light"/>
              </a:rPr>
              <a:t>                               PMI</a:t>
            </a:r>
            <a:endParaRPr lang="en-US" dirty="0"/>
          </a:p>
        </p:txBody>
      </p:sp>
      <p:pic>
        <p:nvPicPr>
          <p:cNvPr id="4" name="Picture 4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CF966D66-968D-4F75-8D33-B9B92A3B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0307" y="2033678"/>
            <a:ext cx="4770407" cy="3178831"/>
          </a:xfrm>
          <a:prstGeom prst="rect">
            <a:avLst/>
          </a:prstGeom>
        </p:spPr>
      </p:pic>
      <p:pic>
        <p:nvPicPr>
          <p:cNvPr id="6" name="Picture 6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F9A82696-7566-4673-970E-16090BE16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23" y="1293245"/>
            <a:ext cx="5963726" cy="47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8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29538-D494-4DFA-985E-3CE9812BB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4884"/>
          </a:xfrm>
        </p:spPr>
        <p:txBody>
          <a:bodyPr/>
          <a:lstStyle/>
          <a:p>
            <a:r>
              <a:rPr lang="en-US">
                <a:cs typeface="Calibri Light"/>
              </a:rPr>
              <a:t>Deciding of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8B7CC-A0A2-472A-A2FF-AC822015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36831"/>
            <a:ext cx="9144000" cy="359670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r>
              <a:rPr lang="en-US" sz="2800" dirty="0">
                <a:cs typeface="Calibri"/>
              </a:rPr>
              <a:t>Divided the group into two and did majority voting to list down the techniques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14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B420-FD9D-4309-8C73-AFA8CAF61B9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266136"/>
            <a:ext cx="11660037" cy="4846128"/>
          </a:xfrm>
        </p:spPr>
        <p:txBody>
          <a:bodyPr/>
          <a:lstStyle/>
          <a:p>
            <a:r>
              <a:rPr lang="en-US" dirty="0">
                <a:cs typeface="Calibri Light"/>
              </a:rPr>
              <a:t>     </a:t>
            </a:r>
            <a:r>
              <a:rPr lang="en-US" sz="4800" dirty="0">
                <a:cs typeface="Calibri Light"/>
              </a:rPr>
              <a:t>        </a:t>
            </a:r>
            <a:r>
              <a:rPr lang="en-US" sz="5400" dirty="0">
                <a:cs typeface="Calibri Light"/>
              </a:rPr>
              <a:t> Most Effective: Random Words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    </a:t>
            </a:r>
            <a:r>
              <a:rPr lang="en-US" sz="4000" dirty="0">
                <a:cs typeface="Calibri Light"/>
              </a:rPr>
              <a:t>                 *  </a:t>
            </a:r>
            <a:r>
              <a:rPr lang="en-US" dirty="0">
                <a:cs typeface="Calibri Light"/>
              </a:rPr>
              <a:t> </a:t>
            </a:r>
            <a:r>
              <a:rPr lang="en-US" sz="4000" dirty="0">
                <a:cs typeface="Calibri Light"/>
              </a:rPr>
              <a:t>Could think ideas out of box </a:t>
            </a:r>
            <a:br>
              <a:rPr lang="en-US" sz="4000" dirty="0">
                <a:cs typeface="Calibri Light"/>
              </a:rPr>
            </a:br>
            <a:r>
              <a:rPr lang="en-US" sz="4000" dirty="0">
                <a:cs typeface="Calibri Light"/>
              </a:rPr>
              <a:t>                     *   Direct solutions were derived</a:t>
            </a:r>
          </a:p>
        </p:txBody>
      </p:sp>
    </p:spTree>
    <p:extLst>
      <p:ext uri="{BB962C8B-B14F-4D97-AF65-F5344CB8AC3E}">
        <p14:creationId xmlns:p14="http://schemas.microsoft.com/office/powerpoint/2010/main" val="449183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F7CE-7D06-462E-AFA4-7A96BCC2DA5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11961962" cy="2387600"/>
          </a:xfrm>
        </p:spPr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r>
              <a:rPr lang="en-US" sz="5400" dirty="0">
                <a:cs typeface="Calibri Light"/>
              </a:rPr>
              <a:t>                            Least Effective: CAF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                  * Difficult to come up for any conclusion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endParaRPr lang="en-US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458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E0D6-E246-412C-8373-F73B6BBA9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3532"/>
            <a:ext cx="9144000" cy="1108016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Decisions taken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0CA6F-522D-4855-BE49-4071EC8B4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39396"/>
            <a:ext cx="9144000" cy="25184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 panose="020F0502020204030204"/>
              </a:rPr>
              <a:t>Christmas is not only about spending, its more about happiness and family get together so we can celebrate </a:t>
            </a:r>
            <a:r>
              <a:rPr lang="en-US" dirty="0" err="1">
                <a:cs typeface="Calibri" panose="020F0502020204030204"/>
              </a:rPr>
              <a:t>christmas</a:t>
            </a:r>
            <a:r>
              <a:rPr lang="en-US" dirty="0">
                <a:cs typeface="Calibri" panose="020F0502020204030204"/>
              </a:rPr>
              <a:t> with low budget and no impact on recession by celebrating it in weekends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63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4BBB-A6A1-4EEC-95DD-D9BE78F3C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9760"/>
            <a:ext cx="9144000" cy="1122393"/>
          </a:xfrm>
        </p:spPr>
        <p:txBody>
          <a:bodyPr/>
          <a:lstStyle/>
          <a:p>
            <a:r>
              <a:rPr lang="en-US">
                <a:cs typeface="Calibri Light"/>
              </a:rPr>
              <a:t>Ideas/Reasons/Alternatives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F66F7-EB8A-4DBB-B978-C0111A57E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1095"/>
            <a:ext cx="9144000" cy="35967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>
                <a:cs typeface="Calibri" panose="020F0502020204030204"/>
              </a:rPr>
              <a:t>Individual contributions towards recession can be rewarded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sz="2400">
                <a:cs typeface="Calibri" panose="020F0502020204030204"/>
              </a:rPr>
              <a:t>Government in profit since people are contributing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cs typeface="Calibri" panose="020F0502020204030204"/>
              </a:rPr>
              <a:t>Vendors can become partners with government, then government can distribute gifts based in contribution made by an individual towards recession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cs typeface="Calibri" panose="020F0502020204030204"/>
              </a:rPr>
              <a:t>Happiness of people will be retained</a:t>
            </a:r>
          </a:p>
          <a:p>
            <a:pPr marL="457200" indent="-457200">
              <a:buAutoNum type="arabicPeriod"/>
            </a:pPr>
            <a:r>
              <a:rPr lang="en-US">
                <a:cs typeface="Calibri" panose="020F0502020204030204"/>
              </a:rPr>
              <a:t>Number of working hours will be more which can be divided by providing new employment </a:t>
            </a:r>
            <a:r>
              <a:rPr lang="en-US" err="1">
                <a:cs typeface="Calibri" panose="020F0502020204030204"/>
              </a:rPr>
              <a:t>oppurtunities</a:t>
            </a:r>
          </a:p>
          <a:p>
            <a:pPr marL="457200" indent="-457200">
              <a:buAutoNum type="arabicPeriod"/>
            </a:pPr>
            <a:r>
              <a:rPr lang="en-US">
                <a:cs typeface="Calibri" panose="020F0502020204030204"/>
              </a:rPr>
              <a:t>Tourism fares can be decreased to attract more tourists which leads to increase in tourism</a:t>
            </a:r>
          </a:p>
          <a:p>
            <a:pPr marL="800100" lvl="1" indent="-342900">
              <a:buChar char="•"/>
            </a:pPr>
            <a:endParaRPr lang="en-US" sz="2400">
              <a:cs typeface="Calibri" panose="020F0502020204030204"/>
            </a:endParaRPr>
          </a:p>
          <a:p>
            <a:pPr marL="800100" lvl="1" indent="-342900">
              <a:buChar char="•"/>
            </a:pPr>
            <a:endParaRPr lang="en-US" sz="2400">
              <a:cs typeface="Calibri" panose="020F0502020204030204"/>
            </a:endParaRPr>
          </a:p>
          <a:p>
            <a:pPr marL="342900" indent="-342900">
              <a:buChar char="•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799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4B38000-788D-4CFA-BBE1-11C1C9A2B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82" y="718150"/>
            <a:ext cx="9241765" cy="58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3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B51446E7-2A37-4BFD-9BEF-B273BB56B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4" y="646263"/>
            <a:ext cx="10492596" cy="58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5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DD8A-764E-4C38-82EE-0AB066CC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1752"/>
          </a:xfrm>
        </p:spPr>
        <p:txBody>
          <a:bodyPr/>
          <a:lstStyle/>
          <a:p>
            <a:r>
              <a:rPr lang="en-US">
                <a:cs typeface="Calibri Light"/>
              </a:rPr>
              <a:t>Topic of Discussion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20DAD-76DC-4D53-990D-3C2AD6493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3812"/>
            <a:ext cx="9144000" cy="22739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cs typeface="Calibri"/>
              </a:rPr>
              <a:t>Cancellation of Christmas in recognition of ongoing recession</a:t>
            </a:r>
          </a:p>
        </p:txBody>
      </p:sp>
    </p:spTree>
    <p:extLst>
      <p:ext uri="{BB962C8B-B14F-4D97-AF65-F5344CB8AC3E}">
        <p14:creationId xmlns:p14="http://schemas.microsoft.com/office/powerpoint/2010/main" val="116579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12C2-902E-44B2-A45B-2B3DA10D5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4884"/>
          </a:xfrm>
        </p:spPr>
        <p:txBody>
          <a:bodyPr/>
          <a:lstStyle/>
          <a:p>
            <a:r>
              <a:rPr lang="en-US">
                <a:cs typeface="Calibri Light"/>
              </a:rPr>
              <a:t>How was it in the Canteen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14730-878D-4914-B278-666927F91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67510"/>
            <a:ext cx="9144000" cy="25902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3200" dirty="0">
                <a:cs typeface="Calibri" panose="020F0502020204030204"/>
              </a:rPr>
              <a:t>Noisy</a:t>
            </a:r>
          </a:p>
          <a:p>
            <a:pPr marL="342900" indent="-342900">
              <a:buChar char="•"/>
            </a:pPr>
            <a:r>
              <a:rPr lang="en-US" sz="3200" dirty="0">
                <a:cs typeface="Calibri" panose="020F0502020204030204"/>
              </a:rPr>
              <a:t>Distracted because people were eating and speaking</a:t>
            </a:r>
          </a:p>
          <a:p>
            <a:pPr marL="342900" indent="-342900">
              <a:buChar char="•"/>
            </a:pPr>
            <a:r>
              <a:rPr lang="en-US" sz="3200" dirty="0">
                <a:cs typeface="Calibri" panose="020F0502020204030204"/>
              </a:rPr>
              <a:t>Everyone's thinking about coffee and lunch</a:t>
            </a:r>
          </a:p>
          <a:p>
            <a:pPr marL="342900" indent="-342900">
              <a:buChar char="•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677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EC8B-89F4-4ADC-B128-76B3B4780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6770"/>
          </a:xfrm>
        </p:spPr>
        <p:txBody>
          <a:bodyPr/>
          <a:lstStyle/>
          <a:p>
            <a:r>
              <a:rPr lang="en-US">
                <a:cs typeface="Calibri Light"/>
              </a:rPr>
              <a:t>How was it in the classroom?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48500-E71F-4A39-AF53-C0D73D654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94982"/>
            <a:ext cx="9144000" cy="27628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3200" dirty="0">
                <a:cs typeface="Calibri" panose="020F0502020204030204"/>
              </a:rPr>
              <a:t>Too quiet</a:t>
            </a:r>
          </a:p>
          <a:p>
            <a:pPr marL="342900" indent="-342900">
              <a:buChar char="•"/>
            </a:pPr>
            <a:r>
              <a:rPr lang="en-US" sz="3200" dirty="0">
                <a:cs typeface="Calibri" panose="020F0502020204030204"/>
              </a:rPr>
              <a:t>Very boring</a:t>
            </a:r>
          </a:p>
          <a:p>
            <a:pPr marL="342900" indent="-342900">
              <a:buChar char="•"/>
            </a:pPr>
            <a:r>
              <a:rPr lang="en-US" sz="3200" dirty="0">
                <a:cs typeface="Calibri" panose="020F0502020204030204"/>
              </a:rPr>
              <a:t>Difficult to communicate with rest of the team</a:t>
            </a:r>
          </a:p>
        </p:txBody>
      </p:sp>
    </p:spTree>
    <p:extLst>
      <p:ext uri="{BB962C8B-B14F-4D97-AF65-F5344CB8AC3E}">
        <p14:creationId xmlns:p14="http://schemas.microsoft.com/office/powerpoint/2010/main" val="120831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8D5E-6FB9-4B0E-8312-07D7C35E8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963" y="417873"/>
            <a:ext cx="9374037" cy="1826884"/>
          </a:xfrm>
        </p:spPr>
        <p:txBody>
          <a:bodyPr>
            <a:normAutofit/>
          </a:bodyPr>
          <a:lstStyle/>
          <a:p>
            <a:r>
              <a:rPr lang="en-US" sz="5800" dirty="0">
                <a:cs typeface="Calibri Light"/>
              </a:rPr>
              <a:t>Creativity Techniques </a:t>
            </a:r>
            <a:r>
              <a:rPr lang="en-US" sz="5800" dirty="0" err="1">
                <a:cs typeface="Calibri Light"/>
              </a:rPr>
              <a:t>choosen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53CC2-32B5-4FDE-B89E-DB00F791A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38114"/>
            <a:ext cx="9144000" cy="37117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4400" dirty="0">
                <a:cs typeface="Calibri"/>
              </a:rPr>
              <a:t>Six Thinking Hats</a:t>
            </a:r>
          </a:p>
          <a:p>
            <a:pPr marL="342900" indent="-342900">
              <a:buChar char="•"/>
            </a:pPr>
            <a:r>
              <a:rPr lang="en-US" sz="4400" dirty="0">
                <a:cs typeface="Calibri"/>
              </a:rPr>
              <a:t>PMI</a:t>
            </a:r>
          </a:p>
          <a:p>
            <a:pPr marL="342900" indent="-342900">
              <a:buChar char="•"/>
            </a:pPr>
            <a:r>
              <a:rPr lang="en-US" sz="4400" dirty="0">
                <a:cs typeface="Calibri"/>
              </a:rPr>
              <a:t>CAF</a:t>
            </a:r>
          </a:p>
          <a:p>
            <a:pPr marL="342900" indent="-342900">
              <a:buChar char="•"/>
            </a:pPr>
            <a:r>
              <a:rPr lang="en-US" sz="4400" dirty="0">
                <a:cs typeface="Calibri"/>
              </a:rPr>
              <a:t>Random Words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0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7BC0D-0B4A-4BA3-B136-3FBCA366D52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0302" y="197090"/>
            <a:ext cx="9144000" cy="86360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                         Six Thinking Hats</a:t>
            </a:r>
            <a:endParaRPr lang="en-US" dirty="0"/>
          </a:p>
        </p:txBody>
      </p:sp>
      <p:pic>
        <p:nvPicPr>
          <p:cNvPr id="6" name="Picture 6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DE0B59A5-3C4C-44A6-9911-62292BF2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96830" y="1828416"/>
            <a:ext cx="4941695" cy="3756902"/>
          </a:xfrm>
          <a:prstGeom prst="rect">
            <a:avLst/>
          </a:prstGeom>
        </p:spPr>
      </p:pic>
      <p:pic>
        <p:nvPicPr>
          <p:cNvPr id="4" name="Picture 4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C4885F02-EE8C-4496-A42E-D536FE6E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92142" y="1797700"/>
            <a:ext cx="4942934" cy="39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BF6EBF7B-5AF1-408C-A1B7-DFAE9C42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18" y="1324478"/>
            <a:ext cx="9982198" cy="548491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6C4853-2A64-4745-B811-4551F6461BD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05759" y="320402"/>
            <a:ext cx="9144000" cy="80486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                               CAF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0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Names of Group Members</vt:lpstr>
      <vt:lpstr>PowerPoint Presentation</vt:lpstr>
      <vt:lpstr>PowerPoint Presentation</vt:lpstr>
      <vt:lpstr>Topic of Discussion</vt:lpstr>
      <vt:lpstr>How was it in the Canteen</vt:lpstr>
      <vt:lpstr>How was it in the classroom?</vt:lpstr>
      <vt:lpstr>Creativity Techniques choosen</vt:lpstr>
      <vt:lpstr>                         Six Thinking Hats</vt:lpstr>
      <vt:lpstr>                               CAF</vt:lpstr>
      <vt:lpstr>Random Words</vt:lpstr>
      <vt:lpstr>                               PMI</vt:lpstr>
      <vt:lpstr>Deciding of Techniques</vt:lpstr>
      <vt:lpstr>              Most Effective: Random Words                       *   Could think ideas out of box                       *   Direct solutions were derived</vt:lpstr>
      <vt:lpstr>                              Least Effective: CAF                    * Difficult to come up for any conclusion  </vt:lpstr>
      <vt:lpstr>Decisions taken</vt:lpstr>
      <vt:lpstr>Ideas/Reasons/Alternatives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109</cp:revision>
  <dcterms:created xsi:type="dcterms:W3CDTF">2013-07-15T20:26:40Z</dcterms:created>
  <dcterms:modified xsi:type="dcterms:W3CDTF">2019-04-04T14:30:06Z</dcterms:modified>
</cp:coreProperties>
</file>