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73" r:id="rId4"/>
    <p:sldId id="259" r:id="rId5"/>
    <p:sldId id="263" r:id="rId6"/>
    <p:sldId id="260" r:id="rId7"/>
    <p:sldId id="262" r:id="rId8"/>
    <p:sldId id="261"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5117C9C-4760-45F1-84CC-7009737AD252}" type="datetimeFigureOut">
              <a:rPr lang="en-IE" smtClean="0"/>
              <a:t>29/01/2019</a:t>
            </a:fld>
            <a:endParaRPr lang="en-I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8469B94-3665-4D3D-B183-E83E74E1064C}" type="slidenum">
              <a:rPr lang="en-IE" smtClean="0"/>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117C9C-4760-45F1-84CC-7009737AD252}" type="datetimeFigureOut">
              <a:rPr lang="en-IE" smtClean="0"/>
              <a:t>29/01/2019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8469B94-3665-4D3D-B183-E83E74E1064C}"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117C9C-4760-45F1-84CC-7009737AD252}" type="datetimeFigureOut">
              <a:rPr lang="en-IE" smtClean="0"/>
              <a:t>29/01/2019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8469B94-3665-4D3D-B183-E83E74E1064C}"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117C9C-4760-45F1-84CC-7009737AD252}" type="datetimeFigureOut">
              <a:rPr lang="en-IE" smtClean="0"/>
              <a:t>29/01/2019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8469B94-3665-4D3D-B183-E83E74E1064C}" type="slidenum">
              <a:rPr lang="en-IE" smtClean="0"/>
              <a:t>‹#›</a:t>
            </a:fld>
            <a:endParaRPr lang="en-IE"/>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5117C9C-4760-45F1-84CC-7009737AD252}" type="datetimeFigureOut">
              <a:rPr lang="en-IE" smtClean="0"/>
              <a:t>29/01/2019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8469B94-3665-4D3D-B183-E83E74E1064C}" type="slidenum">
              <a:rPr lang="en-IE" smtClean="0"/>
              <a:t>‹#›</a:t>
            </a:fld>
            <a:endParaRPr lang="en-I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5117C9C-4760-45F1-84CC-7009737AD252}" type="datetimeFigureOut">
              <a:rPr lang="en-IE" smtClean="0"/>
              <a:t>29/01/2019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8469B94-3665-4D3D-B183-E83E74E1064C}" type="slidenum">
              <a:rPr lang="en-IE" smtClean="0"/>
              <a:t>‹#›</a:t>
            </a:fld>
            <a:endParaRPr lang="en-IE"/>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5117C9C-4760-45F1-84CC-7009737AD252}" type="datetimeFigureOut">
              <a:rPr lang="en-IE" smtClean="0"/>
              <a:t>29/01/2019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8469B94-3665-4D3D-B183-E83E74E1064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5117C9C-4760-45F1-84CC-7009737AD252}" type="datetimeFigureOut">
              <a:rPr lang="en-IE" smtClean="0"/>
              <a:t>29/01/2019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8469B94-3665-4D3D-B183-E83E74E1064C}" type="slidenum">
              <a:rPr lang="en-IE" smtClean="0"/>
              <a:t>‹#›</a:t>
            </a:fld>
            <a:endParaRPr lang="en-IE"/>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117C9C-4760-45F1-84CC-7009737AD252}" type="datetimeFigureOut">
              <a:rPr lang="en-IE" smtClean="0"/>
              <a:t>29/01/2019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8469B94-3665-4D3D-B183-E83E74E1064C}"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5117C9C-4760-45F1-84CC-7009737AD252}" type="datetimeFigureOut">
              <a:rPr lang="en-IE" smtClean="0"/>
              <a:t>29/01/2019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8469B94-3665-4D3D-B183-E83E74E1064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5117C9C-4760-45F1-84CC-7009737AD252}" type="datetimeFigureOut">
              <a:rPr lang="en-IE" smtClean="0"/>
              <a:t>29/01/2019</a:t>
            </a:fld>
            <a:endParaRPr lang="en-IE"/>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8469B94-3665-4D3D-B183-E83E74E1064C}" type="slidenum">
              <a:rPr lang="en-IE" smtClean="0"/>
              <a:t>‹#›</a:t>
            </a:fld>
            <a:endParaRPr lang="en-IE"/>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5117C9C-4760-45F1-84CC-7009737AD252}" type="datetimeFigureOut">
              <a:rPr lang="en-IE" smtClean="0"/>
              <a:t>29/01/2019</a:t>
            </a:fld>
            <a:endParaRPr lang="en-IE"/>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E"/>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8469B94-3665-4D3D-B183-E83E74E1064C}" type="slidenum">
              <a:rPr lang="en-IE" smtClean="0"/>
              <a:t>‹#›</a:t>
            </a:fld>
            <a:endParaRPr lang="en-IE"/>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Operating Systems 1:</a:t>
            </a:r>
            <a:br>
              <a:rPr lang="en-IE" dirty="0" smtClean="0"/>
            </a:br>
            <a:r>
              <a:rPr lang="en-IE" dirty="0" smtClean="0"/>
              <a:t>2018-2019 News</a:t>
            </a:r>
            <a:endParaRPr lang="en-IE" dirty="0"/>
          </a:p>
        </p:txBody>
      </p:sp>
      <p:sp>
        <p:nvSpPr>
          <p:cNvPr id="3" name="Subtitle 2"/>
          <p:cNvSpPr>
            <a:spLocks noGrp="1"/>
          </p:cNvSpPr>
          <p:nvPr>
            <p:ph type="subTitle" idx="1"/>
          </p:nvPr>
        </p:nvSpPr>
        <p:spPr/>
        <p:txBody>
          <a:bodyPr/>
          <a:lstStyle/>
          <a:p>
            <a:r>
              <a:rPr lang="en-IE" dirty="0" smtClean="0"/>
              <a:t>Damian Gordon</a:t>
            </a:r>
          </a:p>
        </p:txBody>
      </p:sp>
    </p:spTree>
    <p:extLst>
      <p:ext uri="{BB962C8B-B14F-4D97-AF65-F5344CB8AC3E}">
        <p14:creationId xmlns:p14="http://schemas.microsoft.com/office/powerpoint/2010/main" val="4236784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t>iOS 12</a:t>
            </a:r>
            <a:endParaRPr lang="en-IE" dirty="0"/>
          </a:p>
        </p:txBody>
      </p:sp>
      <p:pic>
        <p:nvPicPr>
          <p:cNvPr id="6146" name="Picture 2" descr="IOS 12 Homescreen iPhone X.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9852" y="692696"/>
            <a:ext cx="2664296" cy="5764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0567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t>iOS 12</a:t>
            </a:r>
            <a:endParaRPr lang="en-IE" dirty="0"/>
          </a:p>
        </p:txBody>
      </p:sp>
      <p:sp>
        <p:nvSpPr>
          <p:cNvPr id="5" name="Rounded Rectangle 4"/>
          <p:cNvSpPr/>
          <p:nvPr/>
        </p:nvSpPr>
        <p:spPr>
          <a:xfrm>
            <a:off x="611560" y="1268760"/>
            <a:ext cx="7920880" cy="48965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000" dirty="0"/>
              <a:t>After upgrading to iOS 12.1.1, users have reported being cut off from </a:t>
            </a:r>
            <a:r>
              <a:rPr lang="en-IE" sz="2000" dirty="0" smtClean="0"/>
              <a:t>normal wireless partially </a:t>
            </a:r>
            <a:r>
              <a:rPr lang="en-IE" sz="2000" dirty="0"/>
              <a:t>or entirely, varying by location and country per Forbes. The only way they've been able to get online is using </a:t>
            </a:r>
            <a:r>
              <a:rPr lang="en-IE" sz="2000" dirty="0" err="1"/>
              <a:t>WiFi</a:t>
            </a:r>
            <a:r>
              <a:rPr lang="en-IE" sz="2000" dirty="0"/>
              <a:t>. </a:t>
            </a:r>
            <a:endParaRPr lang="en-IE" sz="2000" dirty="0" smtClean="0"/>
          </a:p>
          <a:p>
            <a:endParaRPr lang="en-IE" sz="2000" dirty="0"/>
          </a:p>
          <a:p>
            <a:r>
              <a:rPr lang="en-IE" sz="2000" dirty="0" smtClean="0"/>
              <a:t>Backing up to the iCloud is proving to be challenging.</a:t>
            </a:r>
          </a:p>
          <a:p>
            <a:endParaRPr lang="en-IE" sz="2000" dirty="0"/>
          </a:p>
          <a:p>
            <a:r>
              <a:rPr lang="en-IE" sz="2000" dirty="0" smtClean="0"/>
              <a:t>Users </a:t>
            </a:r>
            <a:r>
              <a:rPr lang="en-IE" sz="2000" dirty="0"/>
              <a:t>are reporting that after updating to iOS 12, their </a:t>
            </a:r>
            <a:r>
              <a:rPr lang="en-IE" sz="2000" dirty="0" err="1"/>
              <a:t>iMessages</a:t>
            </a:r>
            <a:r>
              <a:rPr lang="en-IE" sz="2000" dirty="0"/>
              <a:t> are being sent to the wrong people. There's at least one obvious culprit here, but we don't quite know why: both the intended and actual recipients are all using the same Apple ID. Others are saying everyone with the same Apple ID gets looped into the same group conversation</a:t>
            </a:r>
            <a:r>
              <a:rPr lang="en-IE" sz="2000" dirty="0" smtClean="0"/>
              <a:t>.</a:t>
            </a:r>
          </a:p>
        </p:txBody>
      </p:sp>
    </p:spTree>
    <p:extLst>
      <p:ext uri="{BB962C8B-B14F-4D97-AF65-F5344CB8AC3E}">
        <p14:creationId xmlns:p14="http://schemas.microsoft.com/office/powerpoint/2010/main" val="299428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NEW RELEASE: Version 10.14</a:t>
            </a:r>
          </a:p>
          <a:p>
            <a:endParaRPr lang="en-IE" dirty="0" smtClean="0"/>
          </a:p>
          <a:p>
            <a:r>
              <a:rPr lang="en-IE" dirty="0" smtClean="0"/>
              <a:t>RELEASE DATE: September 24</a:t>
            </a:r>
            <a:r>
              <a:rPr lang="en-IE" baseline="30000" dirty="0" smtClean="0"/>
              <a:t>th</a:t>
            </a:r>
            <a:r>
              <a:rPr lang="en-IE" dirty="0" smtClean="0"/>
              <a:t> 2018</a:t>
            </a:r>
          </a:p>
          <a:p>
            <a:endParaRPr lang="en-IE" dirty="0"/>
          </a:p>
          <a:p>
            <a:r>
              <a:rPr lang="en-IE" dirty="0" smtClean="0"/>
              <a:t>KEY </a:t>
            </a:r>
            <a:r>
              <a:rPr lang="en-IE" dirty="0"/>
              <a:t>CHANGES: </a:t>
            </a:r>
            <a:endParaRPr lang="en-IE" dirty="0" smtClean="0"/>
          </a:p>
          <a:p>
            <a:pPr lvl="1"/>
            <a:r>
              <a:rPr lang="en-IE" dirty="0" smtClean="0"/>
              <a:t>Improved memory management</a:t>
            </a:r>
          </a:p>
          <a:p>
            <a:pPr lvl="1"/>
            <a:r>
              <a:rPr lang="en-IE" dirty="0" smtClean="0"/>
              <a:t>Several security improvements </a:t>
            </a:r>
          </a:p>
          <a:p>
            <a:pPr lvl="1"/>
            <a:r>
              <a:rPr lang="en-IE" dirty="0" smtClean="0"/>
              <a:t>FaceTime upgrades, group chat</a:t>
            </a:r>
          </a:p>
          <a:p>
            <a:pPr lvl="1"/>
            <a:r>
              <a:rPr lang="en-IE" dirty="0" smtClean="0"/>
              <a:t>Improved Power settings</a:t>
            </a:r>
          </a:p>
        </p:txBody>
      </p:sp>
      <p:sp>
        <p:nvSpPr>
          <p:cNvPr id="3" name="Title 2"/>
          <p:cNvSpPr>
            <a:spLocks noGrp="1"/>
          </p:cNvSpPr>
          <p:nvPr>
            <p:ph type="title"/>
          </p:nvPr>
        </p:nvSpPr>
        <p:spPr/>
        <p:txBody>
          <a:bodyPr/>
          <a:lstStyle/>
          <a:p>
            <a:r>
              <a:rPr lang="en-IE" dirty="0" err="1" smtClean="0"/>
              <a:t>macOS</a:t>
            </a:r>
            <a:r>
              <a:rPr lang="en-IE" dirty="0" smtClean="0"/>
              <a:t> 10.14</a:t>
            </a:r>
            <a:endParaRPr lang="en-IE" dirty="0"/>
          </a:p>
        </p:txBody>
      </p:sp>
    </p:spTree>
    <p:extLst>
      <p:ext uri="{BB962C8B-B14F-4D97-AF65-F5344CB8AC3E}">
        <p14:creationId xmlns:p14="http://schemas.microsoft.com/office/powerpoint/2010/main" val="2505732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err="1" smtClean="0"/>
              <a:t>macOS</a:t>
            </a:r>
            <a:r>
              <a:rPr lang="en-IE" dirty="0" smtClean="0"/>
              <a:t> 10.14</a:t>
            </a:r>
            <a:endParaRPr lang="en-IE" dirty="0"/>
          </a:p>
        </p:txBody>
      </p:sp>
      <p:pic>
        <p:nvPicPr>
          <p:cNvPr id="8194" name="Picture 2" descr="A screenshot of the deskto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7723" y="1844824"/>
            <a:ext cx="5568553" cy="3484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1425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err="1" smtClean="0"/>
              <a:t>macOS</a:t>
            </a:r>
            <a:r>
              <a:rPr lang="en-IE" dirty="0" smtClean="0"/>
              <a:t> 10.14</a:t>
            </a:r>
            <a:endParaRPr lang="en-IE" dirty="0"/>
          </a:p>
        </p:txBody>
      </p:sp>
      <p:sp>
        <p:nvSpPr>
          <p:cNvPr id="5" name="Rounded Rectangle 4"/>
          <p:cNvSpPr/>
          <p:nvPr/>
        </p:nvSpPr>
        <p:spPr>
          <a:xfrm>
            <a:off x="611560" y="1268760"/>
            <a:ext cx="7920880" cy="48965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000" dirty="0" smtClean="0"/>
              <a:t>January 28</a:t>
            </a:r>
            <a:r>
              <a:rPr lang="en-IE" sz="2000" baseline="30000" dirty="0" smtClean="0"/>
              <a:t>th</a:t>
            </a:r>
            <a:r>
              <a:rPr lang="en-IE" sz="2000" dirty="0" smtClean="0"/>
              <a:t> 2019: There's </a:t>
            </a:r>
            <a:r>
              <a:rPr lang="en-IE" sz="2000" dirty="0"/>
              <a:t>a major issue affecting </a:t>
            </a:r>
            <a:r>
              <a:rPr lang="en-IE" sz="2000" dirty="0" smtClean="0"/>
              <a:t>FaceTime, a </a:t>
            </a:r>
            <a:r>
              <a:rPr lang="en-IE" sz="2000" dirty="0"/>
              <a:t>bug with Group FaceTime can let someone force a FaceTime call with you, giving them access to your iPhone, iPad, or Mac's video and audio even when you don't accept the FaceTime call. </a:t>
            </a:r>
            <a:r>
              <a:rPr lang="en-IE" sz="2000" dirty="0" smtClean="0"/>
              <a:t>In </a:t>
            </a:r>
            <a:r>
              <a:rPr lang="en-IE" sz="2000" dirty="0"/>
              <a:t>the video below, </a:t>
            </a:r>
            <a:r>
              <a:rPr lang="en-IE" sz="2000" dirty="0" smtClean="0"/>
              <a:t>the bug is demonstrated:</a:t>
            </a:r>
          </a:p>
          <a:p>
            <a:endParaRPr lang="en-IE" sz="2000" dirty="0"/>
          </a:p>
          <a:p>
            <a:r>
              <a:rPr lang="en-IE" sz="2000" dirty="0"/>
              <a:t>https://</a:t>
            </a:r>
            <a:r>
              <a:rPr lang="en-IE" sz="2000" dirty="0" smtClean="0"/>
              <a:t>www.youtube.com/watch?time_continue=18&amp;v=lI2za9p95r0</a:t>
            </a:r>
          </a:p>
          <a:p>
            <a:endParaRPr lang="en-IE" sz="2000" dirty="0" smtClean="0"/>
          </a:p>
          <a:p>
            <a:r>
              <a:rPr lang="en-IE" sz="2000" dirty="0" smtClean="0"/>
              <a:t>UPDATE: </a:t>
            </a:r>
            <a:r>
              <a:rPr lang="en-IE" sz="2000" dirty="0"/>
              <a:t>January </a:t>
            </a:r>
            <a:r>
              <a:rPr lang="en-IE" sz="2000" dirty="0" smtClean="0"/>
              <a:t>29</a:t>
            </a:r>
            <a:r>
              <a:rPr lang="en-IE" sz="2000" baseline="30000" dirty="0" smtClean="0"/>
              <a:t>th</a:t>
            </a:r>
            <a:r>
              <a:rPr lang="en-IE" sz="2000" dirty="0"/>
              <a:t> 2019, 10am, GMT: Apple has disabled Group FaceTime as a temporary fix until a patch is available.﻿</a:t>
            </a:r>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Apple has disabled Group FaceTime as a temporary fix until a patch is available.﻿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4937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IE" dirty="0" smtClean="0"/>
              <a:t>NEW RELEASE: Version 5.0</a:t>
            </a:r>
          </a:p>
          <a:p>
            <a:endParaRPr lang="en-IE" dirty="0" smtClean="0"/>
          </a:p>
          <a:p>
            <a:r>
              <a:rPr lang="en-IE" dirty="0" smtClean="0"/>
              <a:t>RELEASE DATE: January 27</a:t>
            </a:r>
            <a:r>
              <a:rPr lang="en-IE" baseline="30000" dirty="0" smtClean="0"/>
              <a:t>th</a:t>
            </a:r>
            <a:r>
              <a:rPr lang="en-IE" dirty="0" smtClean="0"/>
              <a:t> 2019</a:t>
            </a:r>
          </a:p>
          <a:p>
            <a:endParaRPr lang="en-IE" dirty="0"/>
          </a:p>
          <a:p>
            <a:r>
              <a:rPr lang="en-IE" dirty="0" smtClean="0"/>
              <a:t>KEY </a:t>
            </a:r>
            <a:r>
              <a:rPr lang="en-IE" dirty="0"/>
              <a:t>CHANGES: </a:t>
            </a:r>
            <a:endParaRPr lang="en-IE" dirty="0" smtClean="0"/>
          </a:p>
          <a:p>
            <a:pPr lvl="1"/>
            <a:r>
              <a:rPr lang="en-IE" dirty="0" smtClean="0"/>
              <a:t>“</a:t>
            </a:r>
            <a:r>
              <a:rPr lang="en-IE" i="1" dirty="0" smtClean="0"/>
              <a:t>About </a:t>
            </a:r>
            <a:r>
              <a:rPr lang="en-IE" i="1" dirty="0"/>
              <a:t>50 percent is drivers, 20 percent is architecture updates, 10 percent is tooling, and the remaining 20 percent is all over (documentation, networking, </a:t>
            </a:r>
            <a:r>
              <a:rPr lang="en-IE" i="1" dirty="0" err="1"/>
              <a:t>filesystems</a:t>
            </a:r>
            <a:r>
              <a:rPr lang="en-IE" i="1" dirty="0"/>
              <a:t>, header file updates, core kernel </a:t>
            </a:r>
            <a:r>
              <a:rPr lang="en-IE" i="1" dirty="0" smtClean="0"/>
              <a:t>code). </a:t>
            </a:r>
            <a:r>
              <a:rPr lang="en-IE" i="1" dirty="0"/>
              <a:t>Nothing particular stands out, although I do like seeing how some ancient drivers are getting put out to pasture (*cough*</a:t>
            </a:r>
            <a:r>
              <a:rPr lang="en-IE" i="1" dirty="0" err="1"/>
              <a:t>isdn</a:t>
            </a:r>
            <a:r>
              <a:rPr lang="en-IE" i="1" dirty="0"/>
              <a:t>*cough*)</a:t>
            </a:r>
            <a:r>
              <a:rPr lang="en-IE" dirty="0"/>
              <a:t>."</a:t>
            </a:r>
            <a:endParaRPr lang="en-IE" dirty="0" smtClean="0"/>
          </a:p>
        </p:txBody>
      </p:sp>
      <p:sp>
        <p:nvSpPr>
          <p:cNvPr id="3" name="Title 2"/>
          <p:cNvSpPr>
            <a:spLocks noGrp="1"/>
          </p:cNvSpPr>
          <p:nvPr>
            <p:ph type="title"/>
          </p:nvPr>
        </p:nvSpPr>
        <p:spPr/>
        <p:txBody>
          <a:bodyPr/>
          <a:lstStyle/>
          <a:p>
            <a:r>
              <a:rPr lang="en-IE" dirty="0" smtClean="0"/>
              <a:t>Linux 5</a:t>
            </a:r>
            <a:endParaRPr lang="en-IE" dirty="0"/>
          </a:p>
        </p:txBody>
      </p:sp>
    </p:spTree>
    <p:extLst>
      <p:ext uri="{BB962C8B-B14F-4D97-AF65-F5344CB8AC3E}">
        <p14:creationId xmlns:p14="http://schemas.microsoft.com/office/powerpoint/2010/main" val="2312640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t>Linux 5</a:t>
            </a:r>
            <a:endParaRPr lang="en-IE" dirty="0"/>
          </a:p>
        </p:txBody>
      </p:sp>
      <p:pic>
        <p:nvPicPr>
          <p:cNvPr id="10242" name="Picture 2" descr="Image result for linux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1834" y="1741074"/>
            <a:ext cx="6460331" cy="3632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6261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t>Linux 5</a:t>
            </a:r>
            <a:endParaRPr lang="en-IE" dirty="0"/>
          </a:p>
        </p:txBody>
      </p:sp>
      <p:sp>
        <p:nvSpPr>
          <p:cNvPr id="5" name="Rounded Rectangle 4"/>
          <p:cNvSpPr/>
          <p:nvPr/>
        </p:nvSpPr>
        <p:spPr>
          <a:xfrm>
            <a:off x="611560" y="1268760"/>
            <a:ext cx="7920880" cy="48965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dirty="0"/>
              <a:t>Even now it's hard to believe that Linus Torvalds took a break from running Linux. For almost 25 years, Torvalds was the benevolent dictator for life of Linux</a:t>
            </a:r>
            <a:r>
              <a:rPr lang="en-IE" dirty="0" smtClean="0"/>
              <a:t>.</a:t>
            </a:r>
            <a:endParaRPr lang="en-IE" dirty="0"/>
          </a:p>
          <a:p>
            <a:endParaRPr lang="en-IE" dirty="0"/>
          </a:p>
          <a:p>
            <a:r>
              <a:rPr lang="en-IE" dirty="0"/>
              <a:t>It turns out that what could make him step back was realizing his take-no-crap from anyone management style wasn't working anymore. Torvalds said, "I need to change some of my </a:t>
            </a:r>
            <a:r>
              <a:rPr lang="en-IE" dirty="0" smtClean="0"/>
              <a:t>behaviour</a:t>
            </a:r>
            <a:r>
              <a:rPr lang="en-IE" dirty="0"/>
              <a:t>, and I want to apologize to the people that my personal </a:t>
            </a:r>
            <a:r>
              <a:rPr lang="en-IE" dirty="0" smtClean="0"/>
              <a:t>behaviour </a:t>
            </a:r>
            <a:r>
              <a:rPr lang="en-IE" dirty="0"/>
              <a:t>hurt and possibly drove away from kernel development entirely."</a:t>
            </a:r>
          </a:p>
          <a:p>
            <a:endParaRPr lang="en-IE" dirty="0"/>
          </a:p>
          <a:p>
            <a:r>
              <a:rPr lang="en-IE" dirty="0"/>
              <a:t>Torvalds wouldn't be gone for long. As he came back, a new code of conduct for Linux kernel developers came with him. Despite numerous cries of outrage, mostly from people who weren't Linux programmers, claiming Linux had been taken over by Social Justice Warriors (SJW)s, Linux development has continued on as always.</a:t>
            </a:r>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Apple has disabled Group FaceTime as a temporary fix until a patch is available.﻿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56189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sz="2400" dirty="0" smtClean="0"/>
              <a:t>Windows 10</a:t>
            </a:r>
          </a:p>
          <a:p>
            <a:endParaRPr lang="en-IE" sz="2400" dirty="0" smtClean="0"/>
          </a:p>
          <a:p>
            <a:r>
              <a:rPr lang="en-IE" sz="2400" dirty="0" smtClean="0"/>
              <a:t>Android 9</a:t>
            </a:r>
          </a:p>
          <a:p>
            <a:endParaRPr lang="en-IE" sz="2400" dirty="0" smtClean="0"/>
          </a:p>
          <a:p>
            <a:r>
              <a:rPr lang="en-IE" sz="2400" dirty="0" smtClean="0"/>
              <a:t>iOS 12</a:t>
            </a:r>
          </a:p>
          <a:p>
            <a:endParaRPr lang="en-IE" sz="2400" dirty="0" smtClean="0"/>
          </a:p>
          <a:p>
            <a:r>
              <a:rPr lang="en-IE" sz="2400" dirty="0" err="1" smtClean="0"/>
              <a:t>macOS</a:t>
            </a:r>
            <a:r>
              <a:rPr lang="en-IE" sz="2400" dirty="0" smtClean="0"/>
              <a:t> 10.14</a:t>
            </a:r>
          </a:p>
          <a:p>
            <a:endParaRPr lang="en-IE" sz="2400" dirty="0" smtClean="0"/>
          </a:p>
          <a:p>
            <a:r>
              <a:rPr lang="en-IE" sz="2400" dirty="0" smtClean="0"/>
              <a:t>Linux 5</a:t>
            </a:r>
          </a:p>
          <a:p>
            <a:endParaRPr lang="en-IE" dirty="0" smtClean="0"/>
          </a:p>
        </p:txBody>
      </p:sp>
      <p:sp>
        <p:nvSpPr>
          <p:cNvPr id="3" name="Title 2"/>
          <p:cNvSpPr>
            <a:spLocks noGrp="1"/>
          </p:cNvSpPr>
          <p:nvPr>
            <p:ph type="title"/>
          </p:nvPr>
        </p:nvSpPr>
        <p:spPr/>
        <p:txBody>
          <a:bodyPr/>
          <a:lstStyle/>
          <a:p>
            <a:r>
              <a:rPr lang="en-IE" dirty="0" smtClean="0"/>
              <a:t>Contents</a:t>
            </a:r>
            <a:endParaRPr lang="en-IE" dirty="0"/>
          </a:p>
        </p:txBody>
      </p:sp>
    </p:spTree>
    <p:extLst>
      <p:ext uri="{BB962C8B-B14F-4D97-AF65-F5344CB8AC3E}">
        <p14:creationId xmlns:p14="http://schemas.microsoft.com/office/powerpoint/2010/main" val="715933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NEW RELEASE: Version 1809 (Redstone 5)</a:t>
            </a:r>
          </a:p>
          <a:p>
            <a:endParaRPr lang="en-IE" dirty="0" smtClean="0"/>
          </a:p>
          <a:p>
            <a:r>
              <a:rPr lang="en-IE" dirty="0" smtClean="0"/>
              <a:t>RELEASE DATE: November 13</a:t>
            </a:r>
            <a:r>
              <a:rPr lang="en-IE" baseline="30000" dirty="0" smtClean="0"/>
              <a:t>th</a:t>
            </a:r>
            <a:r>
              <a:rPr lang="en-IE" dirty="0" smtClean="0"/>
              <a:t> 2018</a:t>
            </a:r>
          </a:p>
          <a:p>
            <a:endParaRPr lang="en-IE" dirty="0"/>
          </a:p>
          <a:p>
            <a:r>
              <a:rPr lang="en-IE" dirty="0" smtClean="0"/>
              <a:t>KEY </a:t>
            </a:r>
            <a:r>
              <a:rPr lang="en-IE" dirty="0"/>
              <a:t>CHANGES: </a:t>
            </a:r>
            <a:endParaRPr lang="en-IE" dirty="0" smtClean="0"/>
          </a:p>
          <a:p>
            <a:pPr lvl="1"/>
            <a:r>
              <a:rPr lang="en-IE" dirty="0" smtClean="0"/>
              <a:t>More features for Windows on phones</a:t>
            </a:r>
          </a:p>
          <a:p>
            <a:pPr lvl="1"/>
            <a:r>
              <a:rPr lang="en-IE" dirty="0" smtClean="0"/>
              <a:t>Changes to File Explorer tool</a:t>
            </a:r>
          </a:p>
          <a:p>
            <a:pPr lvl="1"/>
            <a:r>
              <a:rPr lang="en-IE" dirty="0" smtClean="0"/>
              <a:t>Window Security improvements</a:t>
            </a:r>
          </a:p>
          <a:p>
            <a:pPr lvl="1"/>
            <a:r>
              <a:rPr lang="en-IE" dirty="0" smtClean="0"/>
              <a:t>Added Network Support</a:t>
            </a:r>
          </a:p>
        </p:txBody>
      </p:sp>
      <p:sp>
        <p:nvSpPr>
          <p:cNvPr id="3" name="Title 2"/>
          <p:cNvSpPr>
            <a:spLocks noGrp="1"/>
          </p:cNvSpPr>
          <p:nvPr>
            <p:ph type="title"/>
          </p:nvPr>
        </p:nvSpPr>
        <p:spPr/>
        <p:txBody>
          <a:bodyPr/>
          <a:lstStyle/>
          <a:p>
            <a:r>
              <a:rPr lang="en-IE" dirty="0" smtClean="0"/>
              <a:t>Windows 10.5</a:t>
            </a:r>
            <a:endParaRPr lang="en-IE" dirty="0"/>
          </a:p>
        </p:txBody>
      </p:sp>
    </p:spTree>
    <p:extLst>
      <p:ext uri="{BB962C8B-B14F-4D97-AF65-F5344CB8AC3E}">
        <p14:creationId xmlns:p14="http://schemas.microsoft.com/office/powerpoint/2010/main" val="3156031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t>Windows 10.5</a:t>
            </a:r>
            <a:endParaRPr lang="en-IE" dirty="0"/>
          </a:p>
        </p:txBody>
      </p:sp>
      <p:pic>
        <p:nvPicPr>
          <p:cNvPr id="1028" name="Picture 4" descr="Image result for windows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916" y="1556792"/>
            <a:ext cx="7510168" cy="4608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0610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t>Windows 10.5 </a:t>
            </a:r>
            <a:endParaRPr lang="en-IE" dirty="0"/>
          </a:p>
        </p:txBody>
      </p:sp>
      <p:sp>
        <p:nvSpPr>
          <p:cNvPr id="5" name="Rounded Rectangle 4"/>
          <p:cNvSpPr/>
          <p:nvPr/>
        </p:nvSpPr>
        <p:spPr>
          <a:xfrm>
            <a:off x="611560" y="1268760"/>
            <a:ext cx="7920880" cy="48965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000" dirty="0"/>
              <a:t>On October 6, 2018, Microsoft halted the public rollout of the update due to a serious bug that deletes user's files after updating. </a:t>
            </a:r>
            <a:endParaRPr lang="en-IE" sz="2000" dirty="0" smtClean="0"/>
          </a:p>
          <a:p>
            <a:endParaRPr lang="en-IE" sz="2000" dirty="0"/>
          </a:p>
          <a:p>
            <a:r>
              <a:rPr lang="en-IE" sz="2000" dirty="0"/>
              <a:t>On October 9, 2018, Microsoft re-released the update, stating that all known issues in the update (including file deletion bug) was identified and fixed. </a:t>
            </a:r>
            <a:endParaRPr lang="en-IE" sz="2000" dirty="0" smtClean="0"/>
          </a:p>
          <a:p>
            <a:endParaRPr lang="en-IE" sz="2000" dirty="0"/>
          </a:p>
          <a:p>
            <a:r>
              <a:rPr lang="en-IE" sz="2000" dirty="0"/>
              <a:t>On October 25, 2018, Microsoft confirmed the existence of another bug which overwrites files without any confirmation when extracting from a ZIP file. </a:t>
            </a:r>
            <a:endParaRPr lang="en-IE" sz="2000" dirty="0" smtClean="0"/>
          </a:p>
          <a:p>
            <a:endParaRPr lang="en-IE" sz="2000" dirty="0"/>
          </a:p>
          <a:p>
            <a:r>
              <a:rPr lang="en-IE" sz="2000" dirty="0"/>
              <a:t>The ZIP bug was fixed on October 30, 2018.</a:t>
            </a:r>
          </a:p>
        </p:txBody>
      </p:sp>
    </p:spTree>
    <p:extLst>
      <p:ext uri="{BB962C8B-B14F-4D97-AF65-F5344CB8AC3E}">
        <p14:creationId xmlns:p14="http://schemas.microsoft.com/office/powerpoint/2010/main" val="3266661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NEW RELEASE: Version 9.0 (Pie)</a:t>
            </a:r>
          </a:p>
          <a:p>
            <a:endParaRPr lang="en-IE" dirty="0" smtClean="0"/>
          </a:p>
          <a:p>
            <a:r>
              <a:rPr lang="en-IE" dirty="0" smtClean="0"/>
              <a:t>RELEASE DATE: August 6</a:t>
            </a:r>
            <a:r>
              <a:rPr lang="en-IE" baseline="30000" dirty="0" smtClean="0"/>
              <a:t>th</a:t>
            </a:r>
            <a:r>
              <a:rPr lang="en-IE" dirty="0" smtClean="0"/>
              <a:t> 2018</a:t>
            </a:r>
          </a:p>
          <a:p>
            <a:endParaRPr lang="en-IE" dirty="0"/>
          </a:p>
          <a:p>
            <a:r>
              <a:rPr lang="en-IE" dirty="0" smtClean="0"/>
              <a:t>KEY </a:t>
            </a:r>
            <a:r>
              <a:rPr lang="en-IE" dirty="0"/>
              <a:t>CHANGES: </a:t>
            </a:r>
            <a:endParaRPr lang="en-IE" dirty="0" smtClean="0"/>
          </a:p>
          <a:p>
            <a:pPr lvl="1"/>
            <a:r>
              <a:rPr lang="en-IE" dirty="0" smtClean="0"/>
              <a:t>New interface for Quick Settings</a:t>
            </a:r>
          </a:p>
          <a:p>
            <a:pPr lvl="1"/>
            <a:r>
              <a:rPr lang="en-IE" dirty="0"/>
              <a:t>"Adaptive Battery" prediction</a:t>
            </a:r>
            <a:endParaRPr lang="en-IE" dirty="0" smtClean="0"/>
          </a:p>
          <a:p>
            <a:pPr lvl="1"/>
            <a:r>
              <a:rPr lang="en-IE" dirty="0"/>
              <a:t>Lock screen security changes </a:t>
            </a:r>
            <a:endParaRPr lang="en-IE" dirty="0" smtClean="0"/>
          </a:p>
          <a:p>
            <a:pPr lvl="1"/>
            <a:r>
              <a:rPr lang="en-IE" dirty="0"/>
              <a:t>Android </a:t>
            </a:r>
            <a:r>
              <a:rPr lang="en-IE" dirty="0" smtClean="0"/>
              <a:t>Dashboard</a:t>
            </a:r>
          </a:p>
        </p:txBody>
      </p:sp>
      <p:sp>
        <p:nvSpPr>
          <p:cNvPr id="3" name="Title 2"/>
          <p:cNvSpPr>
            <a:spLocks noGrp="1"/>
          </p:cNvSpPr>
          <p:nvPr>
            <p:ph type="title"/>
          </p:nvPr>
        </p:nvSpPr>
        <p:spPr/>
        <p:txBody>
          <a:bodyPr/>
          <a:lstStyle/>
          <a:p>
            <a:r>
              <a:rPr lang="en-IE" dirty="0" smtClean="0"/>
              <a:t>Android 9</a:t>
            </a:r>
            <a:endParaRPr lang="en-IE" dirty="0"/>
          </a:p>
        </p:txBody>
      </p:sp>
    </p:spTree>
    <p:extLst>
      <p:ext uri="{BB962C8B-B14F-4D97-AF65-F5344CB8AC3E}">
        <p14:creationId xmlns:p14="http://schemas.microsoft.com/office/powerpoint/2010/main" val="1003321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t>Android 9</a:t>
            </a:r>
            <a:endParaRPr lang="en-IE" dirty="0"/>
          </a:p>
        </p:txBody>
      </p:sp>
      <p:pic>
        <p:nvPicPr>
          <p:cNvPr id="4" name="Picture 2" descr="Samsung Galaxy Note 9 and Galaxy S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0452" y="1700808"/>
            <a:ext cx="7283095" cy="4320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3858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t>Android 9</a:t>
            </a:r>
            <a:endParaRPr lang="en-IE" dirty="0"/>
          </a:p>
        </p:txBody>
      </p:sp>
      <p:sp>
        <p:nvSpPr>
          <p:cNvPr id="5" name="Rounded Rectangle 4"/>
          <p:cNvSpPr/>
          <p:nvPr/>
        </p:nvSpPr>
        <p:spPr>
          <a:xfrm>
            <a:off x="611560" y="1268760"/>
            <a:ext cx="7920880" cy="48965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000" dirty="0"/>
              <a:t>On </a:t>
            </a:r>
            <a:r>
              <a:rPr lang="en-IE" sz="2000" dirty="0" smtClean="0"/>
              <a:t>January 29, 2019,</a:t>
            </a:r>
            <a:r>
              <a:rPr lang="en-IE" sz="2000" dirty="0"/>
              <a:t> Samsung </a:t>
            </a:r>
            <a:r>
              <a:rPr lang="en-IE" sz="2000" dirty="0" smtClean="0"/>
              <a:t>announced UK owners of the </a:t>
            </a:r>
            <a:r>
              <a:rPr lang="en-IE" sz="2000" dirty="0"/>
              <a:t>Galaxy Note 9 and Galaxy </a:t>
            </a:r>
            <a:r>
              <a:rPr lang="en-IE" sz="2000" dirty="0" smtClean="0"/>
              <a:t>S9 can now download Android Pie.</a:t>
            </a:r>
          </a:p>
          <a:p>
            <a:endParaRPr lang="en-IE" sz="2000" dirty="0" smtClean="0"/>
          </a:p>
          <a:p>
            <a:r>
              <a:rPr lang="en-IE" sz="2000" dirty="0" smtClean="0"/>
              <a:t>Android </a:t>
            </a:r>
            <a:r>
              <a:rPr lang="en-IE" sz="2000" dirty="0"/>
              <a:t>9 Pie on Samsung devices runs the firm's new One UI skin on top </a:t>
            </a:r>
            <a:r>
              <a:rPr lang="en-IE" sz="2000" dirty="0" smtClean="0"/>
              <a:t>it. One </a:t>
            </a:r>
            <a:r>
              <a:rPr lang="en-IE" sz="2000" dirty="0"/>
              <a:t>UI aims to make navigating on larger devices easier overall</a:t>
            </a:r>
            <a:r>
              <a:rPr lang="en-IE" sz="2000" dirty="0" smtClean="0"/>
              <a:t>.</a:t>
            </a:r>
          </a:p>
          <a:p>
            <a:endParaRPr lang="en-IE" sz="2000" dirty="0" smtClean="0"/>
          </a:p>
          <a:p>
            <a:r>
              <a:rPr lang="en-IE" sz="2000" dirty="0"/>
              <a:t>Discussing One UI, Samsung said: "One UI helps you focus on what really matters to you. With hardware and software working together in harmony, see only what you need, using and viewing your phone with an experience that feels second nature. Because it’s the small details that make a big </a:t>
            </a:r>
            <a:r>
              <a:rPr lang="en-IE" sz="2000" dirty="0" smtClean="0"/>
              <a:t>difference. One </a:t>
            </a:r>
            <a:r>
              <a:rPr lang="en-IE" sz="2000" dirty="0"/>
              <a:t>UI changes how you view your phone</a:t>
            </a:r>
            <a:r>
              <a:rPr lang="en-IE" sz="2000" dirty="0" smtClean="0"/>
              <a:t>. "</a:t>
            </a:r>
            <a:endParaRPr lang="en-IE" sz="2000" dirty="0"/>
          </a:p>
        </p:txBody>
      </p:sp>
    </p:spTree>
    <p:extLst>
      <p:ext uri="{BB962C8B-B14F-4D97-AF65-F5344CB8AC3E}">
        <p14:creationId xmlns:p14="http://schemas.microsoft.com/office/powerpoint/2010/main" val="1907470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NEW RELEASE: Version 12.0</a:t>
            </a:r>
          </a:p>
          <a:p>
            <a:endParaRPr lang="en-IE" dirty="0" smtClean="0"/>
          </a:p>
          <a:p>
            <a:r>
              <a:rPr lang="en-IE" dirty="0" smtClean="0"/>
              <a:t>RELEASE DATE: September 17</a:t>
            </a:r>
            <a:r>
              <a:rPr lang="en-IE" baseline="30000" dirty="0" smtClean="0"/>
              <a:t>th</a:t>
            </a:r>
            <a:r>
              <a:rPr lang="en-IE" dirty="0" smtClean="0"/>
              <a:t> 2018</a:t>
            </a:r>
          </a:p>
          <a:p>
            <a:endParaRPr lang="en-IE" dirty="0"/>
          </a:p>
          <a:p>
            <a:r>
              <a:rPr lang="en-IE" dirty="0" smtClean="0"/>
              <a:t>KEY </a:t>
            </a:r>
            <a:r>
              <a:rPr lang="en-IE" dirty="0"/>
              <a:t>CHANGES: </a:t>
            </a:r>
            <a:endParaRPr lang="en-IE" dirty="0" smtClean="0"/>
          </a:p>
          <a:p>
            <a:pPr lvl="1"/>
            <a:r>
              <a:rPr lang="en-IE" dirty="0" smtClean="0"/>
              <a:t>"</a:t>
            </a:r>
            <a:r>
              <a:rPr lang="en-IE" dirty="0"/>
              <a:t>Adaptive Battery" prediction</a:t>
            </a:r>
            <a:endParaRPr lang="en-IE" dirty="0" smtClean="0"/>
          </a:p>
          <a:p>
            <a:pPr lvl="1"/>
            <a:r>
              <a:rPr lang="en-IE" dirty="0" smtClean="0"/>
              <a:t>Several </a:t>
            </a:r>
            <a:r>
              <a:rPr lang="en-IE" dirty="0"/>
              <a:t>security changes </a:t>
            </a:r>
            <a:endParaRPr lang="en-IE" dirty="0" smtClean="0"/>
          </a:p>
          <a:p>
            <a:pPr lvl="1"/>
            <a:r>
              <a:rPr lang="en-IE" dirty="0" smtClean="0"/>
              <a:t>Performance Improvements</a:t>
            </a:r>
          </a:p>
          <a:p>
            <a:pPr lvl="1"/>
            <a:r>
              <a:rPr lang="en-IE" dirty="0" smtClean="0"/>
              <a:t>Apples Maps rebuilt</a:t>
            </a:r>
          </a:p>
        </p:txBody>
      </p:sp>
      <p:sp>
        <p:nvSpPr>
          <p:cNvPr id="3" name="Title 2"/>
          <p:cNvSpPr>
            <a:spLocks noGrp="1"/>
          </p:cNvSpPr>
          <p:nvPr>
            <p:ph type="title"/>
          </p:nvPr>
        </p:nvSpPr>
        <p:spPr/>
        <p:txBody>
          <a:bodyPr/>
          <a:lstStyle/>
          <a:p>
            <a:r>
              <a:rPr lang="en-IE" dirty="0" smtClean="0"/>
              <a:t>iOS 12</a:t>
            </a:r>
            <a:endParaRPr lang="en-IE" dirty="0"/>
          </a:p>
        </p:txBody>
      </p:sp>
    </p:spTree>
    <p:extLst>
      <p:ext uri="{BB962C8B-B14F-4D97-AF65-F5344CB8AC3E}">
        <p14:creationId xmlns:p14="http://schemas.microsoft.com/office/powerpoint/2010/main" val="38994997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114</TotalTime>
  <Words>845</Words>
  <Application>Microsoft Office PowerPoint</Application>
  <PresentationFormat>On-screen Show (4:3)</PresentationFormat>
  <Paragraphs>100</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Lucida Sans Unicode</vt:lpstr>
      <vt:lpstr>Verdana</vt:lpstr>
      <vt:lpstr>Wingdings 2</vt:lpstr>
      <vt:lpstr>Wingdings 3</vt:lpstr>
      <vt:lpstr>Concourse</vt:lpstr>
      <vt:lpstr>Operating Systems 1: 2018-2019 News</vt:lpstr>
      <vt:lpstr>Contents</vt:lpstr>
      <vt:lpstr>Windows 10.5</vt:lpstr>
      <vt:lpstr>Windows 10.5</vt:lpstr>
      <vt:lpstr>Windows 10.5 </vt:lpstr>
      <vt:lpstr>Android 9</vt:lpstr>
      <vt:lpstr>Android 9</vt:lpstr>
      <vt:lpstr>Android 9</vt:lpstr>
      <vt:lpstr>iOS 12</vt:lpstr>
      <vt:lpstr>iOS 12</vt:lpstr>
      <vt:lpstr>iOS 12</vt:lpstr>
      <vt:lpstr>macOS 10.14</vt:lpstr>
      <vt:lpstr>macOS 10.14</vt:lpstr>
      <vt:lpstr>macOS 10.14</vt:lpstr>
      <vt:lpstr>Linux 5</vt:lpstr>
      <vt:lpstr>Linux 5</vt:lpstr>
      <vt:lpstr>Linux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CMPU1022 Operating Systems 1</dc:title>
  <dc:creator>Damian Gordon</dc:creator>
  <cp:lastModifiedBy>Damian Gordon</cp:lastModifiedBy>
  <cp:revision>12</cp:revision>
  <dcterms:created xsi:type="dcterms:W3CDTF">2015-01-19T19:52:08Z</dcterms:created>
  <dcterms:modified xsi:type="dcterms:W3CDTF">2019-01-29T17:13:11Z</dcterms:modified>
</cp:coreProperties>
</file>