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330" r:id="rId3"/>
    <p:sldId id="333" r:id="rId4"/>
    <p:sldId id="334" r:id="rId5"/>
    <p:sldId id="335" r:id="rId6"/>
    <p:sldId id="336" r:id="rId7"/>
    <p:sldId id="331" r:id="rId8"/>
    <p:sldId id="337" r:id="rId9"/>
    <p:sldId id="332" r:id="rId10"/>
    <p:sldId id="338" r:id="rId11"/>
    <p:sldId id="33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4E6"/>
    <a:srgbClr val="B5E9F4"/>
    <a:srgbClr val="000000"/>
    <a:srgbClr val="FF6600"/>
    <a:srgbClr val="8C003C"/>
    <a:srgbClr val="8C0049"/>
    <a:srgbClr val="8C001A"/>
    <a:srgbClr val="993366"/>
    <a:srgbClr val="9E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08/02/2016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08/02/2016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08/02/2016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08/02/2016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08/02/2016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08/02/2016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Issues with Lab 1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42367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 smtClean="0"/>
              <a:t>Forgot </a:t>
            </a:r>
            <a:r>
              <a:rPr lang="en-IE" dirty="0" smtClean="0"/>
              <a:t>to list three classmates you talked to</a:t>
            </a:r>
          </a:p>
          <a:p>
            <a:pPr lvl="1"/>
            <a:r>
              <a:rPr lang="en-IE" dirty="0" smtClean="0"/>
              <a:t>Some complained that they couldn’t talk to classmates because they were doing it at the weekend! And the lab wasn’t mandatory</a:t>
            </a:r>
            <a:r>
              <a:rPr lang="en-IE" dirty="0" smtClean="0"/>
              <a:t>!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Other issues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9750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Late </a:t>
            </a:r>
            <a:r>
              <a:rPr lang="en-IE" dirty="0" smtClean="0"/>
              <a:t>submission, thought it was due at midnight</a:t>
            </a:r>
            <a:r>
              <a:rPr lang="en-IE" dirty="0"/>
              <a:t> </a:t>
            </a:r>
            <a:r>
              <a:rPr lang="en-IE" dirty="0" smtClean="0"/>
              <a:t>– it wasn’t (read the lab carefully).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Other issues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9750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 smtClean="0"/>
              <a:t>Couldn’t create the blog – you should have come to the lab</a:t>
            </a:r>
            <a:r>
              <a:rPr lang="en-IE" dirty="0" smtClean="0"/>
              <a:t>.</a:t>
            </a:r>
          </a:p>
          <a:p>
            <a:pPr lvl="0"/>
            <a:endParaRPr lang="en-IE" dirty="0"/>
          </a:p>
          <a:p>
            <a:pPr lvl="0"/>
            <a:r>
              <a:rPr lang="en-IE" i="1" dirty="0" smtClean="0"/>
              <a:t>Incognito window</a:t>
            </a:r>
            <a:endParaRPr lang="en-IE" i="1" dirty="0" smtClean="0"/>
          </a:p>
          <a:p>
            <a:pPr lvl="0"/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Blog issues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3512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 smtClean="0"/>
              <a:t>No </a:t>
            </a:r>
            <a:r>
              <a:rPr lang="en-IE" dirty="0" smtClean="0"/>
              <a:t>access granted to me to read the blog – privacy settings</a:t>
            </a:r>
            <a:r>
              <a:rPr lang="en-IE" dirty="0" smtClean="0"/>
              <a:t>.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Blog issues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3307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 smtClean="0"/>
              <a:t>Wrong </a:t>
            </a:r>
            <a:r>
              <a:rPr lang="en-IE" dirty="0" smtClean="0"/>
              <a:t>blog name</a:t>
            </a:r>
            <a:r>
              <a:rPr lang="en-IE" dirty="0" smtClean="0"/>
              <a:t>.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Blog issues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5981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 smtClean="0"/>
              <a:t>Wrong </a:t>
            </a:r>
            <a:r>
              <a:rPr lang="en-IE" dirty="0" smtClean="0"/>
              <a:t>blog URL</a:t>
            </a:r>
            <a:r>
              <a:rPr lang="en-IE" dirty="0" smtClean="0"/>
              <a:t>.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Blog issues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352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 smtClean="0"/>
              <a:t>No </a:t>
            </a:r>
            <a:r>
              <a:rPr lang="en-IE" dirty="0" smtClean="0"/>
              <a:t>post in blog.</a:t>
            </a:r>
          </a:p>
          <a:p>
            <a:pPr lvl="0"/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Blog issues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1961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 smtClean="0"/>
              <a:t>Forgot to do </a:t>
            </a:r>
            <a:r>
              <a:rPr lang="en-IE" dirty="0" smtClean="0"/>
              <a:t>it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VARK issues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5668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 smtClean="0"/>
              <a:t>Left </a:t>
            </a:r>
            <a:r>
              <a:rPr lang="en-IE" dirty="0" smtClean="0"/>
              <a:t>out the last line:</a:t>
            </a:r>
          </a:p>
          <a:p>
            <a:pPr lvl="0"/>
            <a:endParaRPr lang="en-IE" dirty="0" smtClean="0"/>
          </a:p>
          <a:p>
            <a:pPr lvl="1"/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Visual X</a:t>
            </a:r>
          </a:p>
          <a:p>
            <a:pPr lvl="1"/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Auditory X</a:t>
            </a:r>
          </a:p>
          <a:p>
            <a:pPr lvl="1"/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Read/Write X</a:t>
            </a:r>
          </a:p>
          <a:p>
            <a:pPr lvl="1"/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Kinaesthetic X</a:t>
            </a:r>
          </a:p>
          <a:p>
            <a:pPr lvl="1"/>
            <a:r>
              <a:rPr lang="en-IE" b="1" dirty="0" smtClean="0"/>
              <a:t>You have a XXXXXXXXXX learning preference (XXX)</a:t>
            </a:r>
          </a:p>
          <a:p>
            <a:pPr lvl="0"/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VARK issues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1844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 smtClean="0"/>
              <a:t>Forgot to add reasons for ordering of </a:t>
            </a:r>
            <a:r>
              <a:rPr lang="en-IE" dirty="0" smtClean="0"/>
              <a:t>items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Other issues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0273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1582</TotalTime>
  <Words>151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Issues with Lab 1</vt:lpstr>
      <vt:lpstr>Blog issues</vt:lpstr>
      <vt:lpstr>Blog issues</vt:lpstr>
      <vt:lpstr>Blog issues</vt:lpstr>
      <vt:lpstr>Blog issues</vt:lpstr>
      <vt:lpstr>Blog issues</vt:lpstr>
      <vt:lpstr>VARK issues</vt:lpstr>
      <vt:lpstr>VARK issues</vt:lpstr>
      <vt:lpstr>Other issues</vt:lpstr>
      <vt:lpstr>Other issues</vt:lpstr>
      <vt:lpstr>Other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CMPU1022 Operating Systems 1</dc:title>
  <dc:creator>Damian Gordon</dc:creator>
  <cp:lastModifiedBy>DIT</cp:lastModifiedBy>
  <cp:revision>125</cp:revision>
  <dcterms:created xsi:type="dcterms:W3CDTF">2015-01-19T19:52:08Z</dcterms:created>
  <dcterms:modified xsi:type="dcterms:W3CDTF">2016-02-08T16:19:56Z</dcterms:modified>
</cp:coreProperties>
</file>