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50" r:id="rId2"/>
    <p:sldId id="351" r:id="rId3"/>
    <p:sldId id="352" r:id="rId4"/>
    <p:sldId id="353" r:id="rId5"/>
    <p:sldId id="354" r:id="rId6"/>
    <p:sldId id="355" r:id="rId7"/>
    <p:sldId id="356" r:id="rId8"/>
    <p:sldId id="3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00CC"/>
    <a:srgbClr val="9966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1DE19-709F-45BB-86C4-C53FD6787161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BB046-8E5F-49FC-A5AE-7B9485E5FA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572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029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735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749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247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572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778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353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483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251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946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445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A2C37-8F1F-45E4-9F09-0C6418E8659E}" type="datetimeFigureOut">
              <a:rPr lang="en-IE" smtClean="0"/>
              <a:t>26/03/2019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90B77-9714-4332-BE7E-1F1231BCB1E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222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map.org/" TargetMode="External"/><Relationship Id="rId2" Type="http://schemas.openxmlformats.org/officeDocument/2006/relationships/hyperlink" Target="https://www.rapid7.com/products/nexpos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tscantools.com/" TargetMode="External"/><Relationship Id="rId2" Type="http://schemas.openxmlformats.org/officeDocument/2006/relationships/hyperlink" Target="https://www.kali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ourceforge.net/projects/snare/" TargetMode="External"/><Relationship Id="rId2" Type="http://schemas.openxmlformats.org/officeDocument/2006/relationships/hyperlink" Target="https://sourceforge.net/projects/portsentryct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8775"/>
            <a:ext cx="7772400" cy="1470025"/>
          </a:xfrm>
        </p:spPr>
        <p:txBody>
          <a:bodyPr/>
          <a:lstStyle/>
          <a:p>
            <a:r>
              <a:rPr lang="en-IE" dirty="0" smtClean="0"/>
              <a:t>Hacking Linux and </a:t>
            </a:r>
            <a:r>
              <a:rPr lang="en-IE" dirty="0" err="1" smtClean="0"/>
              <a:t>MacOS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248544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Damian Gordon</a:t>
            </a:r>
            <a:endParaRPr lang="en-IE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204864"/>
            <a:ext cx="1815255" cy="21772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88840"/>
            <a:ext cx="2150368" cy="215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6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System Vulnerabilities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r>
              <a:rPr lang="en-IE" dirty="0" smtClean="0"/>
              <a:t>Typical impacts are:</a:t>
            </a:r>
          </a:p>
          <a:p>
            <a:pPr lvl="1"/>
            <a:r>
              <a:rPr lang="en-IE" dirty="0" smtClean="0"/>
              <a:t>Leaks of information</a:t>
            </a:r>
          </a:p>
          <a:p>
            <a:pPr lvl="1"/>
            <a:r>
              <a:rPr lang="en-IE" dirty="0" smtClean="0"/>
              <a:t>Cracked passwords</a:t>
            </a:r>
          </a:p>
          <a:p>
            <a:pPr lvl="1"/>
            <a:r>
              <a:rPr lang="en-IE" dirty="0" smtClean="0"/>
              <a:t>Corrupted databases</a:t>
            </a:r>
          </a:p>
          <a:p>
            <a:pPr lvl="1"/>
            <a:r>
              <a:rPr lang="en-IE" dirty="0" smtClean="0"/>
              <a:t>Systems taken offline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7897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Hacking Tools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r>
              <a:rPr lang="en-IE" dirty="0" smtClean="0"/>
              <a:t>Rapid7 </a:t>
            </a:r>
            <a:r>
              <a:rPr lang="en-IE" dirty="0" err="1" smtClean="0"/>
              <a:t>Nexpose</a:t>
            </a:r>
            <a:endParaRPr lang="en-IE" dirty="0" smtClean="0"/>
          </a:p>
          <a:p>
            <a:pPr lvl="1"/>
            <a:r>
              <a:rPr lang="en-IE" dirty="0">
                <a:hlinkClick r:id="rId2"/>
              </a:rPr>
              <a:t>https://www.rapid7.com/products/nexpose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 lvl="1"/>
            <a:r>
              <a:rPr lang="en-IE" dirty="0" smtClean="0"/>
              <a:t>Port scanning, OS enumeration</a:t>
            </a:r>
          </a:p>
          <a:p>
            <a:r>
              <a:rPr lang="en-IE" dirty="0" err="1" smtClean="0"/>
              <a:t>Nmap</a:t>
            </a:r>
            <a:endParaRPr lang="en-IE" dirty="0" smtClean="0"/>
          </a:p>
          <a:p>
            <a:pPr lvl="1"/>
            <a:r>
              <a:rPr lang="en-IE" dirty="0">
                <a:hlinkClick r:id="rId3"/>
              </a:rPr>
              <a:t>https://nmap.org</a:t>
            </a:r>
            <a:r>
              <a:rPr lang="en-IE" dirty="0" smtClean="0">
                <a:hlinkClick r:id="rId3"/>
              </a:rPr>
              <a:t>/</a:t>
            </a:r>
            <a:endParaRPr lang="en-IE" dirty="0" smtClean="0"/>
          </a:p>
          <a:p>
            <a:pPr lvl="1"/>
            <a:r>
              <a:rPr lang="en-IE" dirty="0"/>
              <a:t>Port scanning, OS enumeration</a:t>
            </a:r>
            <a:endParaRPr lang="en-IE" dirty="0" smtClean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63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Hacking Tools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r>
              <a:rPr lang="en-IE" dirty="0" smtClean="0"/>
              <a:t>Kali Linux</a:t>
            </a:r>
          </a:p>
          <a:p>
            <a:pPr lvl="1"/>
            <a:r>
              <a:rPr lang="en-IE" dirty="0">
                <a:hlinkClick r:id="rId2"/>
              </a:rPr>
              <a:t>https://www.kali.org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 lvl="1"/>
            <a:r>
              <a:rPr lang="en-IE" dirty="0" smtClean="0"/>
              <a:t>Digital </a:t>
            </a:r>
            <a:r>
              <a:rPr lang="en-IE" dirty="0"/>
              <a:t>forensics and penetration testing</a:t>
            </a:r>
            <a:endParaRPr lang="en-IE" dirty="0" smtClean="0"/>
          </a:p>
          <a:p>
            <a:r>
              <a:rPr lang="en-IE" dirty="0" err="1" smtClean="0"/>
              <a:t>NetScanTools</a:t>
            </a:r>
            <a:r>
              <a:rPr lang="en-IE" dirty="0" smtClean="0"/>
              <a:t> Pro</a:t>
            </a:r>
          </a:p>
          <a:p>
            <a:pPr lvl="1"/>
            <a:r>
              <a:rPr lang="en-IE" dirty="0">
                <a:hlinkClick r:id="rId3"/>
              </a:rPr>
              <a:t>https://</a:t>
            </a:r>
            <a:r>
              <a:rPr lang="en-IE" dirty="0" smtClean="0">
                <a:hlinkClick r:id="rId3"/>
              </a:rPr>
              <a:t>www.netscantools.com</a:t>
            </a:r>
            <a:endParaRPr lang="en-IE" dirty="0" smtClean="0"/>
          </a:p>
          <a:p>
            <a:pPr lvl="1"/>
            <a:r>
              <a:rPr lang="en-IE" dirty="0" smtClean="0"/>
              <a:t>Port scanning, OS enumeration</a:t>
            </a:r>
          </a:p>
        </p:txBody>
      </p:sp>
    </p:spTree>
    <p:extLst>
      <p:ext uri="{BB962C8B-B14F-4D97-AF65-F5344CB8AC3E}">
        <p14:creationId xmlns:p14="http://schemas.microsoft.com/office/powerpoint/2010/main" val="236847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Countermeasures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Linux has a built-in firewall called </a:t>
            </a:r>
            <a:r>
              <a:rPr lang="en-IE" dirty="0" err="1" smtClean="0"/>
              <a:t>iptables</a:t>
            </a:r>
            <a:r>
              <a:rPr lang="en-IE" dirty="0" smtClean="0"/>
              <a:t>, and its successor </a:t>
            </a:r>
            <a:r>
              <a:rPr lang="en-IE" dirty="0" err="1" smtClean="0"/>
              <a:t>nftables</a:t>
            </a:r>
            <a:r>
              <a:rPr lang="en-IE" dirty="0" smtClean="0"/>
              <a:t>.</a:t>
            </a:r>
          </a:p>
          <a:p>
            <a:r>
              <a:rPr lang="en-IE" dirty="0" smtClean="0"/>
              <a:t>Intrusion Prevention Systems (IPS) like </a:t>
            </a:r>
            <a:r>
              <a:rPr lang="en-IE" dirty="0" err="1" smtClean="0"/>
              <a:t>PortSentry</a:t>
            </a:r>
            <a:endParaRPr lang="en-IE" dirty="0" smtClean="0"/>
          </a:p>
          <a:p>
            <a:pPr lvl="1"/>
            <a:r>
              <a:rPr lang="en-IE" dirty="0">
                <a:hlinkClick r:id="rId2"/>
              </a:rPr>
              <a:t>https://sourceforge.net/projects/portsentryctl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 lvl="1"/>
            <a:endParaRPr lang="en-IE" dirty="0"/>
          </a:p>
          <a:p>
            <a:r>
              <a:rPr lang="en-IE" dirty="0" smtClean="0"/>
              <a:t>Audit tools like SNARE(System </a:t>
            </a:r>
            <a:r>
              <a:rPr lang="en-IE" dirty="0" err="1"/>
              <a:t>iNtrusion</a:t>
            </a:r>
            <a:r>
              <a:rPr lang="en-IE" dirty="0"/>
              <a:t> Analysis and Reporting Environment</a:t>
            </a:r>
            <a:r>
              <a:rPr lang="en-IE" dirty="0" smtClean="0"/>
              <a:t>)</a:t>
            </a:r>
          </a:p>
          <a:p>
            <a:pPr lvl="1"/>
            <a:r>
              <a:rPr lang="en-IE" dirty="0">
                <a:hlinkClick r:id="rId3"/>
              </a:rPr>
              <a:t>https://sourceforge.net/projects/snare</a:t>
            </a:r>
            <a:r>
              <a:rPr lang="en-IE" dirty="0" smtClean="0">
                <a:hlinkClick r:id="rId3"/>
              </a:rPr>
              <a:t>/</a:t>
            </a:r>
            <a:endParaRPr lang="en-IE" dirty="0" smtClean="0"/>
          </a:p>
          <a:p>
            <a:pPr lvl="1"/>
            <a:endParaRPr lang="en-IE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78137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File Sharing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Linux </a:t>
            </a:r>
            <a:r>
              <a:rPr lang="en-IE" dirty="0" smtClean="0"/>
              <a:t>uses NFS (Network File System) to share files across the network.</a:t>
            </a:r>
          </a:p>
          <a:p>
            <a:r>
              <a:rPr lang="en-IE" dirty="0" smtClean="0"/>
              <a:t>This means it is vulnerable to attacks.</a:t>
            </a:r>
          </a:p>
          <a:p>
            <a:r>
              <a:rPr lang="en-IE" dirty="0" smtClean="0"/>
              <a:t>If hackers can get access to this directory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/exports/ </a:t>
            </a:r>
            <a:r>
              <a:rPr lang="en-IE" dirty="0" smtClean="0"/>
              <a:t>they can take full control of the system.</a:t>
            </a:r>
          </a:p>
          <a:p>
            <a:r>
              <a:rPr lang="en-IE" dirty="0" smtClean="0"/>
              <a:t>You have to make sure it is safe.</a:t>
            </a:r>
            <a:endParaRPr lang="en-IE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10707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File Sharing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You should also monitor traffic using the firewall, port 111 is for NFS.</a:t>
            </a:r>
          </a:p>
          <a:p>
            <a:r>
              <a:rPr lang="en-IE" dirty="0" smtClean="0"/>
              <a:t>Use both blacklists and whitelists to limit access to hosts.</a:t>
            </a:r>
          </a:p>
          <a:p>
            <a:r>
              <a:rPr lang="en-IE" dirty="0"/>
              <a:t> </a:t>
            </a:r>
            <a:r>
              <a:rPr lang="en-IE" dirty="0" smtClean="0"/>
              <a:t>Make sure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/exports/ </a:t>
            </a:r>
            <a:r>
              <a:rPr lang="en-IE" dirty="0" smtClean="0"/>
              <a:t>and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/hosts/</a:t>
            </a:r>
            <a:r>
              <a:rPr lang="en-IE" dirty="0" smtClean="0"/>
              <a:t> are configured properly.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6918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Distribution Updates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In Linux, different distributions have different tools:</a:t>
            </a:r>
            <a:endParaRPr lang="en-IE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960223"/>
              </p:ext>
            </p:extLst>
          </p:nvPr>
        </p:nvGraphicFramePr>
        <p:xfrm>
          <a:off x="647564" y="2348880"/>
          <a:ext cx="7848872" cy="3510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282">
                  <a:extLst>
                    <a:ext uri="{9D8B030D-6E8A-4147-A177-3AD203B41FA5}">
                      <a16:colId xmlns:a16="http://schemas.microsoft.com/office/drawing/2014/main" val="2184924185"/>
                    </a:ext>
                  </a:extLst>
                </a:gridCol>
                <a:gridCol w="2446059">
                  <a:extLst>
                    <a:ext uri="{9D8B030D-6E8A-4147-A177-3AD203B41FA5}">
                      <a16:colId xmlns:a16="http://schemas.microsoft.com/office/drawing/2014/main" val="2588993063"/>
                    </a:ext>
                  </a:extLst>
                </a:gridCol>
                <a:gridCol w="3845531">
                  <a:extLst>
                    <a:ext uri="{9D8B030D-6E8A-4147-A177-3AD203B41FA5}">
                      <a16:colId xmlns:a16="http://schemas.microsoft.com/office/drawing/2014/main" val="3768251894"/>
                    </a:ext>
                  </a:extLst>
                </a:gridCol>
              </a:tblGrid>
              <a:tr h="475253">
                <a:tc>
                  <a:txBody>
                    <a:bodyPr/>
                    <a:lstStyle/>
                    <a:p>
                      <a:r>
                        <a:rPr lang="en-IE" dirty="0" smtClean="0"/>
                        <a:t>Distribution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Tool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538634"/>
                  </a:ext>
                </a:extLst>
              </a:tr>
              <a:tr h="475253">
                <a:tc rowSpan="2">
                  <a:txBody>
                    <a:bodyPr/>
                    <a:lstStyle/>
                    <a:p>
                      <a:r>
                        <a:rPr lang="en-IE" dirty="0" smtClean="0"/>
                        <a:t>Red </a:t>
                      </a:r>
                      <a:r>
                        <a:rPr lang="en-IE" dirty="0" smtClean="0"/>
                        <a:t>Hat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RPM Packet</a:t>
                      </a:r>
                      <a:r>
                        <a:rPr lang="en-IE" baseline="0" dirty="0" smtClean="0"/>
                        <a:t> Manager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Free and open-source package management system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95103"/>
                  </a:ext>
                </a:extLst>
              </a:tr>
              <a:tr h="47525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Up2date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Downloads and installs new software and upgrades the operating system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370757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Debian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Dpkg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Used for installing, updating and deleting</a:t>
                      </a:r>
                      <a:r>
                        <a:rPr lang="en-IE" baseline="0" dirty="0" smtClean="0"/>
                        <a:t> packages</a:t>
                      </a:r>
                      <a:endParaRPr lang="en-IE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432580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r>
                        <a:rPr lang="en-IE" dirty="0" smtClean="0"/>
                        <a:t>Slackware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err="1" smtClean="0"/>
                        <a:t>Pkgtool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Used for installing, updating and deleting</a:t>
                      </a:r>
                      <a:r>
                        <a:rPr lang="en-IE" baseline="0" dirty="0" smtClean="0"/>
                        <a:t> packages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646613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r>
                        <a:rPr lang="en-IE" dirty="0" smtClean="0"/>
                        <a:t>SUSE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Yast2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A setup and configuration tool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888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0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</TotalTime>
  <Words>267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Hacking Linux and MacOS</vt:lpstr>
      <vt:lpstr>System Vulnerabilities</vt:lpstr>
      <vt:lpstr>Hacking Tools</vt:lpstr>
      <vt:lpstr>Hacking Tools</vt:lpstr>
      <vt:lpstr>Countermeasures</vt:lpstr>
      <vt:lpstr>File Sharing</vt:lpstr>
      <vt:lpstr>File Sharing</vt:lpstr>
      <vt:lpstr>Distribution Updates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Gordon</dc:creator>
  <cp:lastModifiedBy>Damian Gordon</cp:lastModifiedBy>
  <cp:revision>107</cp:revision>
  <dcterms:created xsi:type="dcterms:W3CDTF">2015-01-20T22:21:56Z</dcterms:created>
  <dcterms:modified xsi:type="dcterms:W3CDTF">2019-03-27T01:10:52Z</dcterms:modified>
</cp:coreProperties>
</file>