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56" r:id="rId2"/>
    <p:sldId id="299" r:id="rId3"/>
    <p:sldId id="257" r:id="rId4"/>
    <p:sldId id="259" r:id="rId5"/>
    <p:sldId id="272" r:id="rId6"/>
    <p:sldId id="258" r:id="rId7"/>
    <p:sldId id="265" r:id="rId8"/>
    <p:sldId id="266" r:id="rId9"/>
    <p:sldId id="262" r:id="rId10"/>
    <p:sldId id="267" r:id="rId11"/>
    <p:sldId id="261" r:id="rId12"/>
    <p:sldId id="268" r:id="rId13"/>
    <p:sldId id="269" r:id="rId14"/>
    <p:sldId id="263" r:id="rId15"/>
    <p:sldId id="270" r:id="rId16"/>
    <p:sldId id="264" r:id="rId17"/>
    <p:sldId id="271" r:id="rId18"/>
    <p:sldId id="273" r:id="rId19"/>
    <p:sldId id="284" r:id="rId20"/>
    <p:sldId id="286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7" r:id="rId32"/>
    <p:sldId id="260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FF993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54E32-3653-456A-8D8F-93B5499CA95D}" type="datetimeFigureOut">
              <a:rPr lang="en-IE" smtClean="0"/>
              <a:t>11/02/2019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3FA23-5415-42D6-B88F-68AFF45B09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08297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https://hypem.com/download/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3FA23-5415-42D6-B88F-68AFF45B09A7}" type="slidenum">
              <a:rPr lang="en-IE" smtClean="0"/>
              <a:t>33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29854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https://hypem.com/download/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3FA23-5415-42D6-B88F-68AFF45B09A7}" type="slidenum">
              <a:rPr lang="en-IE" smtClean="0"/>
              <a:t>42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230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https://hypem.com/download/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3FA23-5415-42D6-B88F-68AFF45B09A7}" type="slidenum">
              <a:rPr lang="en-IE" smtClean="0"/>
              <a:t>34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60410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https://hypem.com/download/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3FA23-5415-42D6-B88F-68AFF45B09A7}" type="slidenum">
              <a:rPr lang="en-IE" smtClean="0"/>
              <a:t>35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18843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https://hypem.com/download/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3FA23-5415-42D6-B88F-68AFF45B09A7}" type="slidenum">
              <a:rPr lang="en-IE" smtClean="0"/>
              <a:t>36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49541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https://hypem.com/download/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3FA23-5415-42D6-B88F-68AFF45B09A7}" type="slidenum">
              <a:rPr lang="en-IE" smtClean="0"/>
              <a:t>37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50093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https://hypem.com/download/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3FA23-5415-42D6-B88F-68AFF45B09A7}" type="slidenum">
              <a:rPr lang="en-IE" smtClean="0"/>
              <a:t>38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71041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https://hypem.com/download/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3FA23-5415-42D6-B88F-68AFF45B09A7}" type="slidenum">
              <a:rPr lang="en-IE" smtClean="0"/>
              <a:t>39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0391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https://hypem.com/download/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3FA23-5415-42D6-B88F-68AFF45B09A7}" type="slidenum">
              <a:rPr lang="en-IE" smtClean="0"/>
              <a:t>40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52222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https://hypem.com/download/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3FA23-5415-42D6-B88F-68AFF45B09A7}" type="slidenum">
              <a:rPr lang="en-IE" smtClean="0"/>
              <a:t>41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683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11/02/2019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11/02/2019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11/02/2019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11/02/2019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11/02/2019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11/02/2019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11/02/2019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11/02/2019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11/02/2019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5117C9C-4760-45F1-84CC-7009737AD252}" type="datetimeFigureOut">
              <a:rPr lang="en-IE" smtClean="0"/>
              <a:t>11/02/2019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11/02/2019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11/02/2019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Google Hacking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423678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Damian OR Gordon</a:t>
            </a:r>
          </a:p>
          <a:p>
            <a:r>
              <a:rPr lang="en-IE" dirty="0" smtClean="0"/>
              <a:t>Damian | Gordon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Basic Searching Operations</a:t>
            </a:r>
          </a:p>
        </p:txBody>
      </p:sp>
      <p:sp>
        <p:nvSpPr>
          <p:cNvPr id="4" name="Up Arrow Callout 3"/>
          <p:cNvSpPr/>
          <p:nvPr/>
        </p:nvSpPr>
        <p:spPr>
          <a:xfrm>
            <a:off x="1475656" y="2700602"/>
            <a:ext cx="2736304" cy="3768101"/>
          </a:xfrm>
          <a:prstGeom prst="upArrowCallout">
            <a:avLst>
              <a:gd name="adj1" fmla="val 10148"/>
              <a:gd name="adj2" fmla="val 17236"/>
              <a:gd name="adj3" fmla="val 25000"/>
              <a:gd name="adj4" fmla="val 463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THESE TWO ARE THE SAME: Search for a page with either the word “Damian” or “Gordon” on it.</a:t>
            </a:r>
            <a:endParaRPr lang="en-IE" dirty="0"/>
          </a:p>
        </p:txBody>
      </p:sp>
      <p:sp>
        <p:nvSpPr>
          <p:cNvPr id="5" name="Rounded Rectangle 4"/>
          <p:cNvSpPr/>
          <p:nvPr/>
        </p:nvSpPr>
        <p:spPr>
          <a:xfrm>
            <a:off x="323528" y="1196752"/>
            <a:ext cx="4464496" cy="1440160"/>
          </a:xfrm>
          <a:prstGeom prst="roundRect">
            <a:avLst/>
          </a:prstGeom>
          <a:noFill/>
          <a:ln w="1047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491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Damian OR Gordon DIT</a:t>
            </a:r>
          </a:p>
          <a:p>
            <a:r>
              <a:rPr lang="en-IE" dirty="0" smtClean="0"/>
              <a:t>(Damian OR Gordon) DIT</a:t>
            </a:r>
          </a:p>
          <a:p>
            <a:pPr marL="109728" indent="0">
              <a:buNone/>
            </a:pPr>
            <a:endParaRPr lang="en-IE" dirty="0" smtClean="0"/>
          </a:p>
          <a:p>
            <a:pPr marL="109728" indent="0">
              <a:buNone/>
            </a:pP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Basic Searching Operations</a:t>
            </a:r>
          </a:p>
        </p:txBody>
      </p:sp>
    </p:spTree>
    <p:extLst>
      <p:ext uri="{BB962C8B-B14F-4D97-AF65-F5344CB8AC3E}">
        <p14:creationId xmlns:p14="http://schemas.microsoft.com/office/powerpoint/2010/main" val="337518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Damian OR Gordon DIT</a:t>
            </a:r>
          </a:p>
          <a:p>
            <a:r>
              <a:rPr lang="en-IE" dirty="0" smtClean="0"/>
              <a:t>(Damian OR Gordon) DIT</a:t>
            </a:r>
          </a:p>
          <a:p>
            <a:pPr marL="109728" indent="0">
              <a:buNone/>
            </a:pPr>
            <a:endParaRPr lang="en-IE" dirty="0" smtClean="0"/>
          </a:p>
          <a:p>
            <a:pPr marL="109728" indent="0">
              <a:buNone/>
            </a:pP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Basic Searching Operations</a:t>
            </a:r>
          </a:p>
        </p:txBody>
      </p:sp>
      <p:sp>
        <p:nvSpPr>
          <p:cNvPr id="4" name="Up Arrow Callout 3"/>
          <p:cNvSpPr/>
          <p:nvPr/>
        </p:nvSpPr>
        <p:spPr>
          <a:xfrm>
            <a:off x="827584" y="1916832"/>
            <a:ext cx="2664296" cy="4293203"/>
          </a:xfrm>
          <a:prstGeom prst="upArrowCallout">
            <a:avLst>
              <a:gd name="adj1" fmla="val 10148"/>
              <a:gd name="adj2" fmla="val 17236"/>
              <a:gd name="adj3" fmla="val 25000"/>
              <a:gd name="adj4" fmla="val 463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Search for a page with either of the following: “Damian” or “Gordon DIT” on it.</a:t>
            </a:r>
            <a:endParaRPr lang="en-IE" dirty="0"/>
          </a:p>
        </p:txBody>
      </p:sp>
      <p:sp>
        <p:nvSpPr>
          <p:cNvPr id="5" name="Rounded Rectangle 4"/>
          <p:cNvSpPr/>
          <p:nvPr/>
        </p:nvSpPr>
        <p:spPr>
          <a:xfrm>
            <a:off x="467544" y="1268760"/>
            <a:ext cx="4464496" cy="792088"/>
          </a:xfrm>
          <a:prstGeom prst="roundRect">
            <a:avLst/>
          </a:prstGeom>
          <a:noFill/>
          <a:ln w="1047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7236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Damian OR Gordon DIT</a:t>
            </a:r>
          </a:p>
          <a:p>
            <a:r>
              <a:rPr lang="en-IE" dirty="0" smtClean="0"/>
              <a:t>(Damian OR Gordon) DIT</a:t>
            </a:r>
          </a:p>
          <a:p>
            <a:pPr marL="109728" indent="0">
              <a:buNone/>
            </a:pPr>
            <a:endParaRPr lang="en-IE" dirty="0" smtClean="0"/>
          </a:p>
          <a:p>
            <a:pPr marL="109728" indent="0">
              <a:buNone/>
            </a:pP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Basic Searching Operations</a:t>
            </a:r>
          </a:p>
        </p:txBody>
      </p:sp>
      <p:sp>
        <p:nvSpPr>
          <p:cNvPr id="5" name="Left Arrow Callout 4"/>
          <p:cNvSpPr/>
          <p:nvPr/>
        </p:nvSpPr>
        <p:spPr>
          <a:xfrm>
            <a:off x="5220072" y="908720"/>
            <a:ext cx="3744416" cy="3024336"/>
          </a:xfrm>
          <a:prstGeom prst="leftArrowCallout">
            <a:avLst>
              <a:gd name="adj1" fmla="val 7898"/>
              <a:gd name="adj2" fmla="val 12886"/>
              <a:gd name="adj3" fmla="val 25000"/>
              <a:gd name="adj4" fmla="val 486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Search for a page </a:t>
            </a:r>
            <a:r>
              <a:rPr lang="en-IE" dirty="0" smtClean="0"/>
              <a:t>with the words “Damian” and “DIT” on it; or a page with the phrase “Gordon” and “DIT” on it.</a:t>
            </a:r>
            <a:endParaRPr lang="en-IE" dirty="0"/>
          </a:p>
        </p:txBody>
      </p:sp>
      <p:sp>
        <p:nvSpPr>
          <p:cNvPr id="6" name="Rounded Rectangle 5"/>
          <p:cNvSpPr/>
          <p:nvPr/>
        </p:nvSpPr>
        <p:spPr>
          <a:xfrm>
            <a:off x="755576" y="1799692"/>
            <a:ext cx="4464496" cy="792088"/>
          </a:xfrm>
          <a:prstGeom prst="roundRect">
            <a:avLst/>
          </a:prstGeom>
          <a:noFill/>
          <a:ln w="1047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635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”Damian *” DIT</a:t>
            </a:r>
          </a:p>
          <a:p>
            <a:pPr marL="109728" indent="0">
              <a:buNone/>
            </a:pPr>
            <a:endParaRPr lang="en-IE" dirty="0" smtClean="0"/>
          </a:p>
          <a:p>
            <a:pPr marL="109728" indent="0">
              <a:buNone/>
            </a:pP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Basic Searching Operations</a:t>
            </a:r>
          </a:p>
        </p:txBody>
      </p:sp>
    </p:spTree>
    <p:extLst>
      <p:ext uri="{BB962C8B-B14F-4D97-AF65-F5344CB8AC3E}">
        <p14:creationId xmlns:p14="http://schemas.microsoft.com/office/powerpoint/2010/main" val="392366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”Damian *” DIT</a:t>
            </a:r>
          </a:p>
          <a:p>
            <a:pPr marL="109728" indent="0">
              <a:buNone/>
            </a:pPr>
            <a:endParaRPr lang="en-IE" dirty="0" smtClean="0"/>
          </a:p>
          <a:p>
            <a:pPr marL="109728" indent="0">
              <a:buNone/>
            </a:pP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Basic Searching Operations</a:t>
            </a:r>
          </a:p>
        </p:txBody>
      </p:sp>
      <p:sp>
        <p:nvSpPr>
          <p:cNvPr id="4" name="Up Arrow Callout 3"/>
          <p:cNvSpPr/>
          <p:nvPr/>
        </p:nvSpPr>
        <p:spPr>
          <a:xfrm>
            <a:off x="827584" y="1916832"/>
            <a:ext cx="2664296" cy="4293203"/>
          </a:xfrm>
          <a:prstGeom prst="upArrowCallout">
            <a:avLst>
              <a:gd name="adj1" fmla="val 10148"/>
              <a:gd name="adj2" fmla="val 17236"/>
              <a:gd name="adj3" fmla="val 25000"/>
              <a:gd name="adj4" fmla="val 463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Search for a page with the word “Damian” followed by any other word, and the page must also have “DIT”.</a:t>
            </a:r>
            <a:endParaRPr lang="en-IE" dirty="0"/>
          </a:p>
        </p:txBody>
      </p:sp>
      <p:sp>
        <p:nvSpPr>
          <p:cNvPr id="5" name="Rounded Rectangle 4"/>
          <p:cNvSpPr/>
          <p:nvPr/>
        </p:nvSpPr>
        <p:spPr>
          <a:xfrm>
            <a:off x="323528" y="1268760"/>
            <a:ext cx="4464496" cy="792088"/>
          </a:xfrm>
          <a:prstGeom prst="roundRect">
            <a:avLst/>
          </a:prstGeom>
          <a:noFill/>
          <a:ln w="1047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5791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"</a:t>
            </a:r>
            <a:r>
              <a:rPr lang="en-IE" dirty="0"/>
              <a:t>Damian Gordon" 2015..2018</a:t>
            </a:r>
            <a:endParaRPr lang="en-IE" dirty="0" smtClean="0"/>
          </a:p>
          <a:p>
            <a:pPr marL="109728" indent="0">
              <a:buNone/>
            </a:pP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Basic Searching Operations</a:t>
            </a:r>
          </a:p>
        </p:txBody>
      </p:sp>
    </p:spTree>
    <p:extLst>
      <p:ext uri="{BB962C8B-B14F-4D97-AF65-F5344CB8AC3E}">
        <p14:creationId xmlns:p14="http://schemas.microsoft.com/office/powerpoint/2010/main" val="45484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"</a:t>
            </a:r>
            <a:r>
              <a:rPr lang="en-IE" dirty="0"/>
              <a:t>Damian Gordon" 2015..2018</a:t>
            </a:r>
            <a:endParaRPr lang="en-IE" dirty="0" smtClean="0"/>
          </a:p>
          <a:p>
            <a:pPr marL="109728" indent="0">
              <a:buNone/>
            </a:pP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Basic Searching Operations</a:t>
            </a:r>
          </a:p>
        </p:txBody>
      </p:sp>
      <p:sp>
        <p:nvSpPr>
          <p:cNvPr id="4" name="Up Arrow Callout 3"/>
          <p:cNvSpPr/>
          <p:nvPr/>
        </p:nvSpPr>
        <p:spPr>
          <a:xfrm>
            <a:off x="827584" y="1916832"/>
            <a:ext cx="2664296" cy="4293203"/>
          </a:xfrm>
          <a:prstGeom prst="upArrowCallout">
            <a:avLst>
              <a:gd name="adj1" fmla="val 10148"/>
              <a:gd name="adj2" fmla="val 17236"/>
              <a:gd name="adj3" fmla="val 25000"/>
              <a:gd name="adj4" fmla="val 463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Search for a page with the phrase “Damian Gordon”, and the page must also have “2015”, “2016”, “2017”, and “2018”.</a:t>
            </a:r>
            <a:endParaRPr lang="en-IE" dirty="0"/>
          </a:p>
        </p:txBody>
      </p:sp>
      <p:sp>
        <p:nvSpPr>
          <p:cNvPr id="5" name="Rounded Rectangle 4"/>
          <p:cNvSpPr/>
          <p:nvPr/>
        </p:nvSpPr>
        <p:spPr>
          <a:xfrm>
            <a:off x="755576" y="1268760"/>
            <a:ext cx="5544616" cy="792088"/>
          </a:xfrm>
          <a:prstGeom prst="roundRect">
            <a:avLst/>
          </a:prstGeom>
          <a:noFill/>
          <a:ln w="1047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085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8134672" cy="1829761"/>
          </a:xfrm>
        </p:spPr>
        <p:txBody>
          <a:bodyPr>
            <a:normAutofit/>
          </a:bodyPr>
          <a:lstStyle/>
          <a:p>
            <a:r>
              <a:rPr lang="en-IE" sz="4400" dirty="0" smtClean="0"/>
              <a:t>Advanced Search Operations</a:t>
            </a:r>
            <a:endParaRPr lang="en-IE" sz="4400" dirty="0"/>
          </a:p>
        </p:txBody>
      </p:sp>
    </p:spTree>
    <p:extLst>
      <p:ext uri="{BB962C8B-B14F-4D97-AF65-F5344CB8AC3E}">
        <p14:creationId xmlns:p14="http://schemas.microsoft.com/office/powerpoint/2010/main" val="70420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site:www.damiantgordon.com</a:t>
            </a:r>
            <a:endParaRPr lang="en-IE" dirty="0" smtClean="0"/>
          </a:p>
          <a:p>
            <a:pPr marL="109728" indent="0">
              <a:buNone/>
            </a:pP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Advanced </a:t>
            </a:r>
            <a:r>
              <a:rPr lang="en-IE" dirty="0"/>
              <a:t>Searching Operations</a:t>
            </a:r>
          </a:p>
        </p:txBody>
      </p:sp>
    </p:spTree>
    <p:extLst>
      <p:ext uri="{BB962C8B-B14F-4D97-AF65-F5344CB8AC3E}">
        <p14:creationId xmlns:p14="http://schemas.microsoft.com/office/powerpoint/2010/main" val="233705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index of /</a:t>
            </a:r>
            <a:r>
              <a:rPr lang="en-IE" dirty="0" err="1"/>
              <a:t>passwd</a:t>
            </a:r>
            <a:endParaRPr lang="en-IE" dirty="0"/>
          </a:p>
          <a:p>
            <a:r>
              <a:rPr lang="en-IE" dirty="0" smtClean="0"/>
              <a:t>index </a:t>
            </a:r>
            <a:r>
              <a:rPr lang="en-IE" dirty="0"/>
              <a:t>of /</a:t>
            </a:r>
            <a:r>
              <a:rPr lang="en-IE" dirty="0" smtClean="0"/>
              <a:t>secret</a:t>
            </a:r>
          </a:p>
          <a:p>
            <a:r>
              <a:rPr lang="en-IE" dirty="0"/>
              <a:t>index of /confidential</a:t>
            </a: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Google Hacking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8669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site:www.damiantgordon.com</a:t>
            </a:r>
            <a:endParaRPr lang="en-IE" dirty="0" smtClean="0"/>
          </a:p>
          <a:p>
            <a:pPr marL="109728" indent="0">
              <a:buNone/>
            </a:pP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Advanced </a:t>
            </a:r>
            <a:r>
              <a:rPr lang="en-IE" dirty="0"/>
              <a:t>Searching Operations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55576" y="1268760"/>
            <a:ext cx="5544616" cy="792088"/>
          </a:xfrm>
          <a:prstGeom prst="roundRect">
            <a:avLst/>
          </a:prstGeom>
          <a:noFill/>
          <a:ln w="1047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Up Arrow Callout 4"/>
          <p:cNvSpPr/>
          <p:nvPr/>
        </p:nvSpPr>
        <p:spPr>
          <a:xfrm>
            <a:off x="827584" y="1916832"/>
            <a:ext cx="2664296" cy="4293203"/>
          </a:xfrm>
          <a:prstGeom prst="upArrowCallout">
            <a:avLst>
              <a:gd name="adj1" fmla="val 10148"/>
              <a:gd name="adj2" fmla="val 17236"/>
              <a:gd name="adj3" fmla="val 25000"/>
              <a:gd name="adj4" fmla="val 463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Search only in the </a:t>
            </a:r>
            <a:r>
              <a:rPr lang="en-IE" dirty="0" smtClean="0"/>
              <a:t>site www.damiantgordon.com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7271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/>
              <a:t>i</a:t>
            </a:r>
            <a:r>
              <a:rPr lang="en-IE" dirty="0" err="1" smtClean="0"/>
              <a:t>ntitle</a:t>
            </a:r>
            <a:r>
              <a:rPr lang="en-IE" dirty="0" smtClean="0"/>
              <a:t>:"Damian Gordon”</a:t>
            </a:r>
          </a:p>
          <a:p>
            <a:pPr marL="109728" indent="0">
              <a:buNone/>
            </a:pP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Advanced </a:t>
            </a:r>
            <a:r>
              <a:rPr lang="en-IE" dirty="0"/>
              <a:t>Searching Operations</a:t>
            </a:r>
          </a:p>
        </p:txBody>
      </p:sp>
    </p:spTree>
    <p:extLst>
      <p:ext uri="{BB962C8B-B14F-4D97-AF65-F5344CB8AC3E}">
        <p14:creationId xmlns:p14="http://schemas.microsoft.com/office/powerpoint/2010/main" val="236318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/>
              <a:t>i</a:t>
            </a:r>
            <a:r>
              <a:rPr lang="en-IE" dirty="0" err="1" smtClean="0"/>
              <a:t>ntitle</a:t>
            </a:r>
            <a:r>
              <a:rPr lang="en-IE" dirty="0" smtClean="0"/>
              <a:t>:"Damian Gordon”</a:t>
            </a:r>
          </a:p>
          <a:p>
            <a:pPr marL="109728" indent="0">
              <a:buNone/>
            </a:pP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Advanced </a:t>
            </a:r>
            <a:r>
              <a:rPr lang="en-IE" dirty="0"/>
              <a:t>Searching Operations</a:t>
            </a:r>
          </a:p>
        </p:txBody>
      </p:sp>
      <p:sp>
        <p:nvSpPr>
          <p:cNvPr id="4" name="Up Arrow Callout 3"/>
          <p:cNvSpPr/>
          <p:nvPr/>
        </p:nvSpPr>
        <p:spPr>
          <a:xfrm>
            <a:off x="827584" y="1916832"/>
            <a:ext cx="2664296" cy="4293203"/>
          </a:xfrm>
          <a:prstGeom prst="upArrowCallout">
            <a:avLst>
              <a:gd name="adj1" fmla="val 10148"/>
              <a:gd name="adj2" fmla="val 17236"/>
              <a:gd name="adj3" fmla="val 25000"/>
              <a:gd name="adj4" fmla="val 463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Search only in the page's title for </a:t>
            </a:r>
            <a:r>
              <a:rPr lang="en-IE" dirty="0" smtClean="0"/>
              <a:t>the phrase “Damian Gordon”.</a:t>
            </a:r>
            <a:endParaRPr lang="en-IE" dirty="0"/>
          </a:p>
        </p:txBody>
      </p:sp>
      <p:sp>
        <p:nvSpPr>
          <p:cNvPr id="5" name="Rounded Rectangle 4"/>
          <p:cNvSpPr/>
          <p:nvPr/>
        </p:nvSpPr>
        <p:spPr>
          <a:xfrm>
            <a:off x="755576" y="1268760"/>
            <a:ext cx="5544616" cy="792088"/>
          </a:xfrm>
          <a:prstGeom prst="roundRect">
            <a:avLst/>
          </a:prstGeom>
          <a:noFill/>
          <a:ln w="1047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7207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allintitle:Damian</a:t>
            </a:r>
            <a:r>
              <a:rPr lang="en-IE" dirty="0" smtClean="0"/>
              <a:t> Gordon</a:t>
            </a:r>
          </a:p>
          <a:p>
            <a:pPr marL="109728" indent="0">
              <a:buNone/>
            </a:pP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Advanced </a:t>
            </a:r>
            <a:r>
              <a:rPr lang="en-IE" dirty="0"/>
              <a:t>Searching Operations</a:t>
            </a:r>
          </a:p>
        </p:txBody>
      </p:sp>
    </p:spTree>
    <p:extLst>
      <p:ext uri="{BB962C8B-B14F-4D97-AF65-F5344CB8AC3E}">
        <p14:creationId xmlns:p14="http://schemas.microsoft.com/office/powerpoint/2010/main" val="264124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allintitle:Damian</a:t>
            </a:r>
            <a:r>
              <a:rPr lang="en-IE" dirty="0" smtClean="0"/>
              <a:t> Gordon</a:t>
            </a:r>
          </a:p>
          <a:p>
            <a:pPr marL="109728" indent="0">
              <a:buNone/>
            </a:pP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Advanced </a:t>
            </a:r>
            <a:r>
              <a:rPr lang="en-IE" dirty="0"/>
              <a:t>Searching Operations</a:t>
            </a:r>
          </a:p>
        </p:txBody>
      </p:sp>
      <p:sp>
        <p:nvSpPr>
          <p:cNvPr id="4" name="Up Arrow Callout 3"/>
          <p:cNvSpPr/>
          <p:nvPr/>
        </p:nvSpPr>
        <p:spPr>
          <a:xfrm>
            <a:off x="827584" y="1916832"/>
            <a:ext cx="2664296" cy="4293203"/>
          </a:xfrm>
          <a:prstGeom prst="upArrowCallout">
            <a:avLst>
              <a:gd name="adj1" fmla="val 10148"/>
              <a:gd name="adj2" fmla="val 17236"/>
              <a:gd name="adj3" fmla="val 25000"/>
              <a:gd name="adj4" fmla="val 463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Search only in the page's title for </a:t>
            </a:r>
            <a:r>
              <a:rPr lang="en-IE" dirty="0" smtClean="0"/>
              <a:t>the words “Damian” and “Gordon” (in any order).</a:t>
            </a:r>
            <a:endParaRPr lang="en-IE" dirty="0"/>
          </a:p>
        </p:txBody>
      </p:sp>
      <p:sp>
        <p:nvSpPr>
          <p:cNvPr id="5" name="Rounded Rectangle 4"/>
          <p:cNvSpPr/>
          <p:nvPr/>
        </p:nvSpPr>
        <p:spPr>
          <a:xfrm>
            <a:off x="755576" y="1268760"/>
            <a:ext cx="5544616" cy="792088"/>
          </a:xfrm>
          <a:prstGeom prst="roundRect">
            <a:avLst/>
          </a:prstGeom>
          <a:noFill/>
          <a:ln w="1047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6368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/>
              <a:t>inurl:location</a:t>
            </a: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Advanced </a:t>
            </a:r>
            <a:r>
              <a:rPr lang="en-IE" dirty="0"/>
              <a:t>Searching Operations</a:t>
            </a:r>
          </a:p>
        </p:txBody>
      </p:sp>
    </p:spTree>
    <p:extLst>
      <p:ext uri="{BB962C8B-B14F-4D97-AF65-F5344CB8AC3E}">
        <p14:creationId xmlns:p14="http://schemas.microsoft.com/office/powerpoint/2010/main" val="235096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/>
              <a:t>inurl:location</a:t>
            </a: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Advanced </a:t>
            </a:r>
            <a:r>
              <a:rPr lang="en-IE" dirty="0"/>
              <a:t>Searching Operations</a:t>
            </a:r>
          </a:p>
        </p:txBody>
      </p:sp>
      <p:sp>
        <p:nvSpPr>
          <p:cNvPr id="4" name="Up Arrow Callout 3"/>
          <p:cNvSpPr/>
          <p:nvPr/>
        </p:nvSpPr>
        <p:spPr>
          <a:xfrm>
            <a:off x="827584" y="1916832"/>
            <a:ext cx="2664296" cy="4293203"/>
          </a:xfrm>
          <a:prstGeom prst="upArrowCallout">
            <a:avLst>
              <a:gd name="adj1" fmla="val 10148"/>
              <a:gd name="adj2" fmla="val 17236"/>
              <a:gd name="adj3" fmla="val 25000"/>
              <a:gd name="adj4" fmla="val 463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Search for the </a:t>
            </a:r>
            <a:r>
              <a:rPr lang="en-IE" dirty="0"/>
              <a:t>word </a:t>
            </a:r>
            <a:r>
              <a:rPr lang="en-IE" dirty="0" smtClean="0"/>
              <a:t>“location” in </a:t>
            </a:r>
            <a:r>
              <a:rPr lang="en-IE" dirty="0"/>
              <a:t>the document URL.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55576" y="1268760"/>
            <a:ext cx="5544616" cy="792088"/>
          </a:xfrm>
          <a:prstGeom prst="roundRect">
            <a:avLst/>
          </a:prstGeom>
          <a:noFill/>
          <a:ln w="1047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4737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allinurl:location</a:t>
            </a:r>
            <a:r>
              <a:rPr lang="en-IE" dirty="0" smtClean="0"/>
              <a:t> </a:t>
            </a:r>
            <a:r>
              <a:rPr lang="en-IE" dirty="0" err="1" smtClean="0"/>
              <a:t>wikipedia</a:t>
            </a: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Advanced </a:t>
            </a:r>
            <a:r>
              <a:rPr lang="en-IE" dirty="0"/>
              <a:t>Searching Operations</a:t>
            </a:r>
          </a:p>
        </p:txBody>
      </p:sp>
    </p:spTree>
    <p:extLst>
      <p:ext uri="{BB962C8B-B14F-4D97-AF65-F5344CB8AC3E}">
        <p14:creationId xmlns:p14="http://schemas.microsoft.com/office/powerpoint/2010/main" val="262492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allinurl:location</a:t>
            </a:r>
            <a:r>
              <a:rPr lang="en-IE" dirty="0" smtClean="0"/>
              <a:t> </a:t>
            </a:r>
            <a:r>
              <a:rPr lang="en-IE" dirty="0" err="1" smtClean="0"/>
              <a:t>wikipedia</a:t>
            </a: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Advanced </a:t>
            </a:r>
            <a:r>
              <a:rPr lang="en-IE" dirty="0"/>
              <a:t>Searching Operations</a:t>
            </a:r>
          </a:p>
        </p:txBody>
      </p:sp>
      <p:sp>
        <p:nvSpPr>
          <p:cNvPr id="4" name="Up Arrow Callout 3"/>
          <p:cNvSpPr/>
          <p:nvPr/>
        </p:nvSpPr>
        <p:spPr>
          <a:xfrm>
            <a:off x="827584" y="1916832"/>
            <a:ext cx="2664296" cy="4293203"/>
          </a:xfrm>
          <a:prstGeom prst="upArrowCallout">
            <a:avLst>
              <a:gd name="adj1" fmla="val 10148"/>
              <a:gd name="adj2" fmla="val 17236"/>
              <a:gd name="adj3" fmla="val 25000"/>
              <a:gd name="adj4" fmla="val 463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Search for the words “location” and “</a:t>
            </a:r>
            <a:r>
              <a:rPr lang="en-IE" dirty="0" err="1"/>
              <a:t>w</a:t>
            </a:r>
            <a:r>
              <a:rPr lang="en-IE" dirty="0" err="1" smtClean="0"/>
              <a:t>ikipedia</a:t>
            </a:r>
            <a:r>
              <a:rPr lang="en-IE" dirty="0" smtClean="0"/>
              <a:t>” in </a:t>
            </a:r>
            <a:r>
              <a:rPr lang="en-IE" dirty="0"/>
              <a:t>the document </a:t>
            </a:r>
            <a:r>
              <a:rPr lang="en-IE" dirty="0" smtClean="0"/>
              <a:t>URL (in any order). </a:t>
            </a:r>
            <a:endParaRPr lang="en-IE" dirty="0"/>
          </a:p>
        </p:txBody>
      </p:sp>
      <p:sp>
        <p:nvSpPr>
          <p:cNvPr id="5" name="Rounded Rectangle 4"/>
          <p:cNvSpPr/>
          <p:nvPr/>
        </p:nvSpPr>
        <p:spPr>
          <a:xfrm>
            <a:off x="755576" y="1268760"/>
            <a:ext cx="5544616" cy="792088"/>
          </a:xfrm>
          <a:prstGeom prst="roundRect">
            <a:avLst/>
          </a:prstGeom>
          <a:noFill/>
          <a:ln w="1047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0822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filetype:pdf</a:t>
            </a:r>
            <a:endParaRPr lang="en-I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Advanced </a:t>
            </a:r>
            <a:r>
              <a:rPr lang="en-IE" dirty="0"/>
              <a:t>Searching Operations</a:t>
            </a:r>
          </a:p>
        </p:txBody>
      </p:sp>
    </p:spTree>
    <p:extLst>
      <p:ext uri="{BB962C8B-B14F-4D97-AF65-F5344CB8AC3E}">
        <p14:creationId xmlns:p14="http://schemas.microsoft.com/office/powerpoint/2010/main" val="366205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Google Hacking</a:t>
            </a:r>
            <a:endParaRPr lang="en-IE" dirty="0"/>
          </a:p>
        </p:txBody>
      </p:sp>
      <p:pic>
        <p:nvPicPr>
          <p:cNvPr id="1028" name="Picture 4" descr="51tsidc-xnl-_ac_ul320_sr248320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542" y="1419769"/>
            <a:ext cx="3610915" cy="465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93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/>
              <a:t>filetype:pdf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Advanced </a:t>
            </a:r>
            <a:r>
              <a:rPr lang="en-IE" dirty="0"/>
              <a:t>Searching Operations</a:t>
            </a:r>
          </a:p>
        </p:txBody>
      </p:sp>
      <p:sp>
        <p:nvSpPr>
          <p:cNvPr id="4" name="Up Arrow Callout 3"/>
          <p:cNvSpPr/>
          <p:nvPr/>
        </p:nvSpPr>
        <p:spPr>
          <a:xfrm>
            <a:off x="827584" y="1916832"/>
            <a:ext cx="2664296" cy="4293203"/>
          </a:xfrm>
          <a:prstGeom prst="upArrowCallout">
            <a:avLst>
              <a:gd name="adj1" fmla="val 10148"/>
              <a:gd name="adj2" fmla="val 17236"/>
              <a:gd name="adj3" fmla="val 25000"/>
              <a:gd name="adj4" fmla="val 463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Match only a specific file </a:t>
            </a:r>
            <a:r>
              <a:rPr lang="en-IE" dirty="0" smtClean="0"/>
              <a:t>type, in this case a PDF.</a:t>
            </a:r>
            <a:endParaRPr lang="en-IE" dirty="0"/>
          </a:p>
        </p:txBody>
      </p:sp>
      <p:sp>
        <p:nvSpPr>
          <p:cNvPr id="5" name="Rounded Rectangle 4"/>
          <p:cNvSpPr/>
          <p:nvPr/>
        </p:nvSpPr>
        <p:spPr>
          <a:xfrm>
            <a:off x="755576" y="1268760"/>
            <a:ext cx="5544616" cy="792088"/>
          </a:xfrm>
          <a:prstGeom prst="roundRect">
            <a:avLst/>
          </a:prstGeom>
          <a:noFill/>
          <a:ln w="1047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8256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8134672" cy="1829761"/>
          </a:xfrm>
        </p:spPr>
        <p:txBody>
          <a:bodyPr>
            <a:normAutofit/>
          </a:bodyPr>
          <a:lstStyle/>
          <a:p>
            <a:r>
              <a:rPr lang="en-IE" sz="4400" dirty="0" smtClean="0"/>
              <a:t>Ten Simple Google Hacks</a:t>
            </a:r>
            <a:endParaRPr lang="en-IE" sz="4400" dirty="0"/>
          </a:p>
        </p:txBody>
      </p:sp>
    </p:spTree>
    <p:extLst>
      <p:ext uri="{BB962C8B-B14F-4D97-AF65-F5344CB8AC3E}">
        <p14:creationId xmlns:p14="http://schemas.microsoft.com/office/powerpoint/2010/main" val="219986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E" dirty="0" smtClean="0"/>
          </a:p>
          <a:p>
            <a:r>
              <a:rPr lang="en-IE" dirty="0" smtClean="0"/>
              <a:t>1. </a:t>
            </a:r>
            <a:r>
              <a:rPr lang="en-IE" dirty="0" smtClean="0"/>
              <a:t>To find sites hosted on a server other than the WWW domain:</a:t>
            </a:r>
          </a:p>
          <a:p>
            <a:pPr marL="109728" indent="0">
              <a:buNone/>
            </a:pPr>
            <a:endParaRPr lang="en-IE" dirty="0" smtClean="0"/>
          </a:p>
          <a:p>
            <a:pPr marL="109728" indent="0">
              <a:buNone/>
            </a:pPr>
            <a:endParaRPr lang="en-IE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site:washingtonpost.com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site:www.washingtonpost.com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Google Hacking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2976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E" dirty="0" smtClean="0"/>
          </a:p>
          <a:p>
            <a:r>
              <a:rPr lang="en-IE" dirty="0"/>
              <a:t>2</a:t>
            </a:r>
            <a:r>
              <a:rPr lang="en-IE" dirty="0" smtClean="0"/>
              <a:t>. </a:t>
            </a:r>
            <a:r>
              <a:rPr lang="en-IE" dirty="0" smtClean="0"/>
              <a:t>Search for directory listings:</a:t>
            </a:r>
          </a:p>
          <a:p>
            <a:pPr marL="109728" indent="0">
              <a:buNone/>
            </a:pPr>
            <a:endParaRPr lang="en-IE" dirty="0" smtClean="0"/>
          </a:p>
          <a:p>
            <a:pPr marL="109728" indent="0">
              <a:buNone/>
            </a:pPr>
            <a:endParaRPr lang="en-IE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intitle:index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Google Hacking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8419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E" dirty="0" smtClean="0"/>
          </a:p>
          <a:p>
            <a:r>
              <a:rPr lang="en-IE" dirty="0" smtClean="0"/>
              <a:t>3. </a:t>
            </a:r>
            <a:r>
              <a:rPr lang="en-IE" dirty="0" smtClean="0"/>
              <a:t>Find error warnings:</a:t>
            </a:r>
          </a:p>
          <a:p>
            <a:pPr marL="109728" indent="0">
              <a:buNone/>
            </a:pPr>
            <a:endParaRPr lang="en-IE" dirty="0" smtClean="0"/>
          </a:p>
          <a:p>
            <a:pPr marL="109728" indent="0">
              <a:buNone/>
            </a:pPr>
            <a:endParaRPr lang="en-IE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intitle:error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"access denied for user" "on line"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Google Hacking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497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E" dirty="0" smtClean="0"/>
          </a:p>
          <a:p>
            <a:r>
              <a:rPr lang="en-IE" dirty="0" smtClean="0"/>
              <a:t>4. </a:t>
            </a:r>
            <a:r>
              <a:rPr lang="en-IE" dirty="0" smtClean="0"/>
              <a:t>To find login portals:</a:t>
            </a:r>
          </a:p>
          <a:p>
            <a:pPr marL="109728" indent="0">
              <a:buNone/>
            </a:pPr>
            <a:endParaRPr lang="en-IE" dirty="0" smtClean="0"/>
          </a:p>
          <a:p>
            <a:pPr marL="109728" indent="0">
              <a:buNone/>
            </a:pPr>
            <a:endParaRPr lang="en-IE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login | logon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Google Hacking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7274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E" dirty="0" smtClean="0"/>
          </a:p>
          <a:p>
            <a:r>
              <a:rPr lang="en-IE" dirty="0"/>
              <a:t>5</a:t>
            </a:r>
            <a:r>
              <a:rPr lang="en-IE" dirty="0" smtClean="0"/>
              <a:t>. </a:t>
            </a:r>
            <a:r>
              <a:rPr lang="en-IE" dirty="0" smtClean="0"/>
              <a:t>To search for sites with usernames:</a:t>
            </a:r>
          </a:p>
          <a:p>
            <a:pPr marL="109728" indent="0">
              <a:buNone/>
            </a:pPr>
            <a:endParaRPr lang="en-IE" dirty="0" smtClean="0"/>
          </a:p>
          <a:p>
            <a:pPr marL="109728" indent="0">
              <a:buNone/>
            </a:pPr>
            <a:endParaRPr lang="en-IE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site:XXXXX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employee.ID |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username |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userid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Google Hacking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9973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E" dirty="0" smtClean="0"/>
          </a:p>
          <a:p>
            <a:r>
              <a:rPr lang="en-IE" dirty="0" smtClean="0"/>
              <a:t>6. </a:t>
            </a:r>
            <a:r>
              <a:rPr lang="en-IE" dirty="0" smtClean="0"/>
              <a:t>To search for sites with passwords:</a:t>
            </a:r>
          </a:p>
          <a:p>
            <a:pPr marL="109728" indent="0">
              <a:buNone/>
            </a:pPr>
            <a:endParaRPr lang="en-IE" dirty="0" smtClean="0"/>
          </a:p>
          <a:p>
            <a:pPr marL="109728" indent="0">
              <a:buNone/>
            </a:pPr>
            <a:endParaRPr lang="en-IE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assword | passcode | “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our password is” 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Google Hacking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4617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E" dirty="0" smtClean="0"/>
          </a:p>
          <a:p>
            <a:r>
              <a:rPr lang="en-IE" dirty="0"/>
              <a:t>7</a:t>
            </a:r>
            <a:r>
              <a:rPr lang="en-IE" dirty="0" smtClean="0"/>
              <a:t>. </a:t>
            </a:r>
            <a:r>
              <a:rPr lang="en-IE" dirty="0" smtClean="0"/>
              <a:t>To search for sites with admin:</a:t>
            </a:r>
          </a:p>
          <a:p>
            <a:pPr marL="109728" indent="0">
              <a:buNone/>
            </a:pPr>
            <a:endParaRPr lang="en-IE" dirty="0" smtClean="0"/>
          </a:p>
          <a:p>
            <a:pPr marL="109728" indent="0">
              <a:buNone/>
            </a:pPr>
            <a:endParaRPr lang="en-IE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dmin | administrator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Google Hacking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1864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E" dirty="0" smtClean="0"/>
          </a:p>
          <a:p>
            <a:r>
              <a:rPr lang="en-IE" dirty="0" smtClean="0"/>
              <a:t>8. </a:t>
            </a:r>
            <a:r>
              <a:rPr lang="en-IE" dirty="0" smtClean="0"/>
              <a:t>To search for sites with admin logins:</a:t>
            </a:r>
          </a:p>
          <a:p>
            <a:pPr marL="109728" indent="0">
              <a:buNone/>
            </a:pPr>
            <a:endParaRPr lang="en-IE" dirty="0" smtClean="0"/>
          </a:p>
          <a:p>
            <a:pPr marL="109728" indent="0">
              <a:buNone/>
            </a:pPr>
            <a:endParaRPr lang="en-IE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“admin login”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Google Hacking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6906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Google Hacking</a:t>
            </a:r>
            <a:endParaRPr lang="en-IE" dirty="0"/>
          </a:p>
        </p:txBody>
      </p:sp>
      <p:pic>
        <p:nvPicPr>
          <p:cNvPr id="2052" name="Picture 4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655" y="1417638"/>
            <a:ext cx="7890689" cy="481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21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E" dirty="0" smtClean="0"/>
          </a:p>
          <a:p>
            <a:r>
              <a:rPr lang="en-IE" dirty="0"/>
              <a:t>9</a:t>
            </a:r>
            <a:r>
              <a:rPr lang="en-IE" dirty="0" smtClean="0"/>
              <a:t>. </a:t>
            </a:r>
            <a:r>
              <a:rPr lang="en-IE" dirty="0" smtClean="0"/>
              <a:t>To search for strange logins:</a:t>
            </a:r>
          </a:p>
          <a:p>
            <a:pPr marL="109728" indent="0">
              <a:buNone/>
            </a:pPr>
            <a:endParaRPr lang="en-IE" dirty="0" smtClean="0"/>
          </a:p>
          <a:p>
            <a:pPr marL="109728" indent="0">
              <a:buNone/>
            </a:pPr>
            <a:endParaRPr lang="en-IE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login -html -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htm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-asp -pdf -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cgi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-cfm 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-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shtml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jsp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-php3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Google Hacking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2394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E" dirty="0" smtClean="0"/>
          </a:p>
          <a:p>
            <a:r>
              <a:rPr lang="en-IE" dirty="0" smtClean="0"/>
              <a:t>10. </a:t>
            </a:r>
            <a:r>
              <a:rPr lang="en-IE" dirty="0" smtClean="0"/>
              <a:t>To search for more strange logins:</a:t>
            </a:r>
          </a:p>
          <a:p>
            <a:pPr marL="109728" indent="0">
              <a:buNone/>
            </a:pPr>
            <a:endParaRPr lang="en-IE" dirty="0" smtClean="0"/>
          </a:p>
          <a:p>
            <a:pPr marL="109728" indent="0">
              <a:buNone/>
            </a:pPr>
            <a:endParaRPr lang="en-IE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login -html -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htm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-asp -pdf -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cgi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-cfm 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-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shtml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jsp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-php3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I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aspx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E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Google Hacking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687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E" dirty="0" smtClean="0"/>
          </a:p>
          <a:p>
            <a:r>
              <a:rPr lang="en-IE" dirty="0" smtClean="0"/>
              <a:t>BONUS HACK. </a:t>
            </a:r>
            <a:r>
              <a:rPr lang="en-IE" dirty="0" smtClean="0"/>
              <a:t>To search for excel spreadsheets with a list of contact details:</a:t>
            </a:r>
          </a:p>
          <a:p>
            <a:pPr marL="109728" indent="0">
              <a:buNone/>
            </a:pPr>
            <a:endParaRPr lang="en-IE" dirty="0" smtClean="0"/>
          </a:p>
          <a:p>
            <a:pPr marL="109728" indent="0">
              <a:buNone/>
            </a:pPr>
            <a:endParaRPr lang="en-IE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filetype:xlsx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"email" "@" "first name" "last name" "company" -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sample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"website" -template "contacts"</a:t>
            </a:r>
            <a:endParaRPr lang="en-IE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Google Hacking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2292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Basic Search Operations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4471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Damian Gordon</a:t>
            </a:r>
          </a:p>
          <a:p>
            <a:r>
              <a:rPr lang="en-IE" dirty="0" smtClean="0"/>
              <a:t> “Damian Gordon”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Basic Searching Operations</a:t>
            </a:r>
          </a:p>
        </p:txBody>
      </p:sp>
    </p:spTree>
    <p:extLst>
      <p:ext uri="{BB962C8B-B14F-4D97-AF65-F5344CB8AC3E}">
        <p14:creationId xmlns:p14="http://schemas.microsoft.com/office/powerpoint/2010/main" val="76465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Damian Gordon</a:t>
            </a:r>
          </a:p>
          <a:p>
            <a:r>
              <a:rPr lang="en-IE" dirty="0" smtClean="0"/>
              <a:t> “Damian Gordon”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Basic Searching Operations</a:t>
            </a:r>
          </a:p>
        </p:txBody>
      </p:sp>
      <p:sp>
        <p:nvSpPr>
          <p:cNvPr id="4" name="Up Arrow Callout 3"/>
          <p:cNvSpPr/>
          <p:nvPr/>
        </p:nvSpPr>
        <p:spPr>
          <a:xfrm>
            <a:off x="457200" y="1916832"/>
            <a:ext cx="2736304" cy="3672408"/>
          </a:xfrm>
          <a:prstGeom prst="upArrowCallout">
            <a:avLst>
              <a:gd name="adj1" fmla="val 10148"/>
              <a:gd name="adj2" fmla="val 17236"/>
              <a:gd name="adj3" fmla="val 25000"/>
              <a:gd name="adj4" fmla="val 443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Search for a page with the words “Damian” and “Gordon” on it (in any order).</a:t>
            </a:r>
            <a:endParaRPr lang="en-IE" dirty="0"/>
          </a:p>
        </p:txBody>
      </p:sp>
      <p:sp>
        <p:nvSpPr>
          <p:cNvPr id="5" name="Rounded Rectangle 4"/>
          <p:cNvSpPr/>
          <p:nvPr/>
        </p:nvSpPr>
        <p:spPr>
          <a:xfrm>
            <a:off x="323528" y="1268760"/>
            <a:ext cx="4464496" cy="792088"/>
          </a:xfrm>
          <a:prstGeom prst="roundRect">
            <a:avLst/>
          </a:prstGeom>
          <a:noFill/>
          <a:ln w="1047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5822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Damian Gordon</a:t>
            </a:r>
          </a:p>
          <a:p>
            <a:r>
              <a:rPr lang="en-IE" dirty="0" smtClean="0"/>
              <a:t> “Damian Gordon”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Basic Searching Operations</a:t>
            </a:r>
          </a:p>
        </p:txBody>
      </p:sp>
      <p:sp>
        <p:nvSpPr>
          <p:cNvPr id="6" name="Left Arrow Callout 5"/>
          <p:cNvSpPr/>
          <p:nvPr/>
        </p:nvSpPr>
        <p:spPr>
          <a:xfrm>
            <a:off x="3949588" y="1052736"/>
            <a:ext cx="5014900" cy="2376264"/>
          </a:xfrm>
          <a:prstGeom prst="leftArrowCallout">
            <a:avLst>
              <a:gd name="adj1" fmla="val 7898"/>
              <a:gd name="adj2" fmla="val 12886"/>
              <a:gd name="adj3" fmla="val 25000"/>
              <a:gd name="adj4" fmla="val 486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Search for a page with the </a:t>
            </a:r>
            <a:r>
              <a:rPr lang="en-IE" dirty="0" smtClean="0"/>
              <a:t>phrase “Damian Gordon</a:t>
            </a:r>
            <a:r>
              <a:rPr lang="en-IE" dirty="0"/>
              <a:t>” on it.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23528" y="1844824"/>
            <a:ext cx="4464496" cy="792088"/>
          </a:xfrm>
          <a:prstGeom prst="roundRect">
            <a:avLst/>
          </a:prstGeom>
          <a:noFill/>
          <a:ln w="1047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88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Damian OR Gordon</a:t>
            </a:r>
          </a:p>
          <a:p>
            <a:r>
              <a:rPr lang="en-IE" dirty="0" smtClean="0"/>
              <a:t>Damian | Gordon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Basic Searching Operations</a:t>
            </a:r>
          </a:p>
        </p:txBody>
      </p:sp>
    </p:spTree>
    <p:extLst>
      <p:ext uri="{BB962C8B-B14F-4D97-AF65-F5344CB8AC3E}">
        <p14:creationId xmlns:p14="http://schemas.microsoft.com/office/powerpoint/2010/main" val="41137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539</TotalTime>
  <Words>754</Words>
  <Application>Microsoft Office PowerPoint</Application>
  <PresentationFormat>On-screen Show (4:3)</PresentationFormat>
  <Paragraphs>168</Paragraphs>
  <Slides>42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Calibri</vt:lpstr>
      <vt:lpstr>Courier New</vt:lpstr>
      <vt:lpstr>Lucida Sans Unicode</vt:lpstr>
      <vt:lpstr>Verdana</vt:lpstr>
      <vt:lpstr>Wingdings 2</vt:lpstr>
      <vt:lpstr>Wingdings 3</vt:lpstr>
      <vt:lpstr>Concourse</vt:lpstr>
      <vt:lpstr>Google Hacking</vt:lpstr>
      <vt:lpstr>Google Hacking</vt:lpstr>
      <vt:lpstr>Google Hacking</vt:lpstr>
      <vt:lpstr>Google Hacking</vt:lpstr>
      <vt:lpstr>Basic Search Operations</vt:lpstr>
      <vt:lpstr>Basic Searching Operations</vt:lpstr>
      <vt:lpstr>Basic Searching Operations</vt:lpstr>
      <vt:lpstr>Basic Searching Operations</vt:lpstr>
      <vt:lpstr>Basic Searching Operations</vt:lpstr>
      <vt:lpstr>Basic Searching Operations</vt:lpstr>
      <vt:lpstr>Basic Searching Operations</vt:lpstr>
      <vt:lpstr>Basic Searching Operations</vt:lpstr>
      <vt:lpstr>Basic Searching Operations</vt:lpstr>
      <vt:lpstr>Basic Searching Operations</vt:lpstr>
      <vt:lpstr>Basic Searching Operations</vt:lpstr>
      <vt:lpstr>Basic Searching Operations</vt:lpstr>
      <vt:lpstr>Basic Searching Operations</vt:lpstr>
      <vt:lpstr>Advanced Search Operations</vt:lpstr>
      <vt:lpstr>Advanced Searching Operations</vt:lpstr>
      <vt:lpstr>Advanced Searching Operations</vt:lpstr>
      <vt:lpstr>Advanced Searching Operations</vt:lpstr>
      <vt:lpstr>Advanced Searching Operations</vt:lpstr>
      <vt:lpstr>Advanced Searching Operations</vt:lpstr>
      <vt:lpstr>Advanced Searching Operations</vt:lpstr>
      <vt:lpstr>Advanced Searching Operations</vt:lpstr>
      <vt:lpstr>Advanced Searching Operations</vt:lpstr>
      <vt:lpstr>Advanced Searching Operations</vt:lpstr>
      <vt:lpstr>Advanced Searching Operations</vt:lpstr>
      <vt:lpstr>Advanced Searching Operations</vt:lpstr>
      <vt:lpstr>Advanced Searching Operations</vt:lpstr>
      <vt:lpstr>Ten Simple Google Hacks</vt:lpstr>
      <vt:lpstr>Google Hacking</vt:lpstr>
      <vt:lpstr>Google Hacking</vt:lpstr>
      <vt:lpstr>Google Hacking</vt:lpstr>
      <vt:lpstr>Google Hacking</vt:lpstr>
      <vt:lpstr>Google Hacking</vt:lpstr>
      <vt:lpstr>Google Hacking</vt:lpstr>
      <vt:lpstr>Google Hacking</vt:lpstr>
      <vt:lpstr>Google Hacking</vt:lpstr>
      <vt:lpstr>Google Hacking</vt:lpstr>
      <vt:lpstr>Google Hacking</vt:lpstr>
      <vt:lpstr>Google Hacking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CMPU1022 Operating Systems 1</dc:title>
  <dc:creator>Damian Gordon</dc:creator>
  <cp:lastModifiedBy>Damian Gordon</cp:lastModifiedBy>
  <cp:revision>32</cp:revision>
  <dcterms:created xsi:type="dcterms:W3CDTF">2015-01-19T19:52:08Z</dcterms:created>
  <dcterms:modified xsi:type="dcterms:W3CDTF">2019-02-11T23:26:32Z</dcterms:modified>
</cp:coreProperties>
</file>