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337" r:id="rId2"/>
    <p:sldId id="338" r:id="rId3"/>
    <p:sldId id="340" r:id="rId4"/>
    <p:sldId id="341" r:id="rId5"/>
    <p:sldId id="339" r:id="rId6"/>
    <p:sldId id="342" r:id="rId7"/>
    <p:sldId id="256" r:id="rId8"/>
    <p:sldId id="328" r:id="rId9"/>
    <p:sldId id="334" r:id="rId10"/>
    <p:sldId id="335" r:id="rId11"/>
    <p:sldId id="336" r:id="rId12"/>
    <p:sldId id="33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14E6"/>
    <a:srgbClr val="B5E9F4"/>
    <a:srgbClr val="000000"/>
    <a:srgbClr val="FF6600"/>
    <a:srgbClr val="8C003C"/>
    <a:srgbClr val="8C0049"/>
    <a:srgbClr val="8C001A"/>
    <a:srgbClr val="993366"/>
    <a:srgbClr val="9E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5117C9C-4760-45F1-84CC-7009737AD252}" type="datetimeFigureOut">
              <a:rPr lang="en-IE" smtClean="0"/>
              <a:t>27/01/2017</a:t>
            </a:fld>
            <a:endParaRPr lang="en-I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8469B94-3665-4D3D-B183-E83E74E1064C}" type="slidenum">
              <a:rPr lang="en-IE" smtClean="0"/>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117C9C-4760-45F1-84CC-7009737AD252}" type="datetimeFigureOut">
              <a:rPr lang="en-IE" smtClean="0"/>
              <a:t>27/01/2017</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117C9C-4760-45F1-84CC-7009737AD252}" type="datetimeFigureOut">
              <a:rPr lang="en-IE" smtClean="0"/>
              <a:t>27/01/2017</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117C9C-4760-45F1-84CC-7009737AD252}" type="datetimeFigureOut">
              <a:rPr lang="en-IE" smtClean="0"/>
              <a:t>27/01/2017</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8469B94-3665-4D3D-B183-E83E74E1064C}" type="slidenum">
              <a:rPr lang="en-IE" smtClean="0"/>
              <a:t>‹#›</a:t>
            </a:fld>
            <a:endParaRPr lang="en-IE"/>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5117C9C-4760-45F1-84CC-7009737AD252}" type="datetimeFigureOut">
              <a:rPr lang="en-IE" smtClean="0"/>
              <a:t>27/01/2017</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8469B94-3665-4D3D-B183-E83E74E1064C}" type="slidenum">
              <a:rPr lang="en-IE" smtClean="0"/>
              <a:t>‹#›</a:t>
            </a:fld>
            <a:endParaRPr lang="en-I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5117C9C-4760-45F1-84CC-7009737AD252}" type="datetimeFigureOut">
              <a:rPr lang="en-IE" smtClean="0"/>
              <a:t>27/01/2017</a:t>
            </a:fld>
            <a:endParaRPr lang="en-IE"/>
          </a:p>
        </p:txBody>
      </p:sp>
      <p:sp>
        <p:nvSpPr>
          <p:cNvPr id="6" name="Footer Placeholder 5"/>
          <p:cNvSpPr>
            <a:spLocks noGrp="1"/>
          </p:cNvSpPr>
          <p:nvPr>
            <p:ph type="ftr" sz="quarter" idx="11"/>
          </p:nvPr>
        </p:nvSpPr>
        <p:spPr/>
        <p:txBody>
          <a:bodyPr/>
          <a:lstStyle>
            <a:extLst/>
          </a:lstStyle>
          <a:p>
            <a:endParaRPr lang="en-IE"/>
          </a:p>
        </p:txBody>
      </p:sp>
      <p:sp>
        <p:nvSpPr>
          <p:cNvPr id="7" name="Slide Number Placeholder 6"/>
          <p:cNvSpPr>
            <a:spLocks noGrp="1"/>
          </p:cNvSpPr>
          <p:nvPr>
            <p:ph type="sldNum" sz="quarter" idx="12"/>
          </p:nvPr>
        </p:nvSpPr>
        <p:spPr/>
        <p:txBody>
          <a:bodyPr/>
          <a:lstStyle>
            <a:extLst/>
          </a:lstStyle>
          <a:p>
            <a:fld id="{F8469B94-3665-4D3D-B183-E83E74E1064C}" type="slidenum">
              <a:rPr lang="en-IE" smtClean="0"/>
              <a:t>‹#›</a:t>
            </a:fld>
            <a:endParaRPr lang="en-IE"/>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5117C9C-4760-45F1-84CC-7009737AD252}" type="datetimeFigureOut">
              <a:rPr lang="en-IE" smtClean="0"/>
              <a:t>27/01/2017</a:t>
            </a:fld>
            <a:endParaRPr lang="en-IE"/>
          </a:p>
        </p:txBody>
      </p:sp>
      <p:sp>
        <p:nvSpPr>
          <p:cNvPr id="8" name="Footer Placeholder 7"/>
          <p:cNvSpPr>
            <a:spLocks noGrp="1"/>
          </p:cNvSpPr>
          <p:nvPr>
            <p:ph type="ftr" sz="quarter" idx="11"/>
          </p:nvPr>
        </p:nvSpPr>
        <p:spPr/>
        <p:txBody>
          <a:bodyPr/>
          <a:lstStyle>
            <a:extLst/>
          </a:lstStyle>
          <a:p>
            <a:endParaRPr lang="en-IE"/>
          </a:p>
        </p:txBody>
      </p:sp>
      <p:sp>
        <p:nvSpPr>
          <p:cNvPr id="9" name="Slide Number Placeholder 8"/>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5117C9C-4760-45F1-84CC-7009737AD252}" type="datetimeFigureOut">
              <a:rPr lang="en-IE" smtClean="0"/>
              <a:t>27/01/2017</a:t>
            </a:fld>
            <a:endParaRPr lang="en-IE"/>
          </a:p>
        </p:txBody>
      </p:sp>
      <p:sp>
        <p:nvSpPr>
          <p:cNvPr id="4" name="Footer Placeholder 3"/>
          <p:cNvSpPr>
            <a:spLocks noGrp="1"/>
          </p:cNvSpPr>
          <p:nvPr>
            <p:ph type="ftr" sz="quarter" idx="11"/>
          </p:nvPr>
        </p:nvSpPr>
        <p:spPr/>
        <p:txBody>
          <a:bodyPr/>
          <a:lstStyle>
            <a:extLst/>
          </a:lstStyle>
          <a:p>
            <a:endParaRPr lang="en-IE"/>
          </a:p>
        </p:txBody>
      </p:sp>
      <p:sp>
        <p:nvSpPr>
          <p:cNvPr id="5" name="Slide Number Placeholder 4"/>
          <p:cNvSpPr>
            <a:spLocks noGrp="1"/>
          </p:cNvSpPr>
          <p:nvPr>
            <p:ph type="sldNum" sz="quarter" idx="12"/>
          </p:nvPr>
        </p:nvSpPr>
        <p:spPr/>
        <p:txBody>
          <a:bodyPr/>
          <a:lstStyle>
            <a:extLst/>
          </a:lstStyle>
          <a:p>
            <a:fld id="{F8469B94-3665-4D3D-B183-E83E74E1064C}" type="slidenum">
              <a:rPr lang="en-IE" smtClean="0"/>
              <a:t>‹#›</a:t>
            </a:fld>
            <a:endParaRPr lang="en-IE"/>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5117C9C-4760-45F1-84CC-7009737AD252}" type="datetimeFigureOut">
              <a:rPr lang="en-IE" smtClean="0"/>
              <a:t>27/01/2017</a:t>
            </a:fld>
            <a:endParaRPr lang="en-IE"/>
          </a:p>
        </p:txBody>
      </p:sp>
      <p:sp>
        <p:nvSpPr>
          <p:cNvPr id="3" name="Footer Placeholder 2"/>
          <p:cNvSpPr>
            <a:spLocks noGrp="1"/>
          </p:cNvSpPr>
          <p:nvPr>
            <p:ph type="ftr" sz="quarter" idx="11"/>
          </p:nvPr>
        </p:nvSpPr>
        <p:spPr/>
        <p:txBody>
          <a:bodyPr/>
          <a:lstStyle>
            <a:extLst/>
          </a:lstStyle>
          <a:p>
            <a:endParaRPr lang="en-IE"/>
          </a:p>
        </p:txBody>
      </p:sp>
      <p:sp>
        <p:nvSpPr>
          <p:cNvPr id="4" name="Slide Number Placeholder 3"/>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5117C9C-4760-45F1-84CC-7009737AD252}" type="datetimeFigureOut">
              <a:rPr lang="en-IE" smtClean="0"/>
              <a:t>27/01/2017</a:t>
            </a:fld>
            <a:endParaRPr lang="en-IE"/>
          </a:p>
        </p:txBody>
      </p:sp>
      <p:sp>
        <p:nvSpPr>
          <p:cNvPr id="6" name="Footer Placeholder 5"/>
          <p:cNvSpPr>
            <a:spLocks noGrp="1"/>
          </p:cNvSpPr>
          <p:nvPr>
            <p:ph type="ftr" sz="quarter" idx="11"/>
          </p:nvPr>
        </p:nvSpPr>
        <p:spPr/>
        <p:txBody>
          <a:bodyPr/>
          <a:lstStyle>
            <a:extLst/>
          </a:lstStyle>
          <a:p>
            <a:endParaRPr lang="en-IE"/>
          </a:p>
        </p:txBody>
      </p:sp>
      <p:sp>
        <p:nvSpPr>
          <p:cNvPr id="7" name="Slide Number Placeholder 6"/>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5117C9C-4760-45F1-84CC-7009737AD252}" type="datetimeFigureOut">
              <a:rPr lang="en-IE" smtClean="0"/>
              <a:t>27/01/2017</a:t>
            </a:fld>
            <a:endParaRPr lang="en-IE"/>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8469B94-3665-4D3D-B183-E83E74E1064C}" type="slidenum">
              <a:rPr lang="en-IE" smtClean="0"/>
              <a:t>‹#›</a:t>
            </a:fld>
            <a:endParaRPr lang="en-IE"/>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5117C9C-4760-45F1-84CC-7009737AD252}" type="datetimeFigureOut">
              <a:rPr lang="en-IE" smtClean="0"/>
              <a:t>27/01/2017</a:t>
            </a:fld>
            <a:endParaRPr lang="en-IE"/>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E"/>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8469B94-3665-4D3D-B183-E83E74E1064C}" type="slidenum">
              <a:rPr lang="en-IE" smtClean="0"/>
              <a:t>‹#›</a:t>
            </a:fld>
            <a:endParaRPr lang="en-IE"/>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google.com/calenda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Advice on lectures</a:t>
            </a:r>
            <a:endParaRPr lang="en-IE" dirty="0"/>
          </a:p>
        </p:txBody>
      </p:sp>
      <p:sp>
        <p:nvSpPr>
          <p:cNvPr id="3" name="Subtitle 2"/>
          <p:cNvSpPr>
            <a:spLocks noGrp="1"/>
          </p:cNvSpPr>
          <p:nvPr>
            <p:ph type="subTitle" idx="1"/>
          </p:nvPr>
        </p:nvSpPr>
        <p:spPr/>
        <p:txBody>
          <a:bodyPr/>
          <a:lstStyle/>
          <a:p>
            <a:r>
              <a:rPr lang="en-IE" dirty="0" smtClean="0"/>
              <a:t>Damian Gordon</a:t>
            </a:r>
          </a:p>
        </p:txBody>
      </p:sp>
    </p:spTree>
    <p:extLst>
      <p:ext uri="{BB962C8B-B14F-4D97-AF65-F5344CB8AC3E}">
        <p14:creationId xmlns:p14="http://schemas.microsoft.com/office/powerpoint/2010/main" val="32195884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IE" dirty="0" smtClean="0"/>
              <a:t>Please email me at </a:t>
            </a:r>
            <a:r>
              <a:rPr lang="en-IE" dirty="0" smtClean="0">
                <a:latin typeface="Courier New" panose="02070309020205020404" pitchFamily="49" charset="0"/>
                <a:cs typeface="Courier New" panose="02070309020205020404" pitchFamily="49" charset="0"/>
              </a:rPr>
              <a:t>Damian.Gordon@dit.ie</a:t>
            </a:r>
          </a:p>
        </p:txBody>
      </p:sp>
      <p:sp>
        <p:nvSpPr>
          <p:cNvPr id="3" name="Title 2"/>
          <p:cNvSpPr>
            <a:spLocks noGrp="1"/>
          </p:cNvSpPr>
          <p:nvPr>
            <p:ph type="title"/>
          </p:nvPr>
        </p:nvSpPr>
        <p:spPr/>
        <p:txBody>
          <a:bodyPr/>
          <a:lstStyle/>
          <a:p>
            <a:r>
              <a:rPr lang="en-IE" dirty="0" smtClean="0"/>
              <a:t>Your e-mails</a:t>
            </a:r>
            <a:endParaRPr lang="en-IE" dirty="0"/>
          </a:p>
        </p:txBody>
      </p:sp>
    </p:spTree>
    <p:extLst>
      <p:ext uri="{BB962C8B-B14F-4D97-AF65-F5344CB8AC3E}">
        <p14:creationId xmlns:p14="http://schemas.microsoft.com/office/powerpoint/2010/main" val="11315870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IE" dirty="0" smtClean="0"/>
              <a:t>I want to get emails with this format:</a:t>
            </a:r>
            <a:endParaRPr lang="en-IE" dirty="0"/>
          </a:p>
        </p:txBody>
      </p:sp>
      <p:sp>
        <p:nvSpPr>
          <p:cNvPr id="3" name="Title 2"/>
          <p:cNvSpPr>
            <a:spLocks noGrp="1"/>
          </p:cNvSpPr>
          <p:nvPr>
            <p:ph type="title"/>
          </p:nvPr>
        </p:nvSpPr>
        <p:spPr/>
        <p:txBody>
          <a:bodyPr/>
          <a:lstStyle/>
          <a:p>
            <a:r>
              <a:rPr lang="en-IE" dirty="0" smtClean="0"/>
              <a:t>Your e-mails</a:t>
            </a:r>
            <a:endParaRPr lang="en-IE" dirty="0"/>
          </a:p>
        </p:txBody>
      </p:sp>
      <p:sp>
        <p:nvSpPr>
          <p:cNvPr id="4" name="Folded Corner 3"/>
          <p:cNvSpPr/>
          <p:nvPr/>
        </p:nvSpPr>
        <p:spPr>
          <a:xfrm>
            <a:off x="755576" y="2132856"/>
            <a:ext cx="7272808" cy="4536504"/>
          </a:xfrm>
          <a:prstGeom prst="foldedCorner">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IE" sz="2400" b="1" dirty="0" smtClean="0">
              <a:solidFill>
                <a:schemeClr val="tx1"/>
              </a:solidFill>
            </a:endParaRPr>
          </a:p>
          <a:p>
            <a:endParaRPr lang="en-IE" sz="2400" b="1" dirty="0">
              <a:solidFill>
                <a:schemeClr val="tx1"/>
              </a:solidFill>
            </a:endParaRPr>
          </a:p>
          <a:p>
            <a:r>
              <a:rPr lang="en-IE" sz="2400" b="1" dirty="0" smtClean="0">
                <a:solidFill>
                  <a:schemeClr val="tx1"/>
                </a:solidFill>
                <a:latin typeface="Courier New" panose="02070309020205020404" pitchFamily="49" charset="0"/>
                <a:cs typeface="Courier New" panose="02070309020205020404" pitchFamily="49" charset="0"/>
              </a:rPr>
              <a:t>Damian,</a:t>
            </a:r>
          </a:p>
          <a:p>
            <a:endParaRPr lang="en-IE" sz="2400" b="1" dirty="0" smtClean="0">
              <a:solidFill>
                <a:schemeClr val="tx1"/>
              </a:solidFill>
              <a:latin typeface="Courier New" panose="02070309020205020404" pitchFamily="49" charset="0"/>
              <a:cs typeface="Courier New" panose="02070309020205020404" pitchFamily="49" charset="0"/>
            </a:endParaRPr>
          </a:p>
          <a:p>
            <a:r>
              <a:rPr lang="en-IE" sz="2400" b="1" dirty="0" smtClean="0">
                <a:solidFill>
                  <a:schemeClr val="tx1"/>
                </a:solidFill>
                <a:latin typeface="Courier New" panose="02070309020205020404" pitchFamily="49" charset="0"/>
                <a:cs typeface="Courier New" panose="02070309020205020404" pitchFamily="49" charset="0"/>
              </a:rPr>
              <a:t>I am a student in your Operating </a:t>
            </a:r>
            <a:r>
              <a:rPr lang="en-IE" sz="2400" b="1" dirty="0">
                <a:solidFill>
                  <a:schemeClr val="tx1"/>
                </a:solidFill>
                <a:latin typeface="Courier New" panose="02070309020205020404" pitchFamily="49" charset="0"/>
                <a:cs typeface="Courier New" panose="02070309020205020404" pitchFamily="49" charset="0"/>
              </a:rPr>
              <a:t>Systems </a:t>
            </a:r>
            <a:r>
              <a:rPr lang="en-IE" sz="2400" b="1" dirty="0" smtClean="0">
                <a:solidFill>
                  <a:schemeClr val="tx1"/>
                </a:solidFill>
                <a:latin typeface="Courier New" panose="02070309020205020404" pitchFamily="49" charset="0"/>
                <a:cs typeface="Courier New" panose="02070309020205020404" pitchFamily="49" charset="0"/>
              </a:rPr>
              <a:t>1 </a:t>
            </a:r>
            <a:r>
              <a:rPr lang="en-IE" sz="2400" b="1" dirty="0">
                <a:solidFill>
                  <a:schemeClr val="tx1"/>
                </a:solidFill>
                <a:latin typeface="Courier New" panose="02070309020205020404" pitchFamily="49" charset="0"/>
                <a:cs typeface="Courier New" panose="02070309020205020404" pitchFamily="49" charset="0"/>
              </a:rPr>
              <a:t>(CMPU1022) </a:t>
            </a:r>
            <a:r>
              <a:rPr lang="en-IE" sz="2400" b="1" dirty="0" smtClean="0">
                <a:solidFill>
                  <a:schemeClr val="tx1"/>
                </a:solidFill>
                <a:latin typeface="Courier New" panose="02070309020205020404" pitchFamily="49" charset="0"/>
                <a:cs typeface="Courier New" panose="02070309020205020404" pitchFamily="49" charset="0"/>
              </a:rPr>
              <a:t>class in the BSc in XXX (DTXXX/1).</a:t>
            </a:r>
          </a:p>
          <a:p>
            <a:endParaRPr lang="en-IE" sz="2400" b="1" dirty="0">
              <a:solidFill>
                <a:schemeClr val="tx1"/>
              </a:solidFill>
              <a:latin typeface="Courier New" panose="02070309020205020404" pitchFamily="49" charset="0"/>
              <a:cs typeface="Courier New" panose="02070309020205020404" pitchFamily="49" charset="0"/>
            </a:endParaRPr>
          </a:p>
          <a:p>
            <a:r>
              <a:rPr lang="en-IE" sz="2400" b="1" dirty="0" smtClean="0">
                <a:solidFill>
                  <a:schemeClr val="tx1"/>
                </a:solidFill>
                <a:latin typeface="Courier New" panose="02070309020205020404" pitchFamily="49" charset="0"/>
                <a:cs typeface="Courier New" panose="02070309020205020404" pitchFamily="49" charset="0"/>
              </a:rPr>
              <a:t>&lt;Your message&gt;.</a:t>
            </a:r>
          </a:p>
          <a:p>
            <a:endParaRPr lang="en-IE" sz="2400" b="1" dirty="0">
              <a:solidFill>
                <a:schemeClr val="tx1"/>
              </a:solidFill>
              <a:latin typeface="Courier New" panose="02070309020205020404" pitchFamily="49" charset="0"/>
              <a:cs typeface="Courier New" panose="02070309020205020404" pitchFamily="49" charset="0"/>
            </a:endParaRPr>
          </a:p>
          <a:p>
            <a:r>
              <a:rPr lang="en-IE" sz="2400" b="1" dirty="0" smtClean="0">
                <a:solidFill>
                  <a:schemeClr val="tx1"/>
                </a:solidFill>
                <a:latin typeface="Courier New" panose="02070309020205020404" pitchFamily="49" charset="0"/>
                <a:cs typeface="Courier New" panose="02070309020205020404" pitchFamily="49" charset="0"/>
              </a:rPr>
              <a:t>Regards,</a:t>
            </a:r>
          </a:p>
          <a:p>
            <a:r>
              <a:rPr lang="en-IE" sz="2400" b="1" dirty="0" smtClean="0">
                <a:solidFill>
                  <a:schemeClr val="tx1"/>
                </a:solidFill>
                <a:latin typeface="Courier New" panose="02070309020205020404" pitchFamily="49" charset="0"/>
                <a:cs typeface="Courier New" panose="02070309020205020404" pitchFamily="49" charset="0"/>
              </a:rPr>
              <a:t>Your </a:t>
            </a:r>
            <a:r>
              <a:rPr lang="en-IE" sz="2400" b="1" dirty="0" smtClean="0">
                <a:solidFill>
                  <a:schemeClr val="tx1"/>
                </a:solidFill>
                <a:latin typeface="Courier New" panose="02070309020205020404" pitchFamily="49" charset="0"/>
                <a:cs typeface="Courier New" panose="02070309020205020404" pitchFamily="49" charset="0"/>
              </a:rPr>
              <a:t>Name</a:t>
            </a:r>
          </a:p>
          <a:p>
            <a:r>
              <a:rPr lang="en-IE" sz="2400" b="1" dirty="0" smtClean="0">
                <a:solidFill>
                  <a:schemeClr val="tx1"/>
                </a:solidFill>
                <a:latin typeface="Courier New" panose="02070309020205020404" pitchFamily="49" charset="0"/>
                <a:cs typeface="Courier New" panose="02070309020205020404" pitchFamily="49" charset="0"/>
              </a:rPr>
              <a:t>Student Number.</a:t>
            </a:r>
            <a:endParaRPr lang="en-IE" sz="2400" b="1" dirty="0" smtClean="0">
              <a:solidFill>
                <a:schemeClr val="tx1"/>
              </a:solidFill>
              <a:latin typeface="Courier New" panose="02070309020205020404" pitchFamily="49" charset="0"/>
              <a:cs typeface="Courier New" panose="02070309020205020404" pitchFamily="49" charset="0"/>
            </a:endParaRPr>
          </a:p>
          <a:p>
            <a:r>
              <a:rPr lang="en-IE" sz="2400" b="1" dirty="0" smtClean="0">
                <a:solidFill>
                  <a:schemeClr val="tx1"/>
                </a:solidFill>
                <a:latin typeface="Courier New" panose="02070309020205020404" pitchFamily="49" charset="0"/>
                <a:cs typeface="Courier New" panose="02070309020205020404" pitchFamily="49" charset="0"/>
              </a:rPr>
              <a:t>DTXXX, BSc in XXXXX</a:t>
            </a:r>
            <a:endParaRPr lang="en-IE" sz="2400" b="1" dirty="0">
              <a:solidFill>
                <a:schemeClr val="tx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1315870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IE" dirty="0"/>
              <a:t>For the Labs and Assignments I think it's usually better </a:t>
            </a:r>
            <a:r>
              <a:rPr lang="en-IE" dirty="0" smtClean="0"/>
              <a:t>to </a:t>
            </a:r>
            <a:r>
              <a:rPr lang="en-IE" dirty="0"/>
              <a:t>cut-and-paste text rather than re-typing it. So for </a:t>
            </a:r>
            <a:r>
              <a:rPr lang="en-IE" dirty="0" smtClean="0"/>
              <a:t>the email </a:t>
            </a:r>
            <a:r>
              <a:rPr lang="en-IE" dirty="0"/>
              <a:t>subject heading, the blog post titles, my email </a:t>
            </a:r>
            <a:r>
              <a:rPr lang="en-IE" dirty="0" smtClean="0"/>
              <a:t> address</a:t>
            </a:r>
            <a:r>
              <a:rPr lang="en-IE" dirty="0"/>
              <a:t>, and so on, it's best to just cut-and-paste </a:t>
            </a:r>
            <a:r>
              <a:rPr lang="en-IE" dirty="0" smtClean="0"/>
              <a:t>those details</a:t>
            </a:r>
            <a:r>
              <a:rPr lang="en-IE" dirty="0"/>
              <a:t>, re-typing can led to errors.</a:t>
            </a:r>
          </a:p>
        </p:txBody>
      </p:sp>
      <p:sp>
        <p:nvSpPr>
          <p:cNvPr id="3" name="Title 2"/>
          <p:cNvSpPr>
            <a:spLocks noGrp="1"/>
          </p:cNvSpPr>
          <p:nvPr>
            <p:ph type="title"/>
          </p:nvPr>
        </p:nvSpPr>
        <p:spPr/>
        <p:txBody>
          <a:bodyPr/>
          <a:lstStyle/>
          <a:p>
            <a:r>
              <a:rPr lang="en-IE" dirty="0" smtClean="0"/>
              <a:t>Your e-mails</a:t>
            </a:r>
            <a:endParaRPr lang="en-IE" dirty="0"/>
          </a:p>
        </p:txBody>
      </p:sp>
    </p:spTree>
    <p:extLst>
      <p:ext uri="{BB962C8B-B14F-4D97-AF65-F5344CB8AC3E}">
        <p14:creationId xmlns:p14="http://schemas.microsoft.com/office/powerpoint/2010/main" val="3168246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Things to bring into class:</a:t>
            </a:r>
          </a:p>
          <a:p>
            <a:endParaRPr lang="en-IE" dirty="0">
              <a:latin typeface="Courier New" panose="02070309020205020404" pitchFamily="49" charset="0"/>
              <a:cs typeface="Courier New" panose="02070309020205020404" pitchFamily="49" charset="0"/>
            </a:endParaRPr>
          </a:p>
          <a:p>
            <a:pPr lvl="1"/>
            <a:r>
              <a:rPr lang="en-IE" dirty="0" smtClean="0">
                <a:latin typeface="Courier New" panose="02070309020205020404" pitchFamily="49" charset="0"/>
                <a:cs typeface="Courier New" panose="02070309020205020404" pitchFamily="49" charset="0"/>
              </a:rPr>
              <a:t>Pens and pencils</a:t>
            </a:r>
          </a:p>
          <a:p>
            <a:pPr lvl="1"/>
            <a:endParaRPr lang="en-IE" dirty="0">
              <a:latin typeface="Courier New" panose="02070309020205020404" pitchFamily="49" charset="0"/>
              <a:cs typeface="Courier New" panose="02070309020205020404" pitchFamily="49" charset="0"/>
            </a:endParaRPr>
          </a:p>
          <a:p>
            <a:pPr lvl="1"/>
            <a:r>
              <a:rPr lang="en-IE" dirty="0" smtClean="0">
                <a:latin typeface="Courier New" panose="02070309020205020404" pitchFamily="49" charset="0"/>
                <a:cs typeface="Courier New" panose="02070309020205020404" pitchFamily="49" charset="0"/>
              </a:rPr>
              <a:t>Paper</a:t>
            </a:r>
          </a:p>
          <a:p>
            <a:pPr lvl="1"/>
            <a:endParaRPr lang="en-IE" dirty="0">
              <a:latin typeface="Courier New" panose="02070309020205020404" pitchFamily="49" charset="0"/>
              <a:cs typeface="Courier New" panose="02070309020205020404" pitchFamily="49" charset="0"/>
            </a:endParaRPr>
          </a:p>
          <a:p>
            <a:pPr lvl="1"/>
            <a:r>
              <a:rPr lang="en-IE" dirty="0" smtClean="0">
                <a:latin typeface="Courier New" panose="02070309020205020404" pitchFamily="49" charset="0"/>
                <a:cs typeface="Courier New" panose="02070309020205020404" pitchFamily="49" charset="0"/>
              </a:rPr>
              <a:t>A Bottle </a:t>
            </a:r>
            <a:r>
              <a:rPr lang="en-IE" smtClean="0">
                <a:latin typeface="Courier New" panose="02070309020205020404" pitchFamily="49" charset="0"/>
                <a:cs typeface="Courier New" panose="02070309020205020404" pitchFamily="49" charset="0"/>
              </a:rPr>
              <a:t>of water</a:t>
            </a:r>
            <a:endParaRPr lang="en-IE" dirty="0" smtClean="0">
              <a:latin typeface="Courier New" panose="02070309020205020404" pitchFamily="49" charset="0"/>
              <a:cs typeface="Courier New" panose="02070309020205020404" pitchFamily="49" charset="0"/>
            </a:endParaRPr>
          </a:p>
        </p:txBody>
      </p:sp>
      <p:sp>
        <p:nvSpPr>
          <p:cNvPr id="3" name="Title 2"/>
          <p:cNvSpPr>
            <a:spLocks noGrp="1"/>
          </p:cNvSpPr>
          <p:nvPr>
            <p:ph type="title"/>
          </p:nvPr>
        </p:nvSpPr>
        <p:spPr/>
        <p:txBody>
          <a:bodyPr/>
          <a:lstStyle/>
          <a:p>
            <a:r>
              <a:rPr lang="en-IE" dirty="0" smtClean="0"/>
              <a:t>Your assignments and labs</a:t>
            </a:r>
            <a:endParaRPr lang="en-IE" dirty="0"/>
          </a:p>
        </p:txBody>
      </p:sp>
    </p:spTree>
    <p:extLst>
      <p:ext uri="{BB962C8B-B14F-4D97-AF65-F5344CB8AC3E}">
        <p14:creationId xmlns:p14="http://schemas.microsoft.com/office/powerpoint/2010/main" val="14095423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Advice on assignments</a:t>
            </a:r>
            <a:endParaRPr lang="en-IE" dirty="0"/>
          </a:p>
        </p:txBody>
      </p:sp>
      <p:sp>
        <p:nvSpPr>
          <p:cNvPr id="3" name="Subtitle 2"/>
          <p:cNvSpPr>
            <a:spLocks noGrp="1"/>
          </p:cNvSpPr>
          <p:nvPr>
            <p:ph type="subTitle" idx="1"/>
          </p:nvPr>
        </p:nvSpPr>
        <p:spPr/>
        <p:txBody>
          <a:bodyPr/>
          <a:lstStyle/>
          <a:p>
            <a:r>
              <a:rPr lang="en-IE" dirty="0" smtClean="0"/>
              <a:t>Damian Gordon</a:t>
            </a:r>
          </a:p>
        </p:txBody>
      </p:sp>
    </p:spTree>
    <p:extLst>
      <p:ext uri="{BB962C8B-B14F-4D97-AF65-F5344CB8AC3E}">
        <p14:creationId xmlns:p14="http://schemas.microsoft.com/office/powerpoint/2010/main" val="1872747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IE" dirty="0"/>
              <a:t>When you get a lab/assignment:</a:t>
            </a:r>
          </a:p>
          <a:p>
            <a:endParaRPr lang="en-IE" dirty="0"/>
          </a:p>
          <a:p>
            <a:r>
              <a:rPr lang="en-IE" dirty="0"/>
              <a:t>Open a Word document Immediately, stick </a:t>
            </a:r>
            <a:r>
              <a:rPr lang="en-IE" dirty="0" smtClean="0"/>
              <a:t>in some </a:t>
            </a:r>
            <a:r>
              <a:rPr lang="en-IE" dirty="0"/>
              <a:t>text, e.g.</a:t>
            </a:r>
          </a:p>
          <a:p>
            <a:endParaRPr lang="en-IE" dirty="0"/>
          </a:p>
          <a:p>
            <a:endParaRPr lang="en-IE" dirty="0" smtClean="0"/>
          </a:p>
          <a:p>
            <a:endParaRPr lang="en-IE" dirty="0"/>
          </a:p>
          <a:p>
            <a:endParaRPr lang="en-IE" dirty="0" smtClean="0"/>
          </a:p>
          <a:p>
            <a:endParaRPr lang="en-IE" dirty="0"/>
          </a:p>
          <a:p>
            <a:endParaRPr lang="en-IE" dirty="0"/>
          </a:p>
          <a:p>
            <a:r>
              <a:rPr lang="en-IE" dirty="0"/>
              <a:t>save it as</a:t>
            </a:r>
          </a:p>
          <a:p>
            <a:pPr marL="109728" indent="0" algn="ctr">
              <a:buNone/>
            </a:pPr>
            <a:r>
              <a:rPr lang="en-IE" dirty="0" smtClean="0">
                <a:latin typeface="Courier New" panose="02070309020205020404" pitchFamily="49" charset="0"/>
                <a:cs typeface="Courier New" panose="02070309020205020404" pitchFamily="49" charset="0"/>
              </a:rPr>
              <a:t>OperatingSystems-1-Lab3.docx</a:t>
            </a:r>
          </a:p>
        </p:txBody>
      </p:sp>
      <p:sp>
        <p:nvSpPr>
          <p:cNvPr id="3" name="Title 2"/>
          <p:cNvSpPr>
            <a:spLocks noGrp="1"/>
          </p:cNvSpPr>
          <p:nvPr>
            <p:ph type="title"/>
          </p:nvPr>
        </p:nvSpPr>
        <p:spPr/>
        <p:txBody>
          <a:bodyPr/>
          <a:lstStyle/>
          <a:p>
            <a:r>
              <a:rPr lang="en-IE" dirty="0" smtClean="0"/>
              <a:t>Your assignments and labs</a:t>
            </a:r>
            <a:endParaRPr lang="en-IE" dirty="0"/>
          </a:p>
        </p:txBody>
      </p:sp>
      <p:sp>
        <p:nvSpPr>
          <p:cNvPr id="4" name="Folded Corner 3"/>
          <p:cNvSpPr/>
          <p:nvPr/>
        </p:nvSpPr>
        <p:spPr>
          <a:xfrm>
            <a:off x="1043608" y="3068960"/>
            <a:ext cx="6120680" cy="1872208"/>
          </a:xfrm>
          <a:prstGeom prst="foldedCorner">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a:solidFill>
                  <a:schemeClr val="tx1"/>
                </a:solidFill>
              </a:rPr>
              <a:t>Operating Systems 1 Lab #3</a:t>
            </a:r>
          </a:p>
          <a:p>
            <a:pPr algn="ctr"/>
            <a:r>
              <a:rPr lang="en-IE" dirty="0">
                <a:solidFill>
                  <a:schemeClr val="tx1"/>
                </a:solidFill>
              </a:rPr>
              <a:t>Damian Gordon</a:t>
            </a:r>
          </a:p>
          <a:p>
            <a:pPr algn="ctr"/>
            <a:r>
              <a:rPr lang="en-IE" dirty="0">
                <a:solidFill>
                  <a:schemeClr val="tx1"/>
                </a:solidFill>
              </a:rPr>
              <a:t>D1234567</a:t>
            </a:r>
          </a:p>
          <a:p>
            <a:pPr algn="ctr"/>
            <a:endParaRPr lang="en-IE" dirty="0">
              <a:solidFill>
                <a:schemeClr val="tx1"/>
              </a:solidFill>
            </a:endParaRPr>
          </a:p>
          <a:p>
            <a:pPr algn="ctr"/>
            <a:r>
              <a:rPr lang="en-IE" dirty="0">
                <a:solidFill>
                  <a:schemeClr val="tx1"/>
                </a:solidFill>
              </a:rPr>
              <a:t>Due Date: 29th Feb 2016</a:t>
            </a:r>
          </a:p>
        </p:txBody>
      </p:sp>
    </p:spTree>
    <p:extLst>
      <p:ext uri="{BB962C8B-B14F-4D97-AF65-F5344CB8AC3E}">
        <p14:creationId xmlns:p14="http://schemas.microsoft.com/office/powerpoint/2010/main" val="1210116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Consider using Google </a:t>
            </a:r>
            <a:r>
              <a:rPr lang="en-IE" dirty="0" smtClean="0"/>
              <a:t>Calendar to </a:t>
            </a:r>
            <a:r>
              <a:rPr lang="en-IE" dirty="0"/>
              <a:t>record due dates of all your </a:t>
            </a:r>
            <a:r>
              <a:rPr lang="en-IE" dirty="0" smtClean="0"/>
              <a:t>assignments and </a:t>
            </a:r>
            <a:r>
              <a:rPr lang="en-IE" dirty="0"/>
              <a:t>labs:</a:t>
            </a:r>
          </a:p>
          <a:p>
            <a:r>
              <a:rPr lang="en-IE" dirty="0">
                <a:hlinkClick r:id="rId2"/>
              </a:rPr>
              <a:t>https://www.google.com/calendar</a:t>
            </a:r>
            <a:r>
              <a:rPr lang="en-IE" dirty="0"/>
              <a:t/>
            </a:r>
            <a:br>
              <a:rPr lang="en-IE" dirty="0"/>
            </a:br>
            <a:endParaRPr lang="en-IE" dirty="0"/>
          </a:p>
          <a:p>
            <a:r>
              <a:rPr lang="en-IE" dirty="0" smtClean="0"/>
              <a:t>When </a:t>
            </a:r>
            <a:r>
              <a:rPr lang="en-IE" dirty="0"/>
              <a:t>you get a chance to read </a:t>
            </a:r>
            <a:r>
              <a:rPr lang="en-IE" dirty="0" smtClean="0"/>
              <a:t>the lab/assignment </a:t>
            </a:r>
            <a:r>
              <a:rPr lang="en-IE" dirty="0"/>
              <a:t>add in notes into </a:t>
            </a:r>
            <a:r>
              <a:rPr lang="en-IE" dirty="0" smtClean="0"/>
              <a:t>the </a:t>
            </a:r>
            <a:r>
              <a:rPr lang="en-IE" dirty="0"/>
              <a:t>document of the actions you need </a:t>
            </a:r>
            <a:r>
              <a:rPr lang="en-IE" dirty="0" smtClean="0"/>
              <a:t> to </a:t>
            </a:r>
            <a:r>
              <a:rPr lang="en-IE" dirty="0"/>
              <a:t>take to complete the lab/assignment</a:t>
            </a:r>
            <a:r>
              <a:rPr lang="en-IE" dirty="0" smtClean="0"/>
              <a:t>.</a:t>
            </a:r>
            <a:r>
              <a:rPr lang="en-IE" dirty="0"/>
              <a:t/>
            </a:r>
            <a:br>
              <a:rPr lang="en-IE" dirty="0"/>
            </a:br>
            <a:endParaRPr lang="en-IE" dirty="0" smtClean="0">
              <a:latin typeface="Courier New" panose="02070309020205020404" pitchFamily="49" charset="0"/>
              <a:cs typeface="Courier New" panose="02070309020205020404" pitchFamily="49" charset="0"/>
            </a:endParaRPr>
          </a:p>
        </p:txBody>
      </p:sp>
      <p:sp>
        <p:nvSpPr>
          <p:cNvPr id="3" name="Title 2"/>
          <p:cNvSpPr>
            <a:spLocks noGrp="1"/>
          </p:cNvSpPr>
          <p:nvPr>
            <p:ph type="title"/>
          </p:nvPr>
        </p:nvSpPr>
        <p:spPr/>
        <p:txBody>
          <a:bodyPr/>
          <a:lstStyle/>
          <a:p>
            <a:r>
              <a:rPr lang="en-IE" dirty="0" smtClean="0"/>
              <a:t>Your assignments and labs</a:t>
            </a:r>
            <a:endParaRPr lang="en-IE" dirty="0"/>
          </a:p>
        </p:txBody>
      </p:sp>
    </p:spTree>
    <p:extLst>
      <p:ext uri="{BB962C8B-B14F-4D97-AF65-F5344CB8AC3E}">
        <p14:creationId xmlns:p14="http://schemas.microsoft.com/office/powerpoint/2010/main" val="19821034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If you work really hard on the labs and assignments and then don’t submit them correctly, that’s an awful waste of time. Don’t rush the submission part of the labs and assignments, it’s the only bit your lecturer experiences of the effort you put into </a:t>
            </a:r>
            <a:r>
              <a:rPr lang="en-IE" smtClean="0"/>
              <a:t>your work!</a:t>
            </a:r>
            <a:endParaRPr lang="en-IE" dirty="0" smtClean="0">
              <a:latin typeface="Courier New" panose="02070309020205020404" pitchFamily="49" charset="0"/>
              <a:cs typeface="Courier New" panose="02070309020205020404" pitchFamily="49" charset="0"/>
            </a:endParaRPr>
          </a:p>
        </p:txBody>
      </p:sp>
      <p:sp>
        <p:nvSpPr>
          <p:cNvPr id="3" name="Title 2"/>
          <p:cNvSpPr>
            <a:spLocks noGrp="1"/>
          </p:cNvSpPr>
          <p:nvPr>
            <p:ph type="title"/>
          </p:nvPr>
        </p:nvSpPr>
        <p:spPr/>
        <p:txBody>
          <a:bodyPr/>
          <a:lstStyle/>
          <a:p>
            <a:r>
              <a:rPr lang="en-IE" dirty="0" smtClean="0"/>
              <a:t>Your assignments and labs</a:t>
            </a:r>
            <a:endParaRPr lang="en-IE" dirty="0"/>
          </a:p>
        </p:txBody>
      </p:sp>
    </p:spTree>
    <p:extLst>
      <p:ext uri="{BB962C8B-B14F-4D97-AF65-F5344CB8AC3E}">
        <p14:creationId xmlns:p14="http://schemas.microsoft.com/office/powerpoint/2010/main" val="3400754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Advice on e-mails</a:t>
            </a:r>
            <a:endParaRPr lang="en-IE" dirty="0"/>
          </a:p>
        </p:txBody>
      </p:sp>
      <p:sp>
        <p:nvSpPr>
          <p:cNvPr id="3" name="Subtitle 2"/>
          <p:cNvSpPr>
            <a:spLocks noGrp="1"/>
          </p:cNvSpPr>
          <p:nvPr>
            <p:ph type="subTitle" idx="1"/>
          </p:nvPr>
        </p:nvSpPr>
        <p:spPr/>
        <p:txBody>
          <a:bodyPr/>
          <a:lstStyle/>
          <a:p>
            <a:r>
              <a:rPr lang="en-IE" dirty="0" smtClean="0"/>
              <a:t>Damian Gordon</a:t>
            </a:r>
          </a:p>
        </p:txBody>
      </p:sp>
    </p:spTree>
    <p:extLst>
      <p:ext uri="{BB962C8B-B14F-4D97-AF65-F5344CB8AC3E}">
        <p14:creationId xmlns:p14="http://schemas.microsoft.com/office/powerpoint/2010/main" val="4236784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IE" dirty="0" smtClean="0"/>
              <a:t>Remember I’m a lecturer, it’s my job, so when you are sending emails to me, they are work emails are far as I am concerned, so I expect you to communicate with me in a professional way.</a:t>
            </a:r>
          </a:p>
        </p:txBody>
      </p:sp>
      <p:sp>
        <p:nvSpPr>
          <p:cNvPr id="3" name="Title 2"/>
          <p:cNvSpPr>
            <a:spLocks noGrp="1"/>
          </p:cNvSpPr>
          <p:nvPr>
            <p:ph type="title"/>
          </p:nvPr>
        </p:nvSpPr>
        <p:spPr/>
        <p:txBody>
          <a:bodyPr/>
          <a:lstStyle/>
          <a:p>
            <a:r>
              <a:rPr lang="en-IE" dirty="0" smtClean="0"/>
              <a:t>Your e-mails</a:t>
            </a:r>
            <a:endParaRPr lang="en-IE" dirty="0"/>
          </a:p>
        </p:txBody>
      </p:sp>
    </p:spTree>
    <p:extLst>
      <p:ext uri="{BB962C8B-B14F-4D97-AF65-F5344CB8AC3E}">
        <p14:creationId xmlns:p14="http://schemas.microsoft.com/office/powerpoint/2010/main" val="35728794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IE" dirty="0" smtClean="0"/>
              <a:t>I want you to use your DIT email.</a:t>
            </a:r>
          </a:p>
        </p:txBody>
      </p:sp>
      <p:sp>
        <p:nvSpPr>
          <p:cNvPr id="3" name="Title 2"/>
          <p:cNvSpPr>
            <a:spLocks noGrp="1"/>
          </p:cNvSpPr>
          <p:nvPr>
            <p:ph type="title"/>
          </p:nvPr>
        </p:nvSpPr>
        <p:spPr/>
        <p:txBody>
          <a:bodyPr/>
          <a:lstStyle/>
          <a:p>
            <a:r>
              <a:rPr lang="en-IE" dirty="0" smtClean="0"/>
              <a:t>Your e-mails</a:t>
            </a:r>
            <a:endParaRPr lang="en-IE" dirty="0"/>
          </a:p>
        </p:txBody>
      </p:sp>
    </p:spTree>
    <p:extLst>
      <p:ext uri="{BB962C8B-B14F-4D97-AF65-F5344CB8AC3E}">
        <p14:creationId xmlns:p14="http://schemas.microsoft.com/office/powerpoint/2010/main" val="11315870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1597</TotalTime>
  <Words>318</Words>
  <Application>Microsoft Office PowerPoint</Application>
  <PresentationFormat>On-screen Show (4:3)</PresentationFormat>
  <Paragraphs>59</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Courier New</vt:lpstr>
      <vt:lpstr>Lucida Sans Unicode</vt:lpstr>
      <vt:lpstr>Verdana</vt:lpstr>
      <vt:lpstr>Wingdings 2</vt:lpstr>
      <vt:lpstr>Wingdings 3</vt:lpstr>
      <vt:lpstr>Concourse</vt:lpstr>
      <vt:lpstr>Advice on lectures</vt:lpstr>
      <vt:lpstr>Your assignments and labs</vt:lpstr>
      <vt:lpstr>Advice on assignments</vt:lpstr>
      <vt:lpstr>Your assignments and labs</vt:lpstr>
      <vt:lpstr>Your assignments and labs</vt:lpstr>
      <vt:lpstr>Your assignments and labs</vt:lpstr>
      <vt:lpstr>Advice on e-mails</vt:lpstr>
      <vt:lpstr>Your e-mails</vt:lpstr>
      <vt:lpstr>Your e-mails</vt:lpstr>
      <vt:lpstr>Your e-mails</vt:lpstr>
      <vt:lpstr>Your e-mails</vt:lpstr>
      <vt:lpstr>Your e-mails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CMPU1022 Operating Systems 1</dc:title>
  <dc:creator>Damian Gordon</dc:creator>
  <cp:lastModifiedBy>Damian Gordon</cp:lastModifiedBy>
  <cp:revision>132</cp:revision>
  <dcterms:created xsi:type="dcterms:W3CDTF">2015-01-19T19:52:08Z</dcterms:created>
  <dcterms:modified xsi:type="dcterms:W3CDTF">2017-01-27T09:24:39Z</dcterms:modified>
</cp:coreProperties>
</file>