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608" r:id="rId2"/>
    <p:sldId id="609" r:id="rId3"/>
    <p:sldId id="610" r:id="rId4"/>
    <p:sldId id="611" r:id="rId5"/>
    <p:sldId id="61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00"/>
    <a:srgbClr val="008000"/>
    <a:srgbClr val="FFFFCC"/>
    <a:srgbClr val="C49500"/>
    <a:srgbClr val="993366"/>
    <a:srgbClr val="FF0066"/>
    <a:srgbClr val="FF6600"/>
    <a:srgbClr val="E11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C5812-F25A-4D33-A0D7-EB4357A8E2B7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65A0A-D293-4793-973F-502017F190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246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89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dirty="0" smtClean="0"/>
              <a:t>Computer Security</a:t>
            </a:r>
            <a:br>
              <a:rPr lang="en-IE" sz="4000" dirty="0" smtClean="0"/>
            </a:br>
            <a:r>
              <a:rPr lang="en-IE" sz="4000" dirty="0" smtClean="0"/>
              <a:t>(Summary)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45520"/>
            <a:ext cx="7772400" cy="1199704"/>
          </a:xfrm>
        </p:spPr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8105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3601225" y="764704"/>
            <a:ext cx="2050526" cy="1872208"/>
          </a:xfrm>
          <a:prstGeom prst="plaqu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Operating</a:t>
            </a:r>
          </a:p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System</a:t>
            </a:r>
            <a:endParaRPr lang="en-IE" sz="2000" b="1" dirty="0">
              <a:solidFill>
                <a:schemeClr val="bg1"/>
              </a:solidFill>
            </a:endParaRPr>
          </a:p>
        </p:txBody>
      </p:sp>
      <p:cxnSp>
        <p:nvCxnSpPr>
          <p:cNvPr id="5" name="Elbow Connector 4"/>
          <p:cNvCxnSpPr>
            <a:endCxn id="2" idx="1"/>
          </p:cNvCxnSpPr>
          <p:nvPr/>
        </p:nvCxnSpPr>
        <p:spPr>
          <a:xfrm rot="5400000" flipH="1" flipV="1">
            <a:off x="1494325" y="1826158"/>
            <a:ext cx="2232249" cy="1981551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755576" y="3933056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Process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042026" y="3068960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Memory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4" name="Elbow Connector 23"/>
          <p:cNvCxnSpPr/>
          <p:nvPr/>
        </p:nvCxnSpPr>
        <p:spPr>
          <a:xfrm rot="5400000">
            <a:off x="2581357" y="2049092"/>
            <a:ext cx="1152127" cy="887613"/>
          </a:xfrm>
          <a:prstGeom prst="bentConnector3">
            <a:avLst>
              <a:gd name="adj1" fmla="val 1899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770223" y="47971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Network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7" name="Elbow Connector 26"/>
          <p:cNvCxnSpPr>
            <a:stCxn id="26" idx="0"/>
          </p:cNvCxnSpPr>
          <p:nvPr/>
        </p:nvCxnSpPr>
        <p:spPr>
          <a:xfrm rot="5400000" flipH="1" flipV="1">
            <a:off x="3410184" y="3573015"/>
            <a:ext cx="2448272" cy="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660232" y="3933057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Device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34" name="Elbow Connector 33"/>
          <p:cNvCxnSpPr>
            <a:stCxn id="2" idx="3"/>
            <a:endCxn id="33" idx="0"/>
          </p:cNvCxnSpPr>
          <p:nvPr/>
        </p:nvCxnSpPr>
        <p:spPr>
          <a:xfrm>
            <a:off x="5651751" y="1700808"/>
            <a:ext cx="1872577" cy="2232249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4264846" y="3289042"/>
            <a:ext cx="2736307" cy="1459753"/>
          </a:xfrm>
          <a:prstGeom prst="bentConnector3">
            <a:avLst>
              <a:gd name="adj1" fmla="val 62658"/>
            </a:avLst>
          </a:prstGeom>
          <a:ln w="762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652120" y="5373216"/>
            <a:ext cx="1728192" cy="72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Security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1" name="Elbow Connector 20"/>
          <p:cNvCxnSpPr/>
          <p:nvPr/>
        </p:nvCxnSpPr>
        <p:spPr>
          <a:xfrm rot="16200000" flipH="1">
            <a:off x="5199788" y="2553949"/>
            <a:ext cx="1543410" cy="782762"/>
          </a:xfrm>
          <a:prstGeom prst="bentConnector3">
            <a:avLst>
              <a:gd name="adj1" fmla="val -11041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498410" y="29969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File</a:t>
            </a:r>
          </a:p>
          <a:p>
            <a:pPr algn="ctr"/>
            <a:r>
              <a:rPr lang="en-IE" dirty="0" smtClean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20987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operating system uses a number of different ways to protect the system: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Your credentials (e.g. username and password)</a:t>
            </a:r>
          </a:p>
          <a:p>
            <a:pPr lvl="1"/>
            <a:r>
              <a:rPr lang="en-IE" dirty="0" smtClean="0"/>
              <a:t>Your authorisation (e.g. </a:t>
            </a:r>
            <a:r>
              <a:rPr lang="en-IE" dirty="0" err="1" smtClean="0"/>
              <a:t>drwxr</a:t>
            </a:r>
            <a:r>
              <a:rPr lang="en-IE" dirty="0" smtClean="0"/>
              <a:t>-x-r--)</a:t>
            </a:r>
          </a:p>
          <a:p>
            <a:pPr lvl="1"/>
            <a:r>
              <a:rPr lang="en-IE" dirty="0" smtClean="0"/>
              <a:t>Your location (e.g. inside/outside the LAN)</a:t>
            </a:r>
          </a:p>
          <a:p>
            <a:pPr lvl="1"/>
            <a:r>
              <a:rPr lang="en-IE" dirty="0" smtClean="0"/>
              <a:t>Your behaviour (e.g. deleting lots of files)</a:t>
            </a:r>
          </a:p>
          <a:p>
            <a:pPr lvl="1"/>
            <a:r>
              <a:rPr lang="en-IE" sz="2400" dirty="0" smtClean="0"/>
              <a:t>The firewall</a:t>
            </a:r>
          </a:p>
          <a:p>
            <a:pPr lvl="1"/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Operating System Security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923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Intentional Attacks</a:t>
            </a:r>
          </a:p>
          <a:p>
            <a:pPr lvl="1"/>
            <a:r>
              <a:rPr lang="en-IE" dirty="0" smtClean="0"/>
              <a:t>Denial-of-Service (</a:t>
            </a:r>
            <a:r>
              <a:rPr lang="en-IE" dirty="0" err="1" smtClean="0"/>
              <a:t>DoS</a:t>
            </a:r>
            <a:r>
              <a:rPr lang="en-IE" dirty="0" smtClean="0"/>
              <a:t>) Attack</a:t>
            </a:r>
          </a:p>
          <a:p>
            <a:pPr lvl="1"/>
            <a:r>
              <a:rPr lang="en-IE" dirty="0" smtClean="0"/>
              <a:t>Wiretapping</a:t>
            </a:r>
          </a:p>
          <a:p>
            <a:pPr lvl="1"/>
            <a:r>
              <a:rPr lang="en-IE" dirty="0" smtClean="0"/>
              <a:t>Viruses</a:t>
            </a:r>
          </a:p>
          <a:p>
            <a:pPr lvl="1"/>
            <a:r>
              <a:rPr lang="en-IE" dirty="0" smtClean="0"/>
              <a:t>Worms</a:t>
            </a:r>
          </a:p>
          <a:p>
            <a:pPr lvl="1"/>
            <a:r>
              <a:rPr lang="en-IE" dirty="0" smtClean="0"/>
              <a:t>Trojans</a:t>
            </a:r>
          </a:p>
          <a:p>
            <a:r>
              <a:rPr lang="en-IE" dirty="0" smtClean="0"/>
              <a:t>Unintentional </a:t>
            </a:r>
            <a:r>
              <a:rPr lang="en-IE" dirty="0"/>
              <a:t>Attacks</a:t>
            </a:r>
          </a:p>
          <a:p>
            <a:pPr lvl="1"/>
            <a:r>
              <a:rPr lang="en-IE" dirty="0" smtClean="0"/>
              <a:t>Parallel writes</a:t>
            </a:r>
          </a:p>
          <a:p>
            <a:pPr lvl="1"/>
            <a:r>
              <a:rPr lang="en-IE" dirty="0" smtClean="0"/>
              <a:t>Unintentional Denial-of-Service </a:t>
            </a:r>
            <a:r>
              <a:rPr lang="en-IE" dirty="0"/>
              <a:t>(</a:t>
            </a:r>
            <a:r>
              <a:rPr lang="en-IE" dirty="0" err="1"/>
              <a:t>DoS</a:t>
            </a:r>
            <a:r>
              <a:rPr lang="en-IE" dirty="0" smtClean="0"/>
              <a:t>)</a:t>
            </a:r>
            <a:endParaRPr lang="en-IE" dirty="0"/>
          </a:p>
          <a:p>
            <a:pPr lvl="1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Operating Systems Attacks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635" y="1675643"/>
            <a:ext cx="1808710" cy="914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729" y="764704"/>
            <a:ext cx="1179937" cy="8652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933" y="4149080"/>
            <a:ext cx="1369758" cy="1700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95767"/>
            <a:ext cx="2304256" cy="14698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280" y="2754253"/>
            <a:ext cx="1843065" cy="113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System protection is multifaceted</a:t>
            </a:r>
            <a:r>
              <a:rPr lang="en-IE" smtClean="0"/>
              <a:t>, four protection </a:t>
            </a:r>
            <a:r>
              <a:rPr lang="en-IE" dirty="0" smtClean="0"/>
              <a:t>methods include:</a:t>
            </a:r>
          </a:p>
          <a:p>
            <a:pPr lvl="1"/>
            <a:r>
              <a:rPr lang="en-IE" dirty="0" smtClean="0"/>
              <a:t>Antivirus Software</a:t>
            </a:r>
          </a:p>
          <a:p>
            <a:pPr lvl="1"/>
            <a:r>
              <a:rPr lang="en-IE" dirty="0" smtClean="0"/>
              <a:t>Firewalls</a:t>
            </a:r>
          </a:p>
          <a:p>
            <a:pPr lvl="1"/>
            <a:r>
              <a:rPr lang="en-IE" dirty="0" smtClean="0"/>
              <a:t>Patch Management</a:t>
            </a:r>
          </a:p>
          <a:p>
            <a:pPr lvl="1"/>
            <a:r>
              <a:rPr lang="en-IE" dirty="0" smtClean="0"/>
              <a:t>Authentication</a:t>
            </a:r>
          </a:p>
          <a:p>
            <a:pPr lvl="2"/>
            <a:r>
              <a:rPr lang="en-IE" sz="1800" dirty="0"/>
              <a:t>CAPTCHAs</a:t>
            </a:r>
          </a:p>
          <a:p>
            <a:pPr lvl="2"/>
            <a:r>
              <a:rPr lang="en-IE" sz="1800" dirty="0" err="1"/>
              <a:t>reCAPTCHAs</a:t>
            </a:r>
            <a:endParaRPr lang="en-IE" sz="1800" dirty="0"/>
          </a:p>
          <a:p>
            <a:pPr lvl="2"/>
            <a:r>
              <a:rPr lang="en-IE" sz="1800" dirty="0"/>
              <a:t>Smart Cards</a:t>
            </a:r>
          </a:p>
          <a:p>
            <a:pPr lvl="2"/>
            <a:r>
              <a:rPr lang="en-IE" sz="1800" dirty="0"/>
              <a:t>Biometrics</a:t>
            </a:r>
          </a:p>
          <a:p>
            <a:pPr lvl="1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System Protection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948" y="2132856"/>
            <a:ext cx="2107704" cy="14276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593" y="3789040"/>
            <a:ext cx="2099891" cy="13065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095558"/>
            <a:ext cx="2880320" cy="159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3818</TotalTime>
  <Words>118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Lucida Sans Unicode</vt:lpstr>
      <vt:lpstr>Verdana</vt:lpstr>
      <vt:lpstr>Wingdings 2</vt:lpstr>
      <vt:lpstr>Wingdings 3</vt:lpstr>
      <vt:lpstr>Concourse</vt:lpstr>
      <vt:lpstr>Computer Security (Summary)</vt:lpstr>
      <vt:lpstr>PowerPoint Presentation</vt:lpstr>
      <vt:lpstr>Operating System Security</vt:lpstr>
      <vt:lpstr>Operating Systems Attacks</vt:lpstr>
      <vt:lpstr>System Protection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294</cp:revision>
  <dcterms:created xsi:type="dcterms:W3CDTF">2015-01-19T19:52:08Z</dcterms:created>
  <dcterms:modified xsi:type="dcterms:W3CDTF">2019-02-03T12:18:39Z</dcterms:modified>
</cp:coreProperties>
</file>