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582" r:id="rId3"/>
    <p:sldId id="583" r:id="rId4"/>
    <p:sldId id="628" r:id="rId5"/>
    <p:sldId id="51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000000"/>
    <a:srgbClr val="008000"/>
    <a:srgbClr val="FFFFCC"/>
    <a:srgbClr val="C49500"/>
    <a:srgbClr val="993366"/>
    <a:srgbClr val="FF0066"/>
    <a:srgbClr val="FF6600"/>
    <a:srgbClr val="E11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C5812-F25A-4D33-A0D7-EB4357A8E2B7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65A0A-D293-4793-973F-502017F190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246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46689"/>
            <a:ext cx="8208912" cy="1829761"/>
          </a:xfrm>
        </p:spPr>
        <p:txBody>
          <a:bodyPr>
            <a:normAutofit/>
          </a:bodyPr>
          <a:lstStyle/>
          <a:p>
            <a:r>
              <a:rPr lang="en-IE" sz="4000" dirty="0" smtClean="0"/>
              <a:t>Computer Security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5520"/>
            <a:ext cx="7772400" cy="1199704"/>
          </a:xfrm>
        </p:spPr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3601225" y="764704"/>
            <a:ext cx="2050526" cy="1872208"/>
          </a:xfrm>
          <a:prstGeom prst="plaqu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bg1"/>
                </a:solidFill>
              </a:rPr>
              <a:t>Operating</a:t>
            </a:r>
          </a:p>
          <a:p>
            <a:pPr algn="ctr"/>
            <a:r>
              <a:rPr lang="en-IE" sz="2000" b="1" dirty="0" smtClean="0">
                <a:solidFill>
                  <a:schemeClr val="bg1"/>
                </a:solidFill>
              </a:rPr>
              <a:t>System</a:t>
            </a:r>
            <a:endParaRPr lang="en-IE" sz="2000" b="1" dirty="0">
              <a:solidFill>
                <a:schemeClr val="bg1"/>
              </a:solidFill>
            </a:endParaRPr>
          </a:p>
        </p:txBody>
      </p:sp>
      <p:cxnSp>
        <p:nvCxnSpPr>
          <p:cNvPr id="5" name="Elbow Connector 4"/>
          <p:cNvCxnSpPr>
            <a:endCxn id="2" idx="1"/>
          </p:cNvCxnSpPr>
          <p:nvPr/>
        </p:nvCxnSpPr>
        <p:spPr>
          <a:xfrm rot="5400000" flipH="1" flipV="1">
            <a:off x="1494325" y="1826158"/>
            <a:ext cx="2232249" cy="1981551"/>
          </a:xfrm>
          <a:prstGeom prst="bentConnector2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55576" y="3933056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Process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042026" y="3068960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Memory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24" name="Elbow Connector 23"/>
          <p:cNvCxnSpPr/>
          <p:nvPr/>
        </p:nvCxnSpPr>
        <p:spPr>
          <a:xfrm rot="5400000">
            <a:off x="2581357" y="2049092"/>
            <a:ext cx="1152127" cy="887613"/>
          </a:xfrm>
          <a:prstGeom prst="bentConnector3">
            <a:avLst>
              <a:gd name="adj1" fmla="val 1899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770223" y="4797152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Network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27" name="Elbow Connector 26"/>
          <p:cNvCxnSpPr>
            <a:stCxn id="26" idx="0"/>
          </p:cNvCxnSpPr>
          <p:nvPr/>
        </p:nvCxnSpPr>
        <p:spPr>
          <a:xfrm rot="5400000" flipH="1" flipV="1">
            <a:off x="3410184" y="3573015"/>
            <a:ext cx="2448272" cy="2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660232" y="3933057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Device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34" name="Elbow Connector 33"/>
          <p:cNvCxnSpPr>
            <a:stCxn id="2" idx="3"/>
            <a:endCxn id="33" idx="0"/>
          </p:cNvCxnSpPr>
          <p:nvPr/>
        </p:nvCxnSpPr>
        <p:spPr>
          <a:xfrm>
            <a:off x="5651751" y="1700808"/>
            <a:ext cx="1872577" cy="2232249"/>
          </a:xfrm>
          <a:prstGeom prst="bentConnector2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H="1">
            <a:off x="5199788" y="2553949"/>
            <a:ext cx="1543410" cy="782762"/>
          </a:xfrm>
          <a:prstGeom prst="bentConnector3">
            <a:avLst>
              <a:gd name="adj1" fmla="val -11041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498410" y="2996952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File</a:t>
            </a:r>
          </a:p>
          <a:p>
            <a:pPr algn="ctr"/>
            <a:r>
              <a:rPr lang="en-IE" dirty="0" smtClean="0"/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248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3601225" y="764704"/>
            <a:ext cx="2050526" cy="1872208"/>
          </a:xfrm>
          <a:prstGeom prst="plaqu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bg1"/>
                </a:solidFill>
              </a:rPr>
              <a:t>Operating</a:t>
            </a:r>
          </a:p>
          <a:p>
            <a:pPr algn="ctr"/>
            <a:r>
              <a:rPr lang="en-IE" sz="2000" b="1" dirty="0" smtClean="0">
                <a:solidFill>
                  <a:schemeClr val="bg1"/>
                </a:solidFill>
              </a:rPr>
              <a:t>System</a:t>
            </a:r>
            <a:endParaRPr lang="en-IE" sz="2000" b="1" dirty="0">
              <a:solidFill>
                <a:schemeClr val="bg1"/>
              </a:solidFill>
            </a:endParaRPr>
          </a:p>
        </p:txBody>
      </p:sp>
      <p:cxnSp>
        <p:nvCxnSpPr>
          <p:cNvPr id="5" name="Elbow Connector 4"/>
          <p:cNvCxnSpPr>
            <a:endCxn id="2" idx="1"/>
          </p:cNvCxnSpPr>
          <p:nvPr/>
        </p:nvCxnSpPr>
        <p:spPr>
          <a:xfrm rot="5400000" flipH="1" flipV="1">
            <a:off x="1494325" y="1826158"/>
            <a:ext cx="2232249" cy="1981551"/>
          </a:xfrm>
          <a:prstGeom prst="bentConnector2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55576" y="3933056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Process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042026" y="3068960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Memory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24" name="Elbow Connector 23"/>
          <p:cNvCxnSpPr/>
          <p:nvPr/>
        </p:nvCxnSpPr>
        <p:spPr>
          <a:xfrm rot="5400000">
            <a:off x="2581357" y="2049092"/>
            <a:ext cx="1152127" cy="887613"/>
          </a:xfrm>
          <a:prstGeom prst="bentConnector3">
            <a:avLst>
              <a:gd name="adj1" fmla="val 1899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770223" y="4797152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Network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27" name="Elbow Connector 26"/>
          <p:cNvCxnSpPr>
            <a:stCxn id="26" idx="0"/>
          </p:cNvCxnSpPr>
          <p:nvPr/>
        </p:nvCxnSpPr>
        <p:spPr>
          <a:xfrm rot="5400000" flipH="1" flipV="1">
            <a:off x="3410184" y="3573015"/>
            <a:ext cx="2448272" cy="2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660232" y="3933057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Device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34" name="Elbow Connector 33"/>
          <p:cNvCxnSpPr>
            <a:stCxn id="2" idx="3"/>
            <a:endCxn id="33" idx="0"/>
          </p:cNvCxnSpPr>
          <p:nvPr/>
        </p:nvCxnSpPr>
        <p:spPr>
          <a:xfrm>
            <a:off x="5651751" y="1700808"/>
            <a:ext cx="1872577" cy="2232249"/>
          </a:xfrm>
          <a:prstGeom prst="bentConnector2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H="1">
            <a:off x="4264846" y="3289042"/>
            <a:ext cx="2736307" cy="1459753"/>
          </a:xfrm>
          <a:prstGeom prst="bentConnector3">
            <a:avLst>
              <a:gd name="adj1" fmla="val 62658"/>
            </a:avLst>
          </a:prstGeom>
          <a:ln w="762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52120" y="5373216"/>
            <a:ext cx="1728192" cy="72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Security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21" name="Elbow Connector 20"/>
          <p:cNvCxnSpPr/>
          <p:nvPr/>
        </p:nvCxnSpPr>
        <p:spPr>
          <a:xfrm rot="16200000" flipH="1">
            <a:off x="5199788" y="2553949"/>
            <a:ext cx="1543410" cy="782762"/>
          </a:xfrm>
          <a:prstGeom prst="bentConnector3">
            <a:avLst>
              <a:gd name="adj1" fmla="val -11041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498410" y="2996952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File</a:t>
            </a:r>
          </a:p>
          <a:p>
            <a:pPr algn="ctr"/>
            <a:r>
              <a:rPr lang="en-IE" dirty="0" smtClean="0"/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190598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Introduction to OS Security</a:t>
            </a:r>
          </a:p>
          <a:p>
            <a:r>
              <a:rPr lang="en-IE" dirty="0" smtClean="0"/>
              <a:t>Types of Attacks</a:t>
            </a:r>
          </a:p>
          <a:p>
            <a:r>
              <a:rPr lang="en-IE" dirty="0" smtClean="0"/>
              <a:t>Types of System Protection</a:t>
            </a:r>
          </a:p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420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operating system uses a number of different ways to protect the system:</a:t>
            </a:r>
          </a:p>
          <a:p>
            <a:endParaRPr lang="en-IE" dirty="0" smtClean="0"/>
          </a:p>
          <a:p>
            <a:pPr lvl="1"/>
            <a:r>
              <a:rPr lang="en-IE" dirty="0" smtClean="0"/>
              <a:t>Your credentials (e.g. username and password)</a:t>
            </a:r>
          </a:p>
          <a:p>
            <a:pPr lvl="1"/>
            <a:r>
              <a:rPr lang="en-IE" dirty="0" smtClean="0"/>
              <a:t>Your authorisation (e.g. </a:t>
            </a:r>
            <a:r>
              <a:rPr lang="en-IE" dirty="0" err="1" smtClean="0"/>
              <a:t>drwxr</a:t>
            </a:r>
            <a:r>
              <a:rPr lang="en-IE" dirty="0" smtClean="0"/>
              <a:t>-x-r--)</a:t>
            </a:r>
          </a:p>
          <a:p>
            <a:pPr lvl="1"/>
            <a:r>
              <a:rPr lang="en-IE" dirty="0" smtClean="0"/>
              <a:t>Your location (e.g. inside/outside the LAN)</a:t>
            </a:r>
          </a:p>
          <a:p>
            <a:pPr lvl="1"/>
            <a:r>
              <a:rPr lang="en-IE" dirty="0" smtClean="0"/>
              <a:t>Your behaviour (e.g. deleting lots of files)</a:t>
            </a:r>
          </a:p>
          <a:p>
            <a:pPr lvl="1"/>
            <a:r>
              <a:rPr lang="en-IE" sz="2400" dirty="0" smtClean="0"/>
              <a:t>The firewall</a:t>
            </a:r>
          </a:p>
          <a:p>
            <a:pPr lvl="1"/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Operating System Security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981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3820</TotalTime>
  <Words>97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Computer Security</vt:lpstr>
      <vt:lpstr>PowerPoint Presentation</vt:lpstr>
      <vt:lpstr>PowerPoint Presentation</vt:lpstr>
      <vt:lpstr>Contents</vt:lpstr>
      <vt:lpstr>Operating System 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294</cp:revision>
  <dcterms:created xsi:type="dcterms:W3CDTF">2015-01-19T19:52:08Z</dcterms:created>
  <dcterms:modified xsi:type="dcterms:W3CDTF">2019-02-03T12:14:44Z</dcterms:modified>
</cp:coreProperties>
</file>