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7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>
      <p:cViewPr varScale="1">
        <p:scale>
          <a:sx n="88" d="100"/>
          <a:sy n="88" d="100"/>
        </p:scale>
        <p:origin x="120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5A5EB-74B4-4499-B9EA-F7627BA48DE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D8F8-0519-48EE-A729-84EFC56F7E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490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29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3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4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4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57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7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353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48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51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4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45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2C37-8F1F-45E4-9F09-0C6418E8659E}" type="datetimeFigureOut">
              <a:rPr lang="en-IE" smtClean="0"/>
              <a:t>26/02/2019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2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Hacking Windows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Damian Gordon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4406"/>
            <a:ext cx="2811779" cy="17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>
                <a:solidFill>
                  <a:schemeClr val="bg1"/>
                </a:solidFill>
              </a:rPr>
              <a:t>netstat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nets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2348880"/>
            <a:ext cx="7810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MBSA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Microsoft Baseline Security </a:t>
            </a:r>
            <a:r>
              <a:rPr lang="en-IE" dirty="0" err="1" smtClean="0">
                <a:solidFill>
                  <a:schemeClr val="bg1"/>
                </a:solidFill>
              </a:rPr>
              <a:t>Analyzer</a:t>
            </a:r>
            <a:endParaRPr lang="en-IE" dirty="0" smtClean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https://www.microsoft.com/en-IE/download/details.aspx?id=19892</a:t>
            </a:r>
          </a:p>
          <a:p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Test for missing patches and basic Windows security settings.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MBSA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90" y="1700808"/>
            <a:ext cx="6847619" cy="4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Non-Free Tools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GFI </a:t>
            </a:r>
            <a:r>
              <a:rPr lang="en-IE" dirty="0" err="1" smtClean="0">
                <a:solidFill>
                  <a:schemeClr val="bg1"/>
                </a:solidFill>
              </a:rPr>
              <a:t>LanGuard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err="1" smtClean="0">
                <a:solidFill>
                  <a:schemeClr val="bg1"/>
                </a:solidFill>
              </a:rPr>
              <a:t>Nexpose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err="1" smtClean="0">
                <a:solidFill>
                  <a:schemeClr val="bg1"/>
                </a:solidFill>
              </a:rPr>
              <a:t>Metasploit</a:t>
            </a:r>
            <a:r>
              <a:rPr lang="en-IE" dirty="0" smtClean="0">
                <a:solidFill>
                  <a:schemeClr val="bg1"/>
                </a:solidFill>
              </a:rPr>
              <a:t> Framework and </a:t>
            </a:r>
            <a:r>
              <a:rPr lang="en-IE" dirty="0" err="1" smtClean="0">
                <a:solidFill>
                  <a:schemeClr val="bg1"/>
                </a:solidFill>
              </a:rPr>
              <a:t>Metasploit</a:t>
            </a:r>
            <a:r>
              <a:rPr lang="en-IE" dirty="0" smtClean="0">
                <a:solidFill>
                  <a:schemeClr val="bg1"/>
                </a:solidFill>
              </a:rPr>
              <a:t> Pro</a:t>
            </a:r>
          </a:p>
          <a:p>
            <a:r>
              <a:rPr lang="en-IE" dirty="0" err="1" smtClean="0">
                <a:solidFill>
                  <a:schemeClr val="bg1"/>
                </a:solidFill>
              </a:rPr>
              <a:t>NetScanTools</a:t>
            </a:r>
            <a:r>
              <a:rPr lang="en-IE" dirty="0" smtClean="0">
                <a:solidFill>
                  <a:schemeClr val="bg1"/>
                </a:solidFill>
              </a:rPr>
              <a:t> Pro</a:t>
            </a:r>
          </a:p>
          <a:p>
            <a:r>
              <a:rPr lang="en-IE" dirty="0" err="1" smtClean="0">
                <a:solidFill>
                  <a:schemeClr val="bg1"/>
                </a:solidFill>
              </a:rPr>
              <a:t>SoftPerfect</a:t>
            </a:r>
            <a:r>
              <a:rPr lang="en-IE" dirty="0" smtClean="0">
                <a:solidFill>
                  <a:schemeClr val="bg1"/>
                </a:solidFill>
              </a:rPr>
              <a:t> Network Scanner</a:t>
            </a:r>
          </a:p>
          <a:p>
            <a:r>
              <a:rPr lang="en-IE" dirty="0" err="1" smtClean="0">
                <a:solidFill>
                  <a:schemeClr val="bg1"/>
                </a:solidFill>
              </a:rPr>
              <a:t>TCPView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err="1" smtClean="0">
                <a:solidFill>
                  <a:schemeClr val="bg1"/>
                </a:solidFill>
              </a:rPr>
              <a:t>Winfo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Gathering Information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1. Run a scan for open ports, use something like </a:t>
            </a:r>
            <a:r>
              <a:rPr lang="en-IE" dirty="0" err="1" smtClean="0">
                <a:solidFill>
                  <a:schemeClr val="bg1"/>
                </a:solidFill>
              </a:rPr>
              <a:t>NetScanTools</a:t>
            </a:r>
            <a:r>
              <a:rPr lang="en-IE" dirty="0" smtClean="0">
                <a:solidFill>
                  <a:schemeClr val="bg1"/>
                </a:solidFill>
              </a:rPr>
              <a:t> Pro.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7914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Gathering Information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2</a:t>
            </a:r>
            <a:r>
              <a:rPr lang="en-IE" dirty="0" smtClean="0">
                <a:solidFill>
                  <a:schemeClr val="bg1"/>
                </a:solidFill>
              </a:rPr>
              <a:t>. Scan for shares, and versions of the Server Message Block, using </a:t>
            </a:r>
            <a:r>
              <a:rPr lang="en-IE" dirty="0" err="1" smtClean="0">
                <a:solidFill>
                  <a:schemeClr val="bg1"/>
                </a:solidFill>
              </a:rPr>
              <a:t>LanGuard</a:t>
            </a:r>
            <a:r>
              <a:rPr lang="en-IE" dirty="0" smtClean="0">
                <a:solidFill>
                  <a:schemeClr val="bg1"/>
                </a:solidFill>
              </a:rPr>
              <a:t>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801393" cy="60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How to stop scanning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Make sure the network firewall is up and running, and running Internet Information Services (IIS)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Have personal firewalls on each machine, and consider blocking ports, such as RPC (port 135) and NetBIOS (ports 137, 138, 139, 445)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Disable any unnecessary services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Misconfigured Shares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Windows allows you to easily share folders or devices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Share can be misconfigured, allowing users, malware, and external attackers to access information (once there are in the network)</a:t>
            </a:r>
          </a:p>
          <a:p>
            <a:r>
              <a:rPr lang="en-IE" dirty="0" err="1" smtClean="0">
                <a:solidFill>
                  <a:schemeClr val="bg1"/>
                </a:solidFill>
              </a:rPr>
              <a:t>LanGuard</a:t>
            </a:r>
            <a:r>
              <a:rPr lang="en-IE" dirty="0" smtClean="0">
                <a:solidFill>
                  <a:schemeClr val="bg1"/>
                </a:solidFill>
              </a:rPr>
              <a:t> has a Share Finder Tool to search for shares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Hacking Windows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Most Windows vulnerabilities are well-known, and variations of vulnerabilities that have been around for a very long time.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Thus if patches are applied correctly many Windows attacks are preventable, but Security Management is prevalent in a lot of organisations.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7465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Windows 10 Security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Windows 10 is a very secure system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Patch management is much improved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BitLocker and full-disc encryption are also improved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Lots of tools in Windows Defender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Improved User Authentication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Hacking Windows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If you can connect to a Windows computer, you can usually extract a lot of information, particularly if the system has been set up with the default configurations.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Hacking Windows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What sort of tools does Windows provide that can be used to discover system information?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>
                <a:solidFill>
                  <a:schemeClr val="bg1"/>
                </a:solidFill>
              </a:rPr>
              <a:t>nbtstat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Displays </a:t>
            </a:r>
            <a:r>
              <a:rPr lang="en-IE" dirty="0">
                <a:solidFill>
                  <a:schemeClr val="bg1"/>
                </a:solidFill>
              </a:rPr>
              <a:t>protocol statistics and current TCP/IP connections using NBT (NetBIOS over TCP/IP</a:t>
            </a:r>
            <a:r>
              <a:rPr lang="en-IE" dirty="0" smtClean="0">
                <a:solidFill>
                  <a:schemeClr val="bg1"/>
                </a:solidFill>
              </a:rPr>
              <a:t>)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>
                <a:solidFill>
                  <a:schemeClr val="bg1"/>
                </a:solidFill>
              </a:rPr>
              <a:t>nbtstat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Displays </a:t>
            </a:r>
            <a:r>
              <a:rPr lang="en-IE" dirty="0">
                <a:solidFill>
                  <a:schemeClr val="bg1"/>
                </a:solidFill>
              </a:rPr>
              <a:t>protocol statistics and current TCP/IP connections using NBT (NetBIOS over TCP/IP</a:t>
            </a:r>
            <a:r>
              <a:rPr lang="en-IE" dirty="0" smtClean="0">
                <a:solidFill>
                  <a:schemeClr val="bg1"/>
                </a:solidFill>
              </a:rPr>
              <a:t>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08304" y="2204864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/>
              <a:t>network</a:t>
            </a:r>
            <a:endParaRPr lang="en-IE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211960" y="2689597"/>
            <a:ext cx="21379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/>
              <a:t>Network I/O</a:t>
            </a:r>
            <a:endParaRPr lang="en-IE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7174632" y="2780928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/>
              <a:t>network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3008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>
                <a:solidFill>
                  <a:schemeClr val="bg1"/>
                </a:solidFill>
              </a:rPr>
              <a:t>nbtstat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nbts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9" y="1916832"/>
            <a:ext cx="755620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>
                <a:solidFill>
                  <a:schemeClr val="bg1"/>
                </a:solidFill>
              </a:rPr>
              <a:t>netstat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Displays network </a:t>
            </a:r>
            <a:r>
              <a:rPr lang="en-IE" dirty="0">
                <a:solidFill>
                  <a:schemeClr val="bg1"/>
                </a:solidFill>
              </a:rPr>
              <a:t>statistics and current </a:t>
            </a:r>
            <a:r>
              <a:rPr lang="en-IE" dirty="0" smtClean="0">
                <a:solidFill>
                  <a:schemeClr val="bg1"/>
                </a:solidFill>
              </a:rPr>
              <a:t>TCP.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>
                <a:solidFill>
                  <a:schemeClr val="bg1"/>
                </a:solidFill>
              </a:rPr>
              <a:t>netstat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Displays network </a:t>
            </a:r>
            <a:r>
              <a:rPr lang="en-IE" dirty="0">
                <a:solidFill>
                  <a:schemeClr val="bg1"/>
                </a:solidFill>
              </a:rPr>
              <a:t>statistics and current </a:t>
            </a:r>
            <a:r>
              <a:rPr lang="en-IE" dirty="0" smtClean="0">
                <a:solidFill>
                  <a:schemeClr val="bg1"/>
                </a:solidFill>
              </a:rPr>
              <a:t>TCP.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08304" y="2276872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/>
              <a:t>network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6933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358</Words>
  <Application>Microsoft Office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Hacking Windows</vt:lpstr>
      <vt:lpstr>Hacking Windows</vt:lpstr>
      <vt:lpstr>Hacking Windows</vt:lpstr>
      <vt:lpstr>Hacking Windows</vt:lpstr>
      <vt:lpstr>nbtstat</vt:lpstr>
      <vt:lpstr>nbtstat</vt:lpstr>
      <vt:lpstr>nbtstat</vt:lpstr>
      <vt:lpstr>netstat</vt:lpstr>
      <vt:lpstr>netstat</vt:lpstr>
      <vt:lpstr>netstat</vt:lpstr>
      <vt:lpstr>MBSA</vt:lpstr>
      <vt:lpstr>MBSA</vt:lpstr>
      <vt:lpstr>Non-Free Tools</vt:lpstr>
      <vt:lpstr>Gathering Information</vt:lpstr>
      <vt:lpstr>PowerPoint Presentation</vt:lpstr>
      <vt:lpstr>Gathering Information</vt:lpstr>
      <vt:lpstr>PowerPoint Presentation</vt:lpstr>
      <vt:lpstr>How to stop scanning</vt:lpstr>
      <vt:lpstr>Misconfigured Shares</vt:lpstr>
      <vt:lpstr>PowerPoint Presentation</vt:lpstr>
      <vt:lpstr>Windows 10 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Damian Gordon</cp:lastModifiedBy>
  <cp:revision>39</cp:revision>
  <dcterms:created xsi:type="dcterms:W3CDTF">2015-01-20T22:21:56Z</dcterms:created>
  <dcterms:modified xsi:type="dcterms:W3CDTF">2019-02-26T22:30:49Z</dcterms:modified>
</cp:coreProperties>
</file>