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73" r:id="rId11"/>
    <p:sldId id="262" r:id="rId12"/>
    <p:sldId id="268" r:id="rId13"/>
    <p:sldId id="263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10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98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8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25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285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49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304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56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23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074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71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20F5-2B90-49AD-9E70-4E69DEABD69D}" type="datetimeFigureOut">
              <a:rPr lang="en-IE" smtClean="0"/>
              <a:t>25/02/2019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517D-4683-4D9C-B30E-632DE4D334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46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DOS Commands</a:t>
            </a:r>
            <a:endParaRPr lang="en-IE" sz="4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Damian Gordon</a:t>
            </a:r>
            <a:endParaRPr lang="en-IE" sz="36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6" y="1438420"/>
            <a:ext cx="8405588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cd ..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Change directory to one level higher up in the hierarchy structure.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7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cd ..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6146" name="Picture 2" descr="https://1.bp.blogspot.com/-dzbjzs-44co/XGQNv1OtzPI/AAAAAAAAABA/4zux1yR2O840_YGw-49DIpGp9p79cNCdQCLcBGAs/s1600/cd%2B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188102" cy="47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3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tree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Print out a graphical representation of all the folders in </a:t>
            </a:r>
            <a:r>
              <a:rPr lang="en-IE" smtClean="0">
                <a:solidFill>
                  <a:schemeClr val="bg1"/>
                </a:solidFill>
                <a:latin typeface="Lucida Console" panose="020B0609040504020204" pitchFamily="49" charset="0"/>
              </a:rPr>
              <a:t>the system.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7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tree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7170" name="Picture 2" descr="https://1.bp.blogspot.com/-JTFkuUAbqL8/XGQN4KpmGLI/AAAAAAAAABI/VV50-EqfIRIMBA7hVh9X138wMim4uqKBwCLcBGAs/s1600/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1" y="1628800"/>
            <a:ext cx="775449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MORE ON PATH</a:t>
            </a:r>
            <a:endParaRPr lang="en-IE" sz="4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List all the directories that DOS will search through to locate a command executable.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6" y="1438420"/>
            <a:ext cx="8405588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echo %PATH%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7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6" y="1340768"/>
            <a:ext cx="8405588" cy="4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dir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List all the files in the current folder.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3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&gt;set </a:t>
            </a:r>
            <a:r>
              <a:rPr lang="en-IE" sz="2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 = %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path%;C:\Users\Dieter\AppData\Local\Programs\Python\Pytjon36-32</a:t>
            </a:r>
          </a:p>
        </p:txBody>
      </p:sp>
    </p:spTree>
    <p:extLst>
      <p:ext uri="{BB962C8B-B14F-4D97-AF65-F5344CB8AC3E}">
        <p14:creationId xmlns:p14="http://schemas.microsoft.com/office/powerpoint/2010/main" val="235949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&gt;set </a:t>
            </a:r>
            <a:r>
              <a:rPr lang="en-IE" sz="2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 = %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path%;C:\Users\Dieter\AppData\Local\Programs\Python\Pytjon36-32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640" y="3863181"/>
            <a:ext cx="64807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SET will add the new directory to the PATH as long as the current DOS window is open.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48895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417638"/>
            <a:ext cx="84010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</a:t>
            </a:r>
            <a:r>
              <a:rPr lang="en-IE" sz="24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setx</a:t>
            </a:r>
            <a:r>
              <a:rPr lang="en-IE" sz="2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path = %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path%;C:\Users\Dieter\AppData\Local\Programs\Python\Pytjon36-32</a:t>
            </a:r>
          </a:p>
        </p:txBody>
      </p:sp>
    </p:spTree>
    <p:extLst>
      <p:ext uri="{BB962C8B-B14F-4D97-AF65-F5344CB8AC3E}">
        <p14:creationId xmlns:p14="http://schemas.microsoft.com/office/powerpoint/2010/main" val="89338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&gt;</a:t>
            </a:r>
            <a:r>
              <a:rPr lang="en-IE" sz="24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setx</a:t>
            </a:r>
            <a:r>
              <a:rPr lang="en-IE" sz="2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path = %</a:t>
            </a:r>
            <a:r>
              <a:rPr lang="en-IE" sz="2400" dirty="0">
                <a:solidFill>
                  <a:schemeClr val="bg1"/>
                </a:solidFill>
                <a:latin typeface="Lucida Console" panose="020B0609040504020204" pitchFamily="49" charset="0"/>
              </a:rPr>
              <a:t>path%;C:\Users\Dieter\AppData\Local\Programs\Python\Pytjon36-32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640" y="3863181"/>
            <a:ext cx="648072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SETX will add the new directory to the PATH as long as the current DOS window is open.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1720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8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sz="48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51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>
                <a:solidFill>
                  <a:schemeClr val="bg1"/>
                </a:solidFill>
                <a:latin typeface="Lucida Console" panose="020B0609040504020204" pitchFamily="49" charset="0"/>
              </a:rPr>
              <a:t>doskey</a:t>
            </a:r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 /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history</a:t>
            </a:r>
          </a:p>
          <a:p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Display command 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history.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7638"/>
            <a:ext cx="7704856" cy="10752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52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ipconfig &amp;&amp; </a:t>
            </a:r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mspaint</a:t>
            </a:r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Run two commands together (&amp;&amp;).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7638"/>
            <a:ext cx="7704856" cy="10752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453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driverquery</a:t>
            </a:r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S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ee </a:t>
            </a:r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all the drivers installed on your computer.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7638"/>
            <a:ext cx="7704856" cy="10752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09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ipconfig | 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clip</a:t>
            </a:r>
          </a:p>
          <a:p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Send </a:t>
            </a:r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the command’s output to the 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clipboard.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7638"/>
            <a:ext cx="7704856" cy="10752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47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dir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1268760"/>
            <a:ext cx="5976664" cy="53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2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Hacking Commands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sfc</a:t>
            </a:r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 /</a:t>
            </a:r>
            <a:r>
              <a:rPr lang="en-IE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scannow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Run </a:t>
            </a:r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a system file checker tool that scans Windows system files and looks for problems. </a:t>
            </a:r>
          </a:p>
          <a:p>
            <a:endParaRPr lang="en-IE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7638"/>
            <a:ext cx="7704856" cy="107525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84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help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List all the possible DOS commands, and explain what they do.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help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050" name="Picture 2" descr="https://2.bp.blogspot.com/-UNmRBPqcilY/XGQNY6g4zQI/AAAAAAAAAAs/WZ2wboLP9ZU84UstFRgaCZQ4sBblsl5qwCLcBGAs/s1600/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02" y="1268760"/>
            <a:ext cx="4861595" cy="53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2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cls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Clear the screen.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0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cls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098" name="Picture 2" descr="https://1.bp.blogspot.com/-gqRZ--gpU34/XGQNgeHWZFI/AAAAAAAAAA0/UzIxZNkfXcQzUDFm-I5XMveQfjSUR4_mQCLcBGAs/s1600/c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1" y="1628800"/>
            <a:ext cx="7732117" cy="44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  <a:latin typeface="Lucida Console" panose="020B0609040504020204" pitchFamily="49" charset="0"/>
              </a:rPr>
              <a:t>e</a:t>
            </a:r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cho hello world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Print out whatever arguments come after the ‘echo’ command.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6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path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List all the directories that DOS will search through to locate a command executable.</a:t>
            </a:r>
            <a:endParaRPr lang="en-IE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0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275</Words>
  <Application>Microsoft Office PowerPoint</Application>
  <PresentationFormat>On-screen Show (4:3)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Lucida Console</vt:lpstr>
      <vt:lpstr>Office Theme</vt:lpstr>
      <vt:lpstr>DOS Commands</vt:lpstr>
      <vt:lpstr>dir</vt:lpstr>
      <vt:lpstr>dir</vt:lpstr>
      <vt:lpstr>help</vt:lpstr>
      <vt:lpstr>help</vt:lpstr>
      <vt:lpstr>cls</vt:lpstr>
      <vt:lpstr>cls</vt:lpstr>
      <vt:lpstr>echo hello world</vt:lpstr>
      <vt:lpstr>path</vt:lpstr>
      <vt:lpstr>path</vt:lpstr>
      <vt:lpstr>cd ..</vt:lpstr>
      <vt:lpstr>cd ..</vt:lpstr>
      <vt:lpstr>tree</vt:lpstr>
      <vt:lpstr>tree</vt:lpstr>
      <vt:lpstr>MORE ON PATH</vt:lpstr>
      <vt:lpstr>path</vt:lpstr>
      <vt:lpstr>path</vt:lpstr>
      <vt:lpstr>path</vt:lpstr>
      <vt:lpstr>path</vt:lpstr>
      <vt:lpstr>path</vt:lpstr>
      <vt:lpstr>path</vt:lpstr>
      <vt:lpstr>path</vt:lpstr>
      <vt:lpstr>path</vt:lpstr>
      <vt:lpstr>path</vt:lpstr>
      <vt:lpstr>HACKING COMMANDS</vt:lpstr>
      <vt:lpstr>Hacking Commands</vt:lpstr>
      <vt:lpstr>Hacking Commands</vt:lpstr>
      <vt:lpstr>Hacking Commands</vt:lpstr>
      <vt:lpstr>Hacking Commands</vt:lpstr>
      <vt:lpstr>Hacking Commands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Commands</dc:title>
  <dc:creator>Damian Gordon</dc:creator>
  <cp:lastModifiedBy>Damian Gordon</cp:lastModifiedBy>
  <cp:revision>5</cp:revision>
  <dcterms:created xsi:type="dcterms:W3CDTF">2015-02-10T22:48:28Z</dcterms:created>
  <dcterms:modified xsi:type="dcterms:W3CDTF">2019-02-25T22:07:19Z</dcterms:modified>
</cp:coreProperties>
</file>