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1106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74989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0888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4125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7285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18/03/2015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87495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18/03/2015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3049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18/03/2015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6565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18/03/2015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62338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18/03/2015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7074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20F5-2B90-49AD-9E70-4E69DEABD69D}" type="datetimeFigureOut">
              <a:rPr lang="en-IE" smtClean="0"/>
              <a:t>18/03/2015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671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920F5-2B90-49AD-9E70-4E69DEABD69D}" type="datetimeFigureOut">
              <a:rPr lang="en-IE" smtClean="0"/>
              <a:t>18/03/2015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D517D-4683-4D9C-B30E-632DE4D334A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464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48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Shell Script Creation</a:t>
            </a:r>
            <a:endParaRPr lang="en-IE" sz="4800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Damian Gordon</a:t>
            </a:r>
            <a:endParaRPr lang="en-IE" sz="3600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1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0688"/>
            <a:ext cx="9134863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5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688"/>
            <a:ext cx="9144000" cy="5855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58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0282"/>
            <a:ext cx="9144000" cy="584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58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5723"/>
            <a:ext cx="9144000" cy="584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58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</Words>
  <Application>Microsoft Office PowerPoint</Application>
  <PresentationFormat>On-screen Show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Shell Script Creation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 Commands</dc:title>
  <dc:creator>Damian Gordon</dc:creator>
  <cp:lastModifiedBy>Damian Gordon</cp:lastModifiedBy>
  <cp:revision>8</cp:revision>
  <dcterms:created xsi:type="dcterms:W3CDTF">2015-02-10T22:48:28Z</dcterms:created>
  <dcterms:modified xsi:type="dcterms:W3CDTF">2015-03-18T20:30:49Z</dcterms:modified>
</cp:coreProperties>
</file>