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10/02/2015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1106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10/02/2015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4989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10/02/2015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0888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10/02/2015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4125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10/02/2015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7285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10/02/2015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87495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10/02/2015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3049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10/02/2015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565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10/02/2015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2338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10/02/2015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7074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10/02/2015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671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920F5-2B90-49AD-9E70-4E69DEABD69D}" type="datetimeFigureOut">
              <a:rPr lang="en-IE" smtClean="0"/>
              <a:t>10/02/2015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464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sz="48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DOS Commands</a:t>
            </a:r>
            <a:endParaRPr lang="en-IE" sz="4800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Damian Gordon</a:t>
            </a:r>
            <a:endParaRPr lang="en-IE" sz="3600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18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dir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List all the files in the current folder.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33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help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List all the possible DOS commands, and explain what they do.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0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cls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Clear the screen.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405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  <a:latin typeface="Lucida Console" panose="020B0609040504020204" pitchFamily="49" charset="0"/>
              </a:rPr>
              <a:t>e</a:t>
            </a:r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cho hello world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Print out whatever arguments come after the ‘echo’ command.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862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path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List all the directories that DOS will search through to locate a command executable.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202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cd ..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Change directory to one level higher up in the hierarchy structure.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473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tree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Print out a graphical representation of all the folders in </a:t>
            </a:r>
            <a:r>
              <a:rPr lang="en-IE" smtClean="0">
                <a:solidFill>
                  <a:schemeClr val="bg1"/>
                </a:solidFill>
                <a:latin typeface="Lucida Console" panose="020B0609040504020204" pitchFamily="49" charset="0"/>
              </a:rPr>
              <a:t>the system.</a:t>
            </a:r>
            <a:endParaRPr lang="en-IE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779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92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DOS Commands</vt:lpstr>
      <vt:lpstr>dir</vt:lpstr>
      <vt:lpstr>help</vt:lpstr>
      <vt:lpstr>cls</vt:lpstr>
      <vt:lpstr>echo hello world</vt:lpstr>
      <vt:lpstr>path</vt:lpstr>
      <vt:lpstr>cd ..</vt:lpstr>
      <vt:lpstr>tree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 Commands</dc:title>
  <dc:creator>Damian Gordon</dc:creator>
  <cp:lastModifiedBy>Damian Gordon</cp:lastModifiedBy>
  <cp:revision>1</cp:revision>
  <dcterms:created xsi:type="dcterms:W3CDTF">2015-02-10T22:48:28Z</dcterms:created>
  <dcterms:modified xsi:type="dcterms:W3CDTF">2015-02-10T22:57:18Z</dcterms:modified>
</cp:coreProperties>
</file>