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330" r:id="rId2"/>
    <p:sldId id="425" r:id="rId3"/>
    <p:sldId id="422" r:id="rId4"/>
    <p:sldId id="423" r:id="rId5"/>
    <p:sldId id="42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27A19-3FBF-4924-855D-1906084A9288}" type="datetimeFigureOut">
              <a:rPr lang="en-IE" smtClean="0"/>
              <a:t>09/04/2019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30E4C-0F2E-405E-81D6-FA45E2D77B0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7294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09/04/2019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09/04/2019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09/04/2019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09/04/2019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09/04/2019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09/04/2019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09/04/2019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09/04/2019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09/04/2019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5117C9C-4760-45F1-84CC-7009737AD252}" type="datetimeFigureOut">
              <a:rPr lang="en-IE" smtClean="0"/>
              <a:t>09/04/2019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09/04/2019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09/04/2019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3600" dirty="0" smtClean="0"/>
              <a:t>Fetch-Decode-Execute Cycle and the von Neumann </a:t>
            </a:r>
            <a:r>
              <a:rPr lang="en-IE" sz="3600" dirty="0"/>
              <a:t>Architecture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61179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57200" y="1481328"/>
            <a:ext cx="5112568" cy="4525963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/>
              <a:t>Born: </a:t>
            </a:r>
            <a:r>
              <a:rPr lang="en-IE" dirty="0"/>
              <a:t>December 28, 1903</a:t>
            </a:r>
          </a:p>
          <a:p>
            <a:r>
              <a:rPr lang="en-IE" dirty="0" smtClean="0"/>
              <a:t>Died: </a:t>
            </a:r>
            <a:r>
              <a:rPr lang="en-IE" dirty="0"/>
              <a:t>February 8, 1957</a:t>
            </a:r>
          </a:p>
          <a:p>
            <a:r>
              <a:rPr lang="en-IE" dirty="0"/>
              <a:t>Born in Budapest, Austria-Hungary</a:t>
            </a:r>
          </a:p>
          <a:p>
            <a:r>
              <a:rPr lang="en-IE" dirty="0"/>
              <a:t>A mathematician who made major contributions to set theory, functional analysis, quantum mechanics, </a:t>
            </a:r>
            <a:r>
              <a:rPr lang="en-IE" dirty="0" err="1"/>
              <a:t>ergodic</a:t>
            </a:r>
            <a:r>
              <a:rPr lang="en-IE" dirty="0"/>
              <a:t> theory, continuous geometry, economics and game theory, computer science, numerical analysis, hydrodynamics and statistics.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John von Neumann</a:t>
            </a:r>
            <a:endParaRPr lang="en-IE" dirty="0"/>
          </a:p>
        </p:txBody>
      </p:sp>
      <p:pic>
        <p:nvPicPr>
          <p:cNvPr id="7" name="Picture 6" descr="Picture of John von Neuman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322721"/>
            <a:ext cx="3096344" cy="4557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65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von Neumann Architecture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Most </a:t>
            </a:r>
            <a:r>
              <a:rPr lang="en-IE" dirty="0"/>
              <a:t>computer architectures conform to the so-called </a:t>
            </a:r>
            <a:r>
              <a:rPr lang="en-IE" i="1" dirty="0"/>
              <a:t>von </a:t>
            </a:r>
            <a:r>
              <a:rPr lang="en-IE" i="1" dirty="0" err="1"/>
              <a:t>Neuman</a:t>
            </a:r>
            <a:r>
              <a:rPr lang="en-IE" i="1" dirty="0"/>
              <a:t> </a:t>
            </a:r>
            <a:r>
              <a:rPr lang="en-IE" i="1" dirty="0" smtClean="0"/>
              <a:t>Architecture. </a:t>
            </a:r>
            <a:r>
              <a:rPr lang="en-IE" u="sng" dirty="0" smtClean="0"/>
              <a:t>This </a:t>
            </a:r>
            <a:r>
              <a:rPr lang="en-IE" u="sng" dirty="0"/>
              <a:t>means that they execute programs by accessing both instructions and data on the same storage device</a:t>
            </a:r>
            <a:r>
              <a:rPr lang="en-IE" dirty="0"/>
              <a:t>. </a:t>
            </a:r>
            <a:endParaRPr lang="en-IE" dirty="0" smtClean="0"/>
          </a:p>
          <a:p>
            <a:endParaRPr lang="en-IE" dirty="0"/>
          </a:p>
          <a:p>
            <a:r>
              <a:rPr lang="en-IE" dirty="0" smtClean="0"/>
              <a:t>The </a:t>
            </a:r>
            <a:r>
              <a:rPr lang="en-IE" dirty="0"/>
              <a:t>computer performs the following sequence of steps</a:t>
            </a:r>
            <a:r>
              <a:rPr lang="en-IE" dirty="0" smtClean="0"/>
              <a:t>;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3014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Fetch-Decode-Execute Cycle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E" dirty="0" smtClean="0"/>
              <a:t>Fetch </a:t>
            </a:r>
            <a:r>
              <a:rPr lang="en-IE" dirty="0"/>
              <a:t>the next instruction from memory at the address in the program counter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 smtClean="0"/>
              <a:t>Decode </a:t>
            </a:r>
            <a:r>
              <a:rPr lang="en-IE" dirty="0"/>
              <a:t>the instruction using the control </a:t>
            </a:r>
            <a:r>
              <a:rPr lang="en-IE" dirty="0" smtClean="0"/>
              <a:t>unit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 smtClean="0"/>
              <a:t>Increment the Program Counter</a:t>
            </a:r>
            <a:endParaRPr lang="en-IE" dirty="0"/>
          </a:p>
          <a:p>
            <a:pPr marL="514350" indent="-514350">
              <a:buFont typeface="+mj-lt"/>
              <a:buAutoNum type="arabicPeriod"/>
            </a:pPr>
            <a:r>
              <a:rPr lang="en-IE" dirty="0" smtClean="0"/>
              <a:t>The </a:t>
            </a:r>
            <a:r>
              <a:rPr lang="en-IE" dirty="0"/>
              <a:t>control unit commands the rest of the computer to execute the instruction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 smtClean="0"/>
              <a:t>Go </a:t>
            </a:r>
            <a:r>
              <a:rPr lang="en-IE" dirty="0"/>
              <a:t>to step 1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0729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Fetch-Decode-Execute Cycle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This </a:t>
            </a:r>
            <a:r>
              <a:rPr lang="en-IE" dirty="0"/>
              <a:t>is the Fetch-Decode-Execute (FDE) cycle. These computers are known as Stored-Program Computers since the separation of storage from the processing unit is implicit in this model. </a:t>
            </a:r>
          </a:p>
        </p:txBody>
      </p:sp>
    </p:spTree>
    <p:extLst>
      <p:ext uri="{BB962C8B-B14F-4D97-AF65-F5344CB8AC3E}">
        <p14:creationId xmlns:p14="http://schemas.microsoft.com/office/powerpoint/2010/main" val="333335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700</TotalTime>
  <Words>183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Lucida Sans Unicode</vt:lpstr>
      <vt:lpstr>Verdana</vt:lpstr>
      <vt:lpstr>Wingdings 2</vt:lpstr>
      <vt:lpstr>Wingdings 3</vt:lpstr>
      <vt:lpstr>Concourse</vt:lpstr>
      <vt:lpstr>Fetch-Decode-Execute Cycle and the von Neumann Architecture</vt:lpstr>
      <vt:lpstr>John von Neumann</vt:lpstr>
      <vt:lpstr>von Neumann Architecture</vt:lpstr>
      <vt:lpstr>Fetch-Decode-Execute Cycle</vt:lpstr>
      <vt:lpstr>Fetch-Decode-Execute Cycle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CMPU1022 Operating Systems 1</dc:title>
  <dc:creator>Damian Gordon</dc:creator>
  <cp:lastModifiedBy>Damian Gordon</cp:lastModifiedBy>
  <cp:revision>53</cp:revision>
  <dcterms:created xsi:type="dcterms:W3CDTF">2015-01-19T19:52:08Z</dcterms:created>
  <dcterms:modified xsi:type="dcterms:W3CDTF">2019-04-09T22:01:27Z</dcterms:modified>
</cp:coreProperties>
</file>