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3" r:id="rId5"/>
    <p:sldId id="262" r:id="rId6"/>
    <p:sldId id="267" r:id="rId7"/>
    <p:sldId id="259" r:id="rId8"/>
    <p:sldId id="264" r:id="rId9"/>
    <p:sldId id="258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8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13/04/15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13/04/15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13/04/15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13/04/15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13/04/15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13/04/15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13/04/15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13/04/15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13/04/15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13/04/15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13/04/15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13/04/15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13/04/15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Operating Systems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Presentation by Shane Miley and Wolle llroi</a:t>
            </a:r>
            <a:endParaRPr lang="en-US" dirty="0"/>
          </a:p>
        </p:txBody>
      </p:sp>
      <p:pic>
        <p:nvPicPr>
          <p:cNvPr id="10" name="Picture 9" descr="solari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984172"/>
            <a:ext cx="39497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355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Oracle will tell you nothing </a:t>
            </a:r>
          </a:p>
          <a:p>
            <a:r>
              <a:rPr lang="en-US" dirty="0" smtClean="0"/>
              <a:t>Larry Ellison is the devil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957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Operating Systems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Biography </a:t>
            </a:r>
          </a:p>
          <a:p>
            <a:r>
              <a:rPr lang="en-US" dirty="0" smtClean="0"/>
              <a:t>Architecture</a:t>
            </a:r>
          </a:p>
          <a:p>
            <a:r>
              <a:rPr lang="en-US" dirty="0" smtClean="0"/>
              <a:t>Desktop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747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Biography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Lawrence </a:t>
            </a:r>
            <a:r>
              <a:rPr lang="en-US" dirty="0" err="1" smtClean="0"/>
              <a:t>J.Ellison</a:t>
            </a:r>
            <a:endParaRPr lang="en-US" dirty="0" smtClean="0"/>
          </a:p>
          <a:p>
            <a:r>
              <a:rPr lang="en-US" dirty="0" smtClean="0"/>
              <a:t>Born August 17</a:t>
            </a:r>
            <a:r>
              <a:rPr lang="en-US" baseline="30000" dirty="0" smtClean="0"/>
              <a:t>th</a:t>
            </a:r>
            <a:r>
              <a:rPr lang="en-US" dirty="0" smtClean="0"/>
              <a:t>,1944 (Age70)</a:t>
            </a:r>
          </a:p>
          <a:p>
            <a:r>
              <a:rPr lang="en-US" dirty="0" smtClean="0"/>
              <a:t>Lower East Side, New York</a:t>
            </a:r>
          </a:p>
          <a:p>
            <a:r>
              <a:rPr lang="en-US" dirty="0" smtClean="0"/>
              <a:t>Net Worth: 54 billion USD</a:t>
            </a:r>
          </a:p>
          <a:p>
            <a:r>
              <a:rPr lang="en-US" dirty="0" smtClean="0"/>
              <a:t>Education University  of Chicago</a:t>
            </a:r>
          </a:p>
        </p:txBody>
      </p:sp>
      <p:pic>
        <p:nvPicPr>
          <p:cNvPr id="2" name="Picture 1" descr="larry_ellison_oracle_ceo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436" y="1444532"/>
            <a:ext cx="3292564" cy="300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129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Notable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“It’s not sufficient I succeed. Everyone else must fail.” Genghis Khan</a:t>
            </a:r>
            <a:endParaRPr lang="en-US" dirty="0" smtClean="0"/>
          </a:p>
          <a:p>
            <a:r>
              <a:rPr lang="en-US" dirty="0" smtClean="0"/>
              <a:t>Estimated </a:t>
            </a:r>
            <a:r>
              <a:rPr lang="en-US" dirty="0"/>
              <a:t>net worth of US$ 41 billion dollars</a:t>
            </a:r>
          </a:p>
        </p:txBody>
      </p:sp>
    </p:spTree>
    <p:extLst>
      <p:ext uri="{BB962C8B-B14F-4D97-AF65-F5344CB8AC3E}">
        <p14:creationId xmlns:p14="http://schemas.microsoft.com/office/powerpoint/2010/main" val="4176759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Bob Miner</a:t>
            </a:r>
          </a:p>
          <a:p>
            <a:r>
              <a:rPr lang="en-US" dirty="0" smtClean="0"/>
              <a:t>Born December 23 1941</a:t>
            </a:r>
          </a:p>
          <a:p>
            <a:r>
              <a:rPr lang="en-US" dirty="0" smtClean="0"/>
              <a:t>Cicero, Illinois </a:t>
            </a:r>
          </a:p>
          <a:p>
            <a:r>
              <a:rPr lang="en-US" dirty="0" smtClean="0"/>
              <a:t>Died November 11 1994</a:t>
            </a:r>
          </a:p>
          <a:p>
            <a:r>
              <a:rPr lang="en-US" dirty="0" smtClean="0"/>
              <a:t>Education University of </a:t>
            </a:r>
            <a:r>
              <a:rPr lang="en-US" dirty="0" err="1" smtClean="0"/>
              <a:t>lllinois</a:t>
            </a:r>
            <a:endParaRPr lang="en-US" dirty="0"/>
          </a:p>
        </p:txBody>
      </p:sp>
      <p:pic>
        <p:nvPicPr>
          <p:cNvPr id="4" name="Picture 3" descr="Robert_Miner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3551" y="1444532"/>
            <a:ext cx="1778000" cy="19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155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William Nelson “Bill” Joy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5636623" cy="4343400"/>
          </a:xfrm>
        </p:spPr>
        <p:txBody>
          <a:bodyPr/>
          <a:lstStyle/>
          <a:p>
            <a:r>
              <a:rPr lang="en-IE" dirty="0"/>
              <a:t>Born November </a:t>
            </a:r>
            <a:r>
              <a:rPr lang="en-IE" dirty="0" smtClean="0"/>
              <a:t>9,1954</a:t>
            </a:r>
          </a:p>
          <a:p>
            <a:r>
              <a:rPr lang="en-IE" dirty="0"/>
              <a:t>Born in Michigan, </a:t>
            </a:r>
            <a:r>
              <a:rPr lang="en-IE" dirty="0" smtClean="0"/>
              <a:t>USA</a:t>
            </a:r>
          </a:p>
          <a:p>
            <a:r>
              <a:rPr lang="en-IE" dirty="0"/>
              <a:t>An American Computer Scientist Co. founder of Sun Microsystems in </a:t>
            </a:r>
            <a:r>
              <a:rPr lang="en-IE" dirty="0" smtClean="0"/>
              <a:t>1982</a:t>
            </a:r>
          </a:p>
          <a:p>
            <a:r>
              <a:rPr lang="en-IE" dirty="0"/>
              <a:t>Role in the development of the BSD UNIX OS</a:t>
            </a:r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US" dirty="0"/>
          </a:p>
        </p:txBody>
      </p:sp>
      <p:pic>
        <p:nvPicPr>
          <p:cNvPr id="4" name="Content Placeholder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8155" y="1600201"/>
            <a:ext cx="2540000" cy="2769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417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 descr="unix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444532"/>
            <a:ext cx="9067799" cy="5413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270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Kernel - provides the interface between the hardware and the user</a:t>
            </a:r>
          </a:p>
          <a:p>
            <a:r>
              <a:rPr lang="en-US" dirty="0"/>
              <a:t> </a:t>
            </a:r>
            <a:r>
              <a:rPr lang="en-US" dirty="0" smtClean="0"/>
              <a:t>Shell - the program that sits between the user and the kernel</a:t>
            </a:r>
          </a:p>
          <a:p>
            <a:r>
              <a:rPr lang="en-US" dirty="0"/>
              <a:t> Utilities and Application - commands, word processors, graphic programs and database management </a:t>
            </a:r>
            <a:r>
              <a:rPr lang="en-US" dirty="0" smtClean="0"/>
              <a:t>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007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016566"/>
          </a:xfrm>
        </p:spPr>
        <p:txBody>
          <a:bodyPr/>
          <a:lstStyle/>
          <a:p>
            <a:r>
              <a:rPr lang="en-US" dirty="0" smtClean="0"/>
              <a:t>Desktop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 descr="solaris-10-u7-desktop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4142"/>
            <a:ext cx="9144000" cy="535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1404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1968</TotalTime>
  <Words>176</Words>
  <Application>Microsoft Macintosh PowerPoint</Application>
  <PresentationFormat>On-screen Show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Breeze</vt:lpstr>
      <vt:lpstr>Operating Systems</vt:lpstr>
      <vt:lpstr>Operating Systems</vt:lpstr>
      <vt:lpstr>Biography</vt:lpstr>
      <vt:lpstr>Notable info</vt:lpstr>
      <vt:lpstr>Biography</vt:lpstr>
      <vt:lpstr>William Nelson “Bill” Joy</vt:lpstr>
      <vt:lpstr>Architecture</vt:lpstr>
      <vt:lpstr>Architecture</vt:lpstr>
      <vt:lpstr>Desktop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</dc:title>
  <dc:creator>shane</dc:creator>
  <cp:lastModifiedBy>shane</cp:lastModifiedBy>
  <cp:revision>11</cp:revision>
  <dcterms:created xsi:type="dcterms:W3CDTF">2015-03-20T19:06:30Z</dcterms:created>
  <dcterms:modified xsi:type="dcterms:W3CDTF">2015-04-14T11:22:08Z</dcterms:modified>
</cp:coreProperties>
</file>