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5" Type="http://schemas.openxmlformats.org/officeDocument/2006/relationships/slide" Target="slides/slide20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jp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jp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0.jp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3.jp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2.gif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5.png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actos.org/node/911" TargetMode="External"/><Relationship Id="rId3" Type="http://schemas.openxmlformats.org/officeDocument/2006/relationships/hyperlink" Target="https://www.reactos.org/wiki/ReactOS" TargetMode="External"/><Relationship Id="rId5" Type="http://schemas.openxmlformats.org/officeDocument/2006/relationships/hyperlink" Target="http://reactos.org/" TargetMode="Externa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wendmac.com/2014/reactos-a-windows-compatible-alternative-os/" TargetMode="External"/><Relationship Id="rId3" Type="http://schemas.openxmlformats.org/officeDocument/2006/relationships/hyperlink" Target="http://lowendmac.com/2014/reactos-a-windows-compatible-alternative-os/" TargetMode="External"/><Relationship Id="rId6" Type="http://schemas.openxmlformats.org/officeDocument/2006/relationships/hyperlink" Target="http://www.neosnart.net/blog/reactos-the-next-windows/" TargetMode="External"/><Relationship Id="rId5" Type="http://schemas.openxmlformats.org/officeDocument/2006/relationships/hyperlink" Target="http://lowendmac.com/2014/reactos-a-windows-compatible-alternative-os/" TargetMode="External"/><Relationship Id="rId7" Type="http://schemas.openxmlformats.org/officeDocument/2006/relationships/hyperlink" Target="http://features.ensoftonic.com/is-reactos-a-reliable-replacement-for-windows" TargetMode="Externa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9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477225" y="14969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Presented by: Team Aaron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231250" y="710400"/>
            <a:ext cx="8802600" cy="37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rPr lang="en" sz="2000"/>
              <a:t>Aaron Renaghan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lvl="0" rtl="0">
              <a:spcBef>
                <a:spcPts val="0"/>
              </a:spcBef>
              <a:buNone/>
            </a:pPr>
            <a:r>
              <a:rPr lang="en" sz="2000"/>
              <a:t>Ali Huseynov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/>
              <a:t>Wan, Lok-Woon</a:t>
            </a:r>
          </a:p>
          <a:p>
            <a:pPr indent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/>
              <a:t>Pearse Mclaughlin</a:t>
            </a:r>
          </a:p>
          <a:p>
            <a:pPr indent="0" marL="6350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/>
              <a:t>Laurence Cervi</a:t>
            </a:r>
          </a:p>
          <a:p>
            <a:pPr indent="0" marL="6350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0" marL="6350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0" marL="6350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5625" y="2665475"/>
            <a:ext cx="4478375" cy="247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81000" y="205975"/>
            <a:ext cx="8229600" cy="66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Main Goals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93875" y="331500"/>
            <a:ext cx="8229600" cy="4044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u="sng"/>
              <a:t>Compatibleness with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1.Windows Apps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2. Windows drivers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 u="sng"/>
              <a:t>Installability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1. Simple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2. Quick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u="sng"/>
              <a:t> 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5025" y="1336900"/>
            <a:ext cx="3566349" cy="3295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Outside code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Apps</a:t>
            </a:r>
          </a:p>
          <a:p>
            <a:pPr indent="-419100" lvl="0" marL="45720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Alpha status</a:t>
            </a:r>
          </a:p>
          <a:p>
            <a:pPr lv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1600" y="930175"/>
            <a:ext cx="5293475" cy="4129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Features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ReactOS is lightweight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It is open source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Reliable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1800" y="2781300"/>
            <a:ext cx="2362200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Features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Portable- </a:t>
            </a:r>
            <a:r>
              <a:rPr i="1" lang="en"/>
              <a:t>"The xp the XP successor people asked for"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i="1"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Extensible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Object based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1100" y="2286000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Advantages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Free open source operating system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Easy to use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Clean, lean machine </a:t>
            </a: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7725" y="2250425"/>
            <a:ext cx="1981200" cy="22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Disadvantages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9728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Functionality still hit and miss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Not yet a stable platform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Very little user support 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5862" y="2457450"/>
            <a:ext cx="4048125" cy="268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Support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Daily builds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Accept donations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Advertising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7950" y="2857500"/>
            <a:ext cx="2286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Explanation of ReactOS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Early Development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Preferences</a:t>
            </a:r>
          </a:p>
        </p:txBody>
      </p:sp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5375" y="1728925"/>
            <a:ext cx="4168624" cy="3196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Bibliography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https://www.reactos.org/wiki/ReactOS</a:t>
            </a:r>
            <a:r>
              <a:rPr lang="en"/>
              <a:t>-Features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https://www.reactos.org/node/911</a:t>
            </a:r>
            <a:r>
              <a:rPr lang="en"/>
              <a:t> -Support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accent1"/>
                </a:solidFill>
                <a:hlinkClick r:id="rId5"/>
              </a:rPr>
              <a:t>reactos.org</a:t>
            </a:r>
            <a:r>
              <a:rPr lang="en">
                <a:solidFill>
                  <a:srgbClr val="000000"/>
                </a:solidFill>
              </a:rPr>
              <a:t>-Introduction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Bibliography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u="sng">
                <a:solidFill>
                  <a:schemeClr val="accent1"/>
                </a:solidFill>
                <a:hlinkClick r:id="rId3"/>
              </a:rPr>
              <a:t>http://lowendmac.com/2014/reactos-a-windows-compatible-alternative-os/</a:t>
            </a:r>
            <a:r>
              <a:rPr lang="en" u="sng">
                <a:solidFill>
                  <a:srgbClr val="000000"/>
                </a:solidFill>
                <a:hlinkClick r:id="rId4"/>
              </a:rPr>
              <a:t>-</a:t>
            </a:r>
            <a:r>
              <a:rPr lang="en">
                <a:solidFill>
                  <a:srgbClr val="000000"/>
                </a:solidFill>
                <a:hlinkClick r:id="rId5"/>
              </a:rPr>
              <a:t>Main Goals, Outside Code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u="sng">
                <a:solidFill>
                  <a:schemeClr val="accent1"/>
                </a:solidFill>
                <a:hlinkClick r:id="rId6"/>
              </a:rPr>
              <a:t>www.neosmart.net/blog/2006/reactos-the-next-windows/</a:t>
            </a:r>
            <a:r>
              <a:rPr lang="en" u="sng">
                <a:solidFill>
                  <a:schemeClr val="accent1"/>
                </a:solidFill>
                <a:hlinkClick r:id="rId7"/>
              </a:rPr>
              <a:t>features.ensoftonic.com/is-reactos-a-reliable-replacement-for-windows</a:t>
            </a:r>
            <a:r>
              <a:rPr lang="en"/>
              <a:t>- Advantages and Disadvantages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Table of contents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Introduction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Biography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Architecture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History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Goals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Features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Advantages and Disadvantages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Bibliography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86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87332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Free Open Source Operating System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The purpose of ReactOS</a:t>
            </a:r>
          </a:p>
        </p:txBody>
      </p:sp>
      <p:pic>
        <p:nvPicPr>
          <p:cNvPr id="45" name="Shape 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0" y="1862837"/>
            <a:ext cx="5715000" cy="315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Biography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No one individual, Open source community project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Development began in 1996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FreeWin95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Failed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Jason Filby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ReactOS begins 1998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ReactOS Architecture 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925" y="1470400"/>
            <a:ext cx="6241624" cy="318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Platforms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400">
                <a:latin typeface="Verdana"/>
                <a:ea typeface="Verdana"/>
                <a:cs typeface="Verdana"/>
                <a:sym typeface="Verdana"/>
              </a:rPr>
              <a:t>Wine</a:t>
            </a:r>
            <a:r>
              <a:rPr lang="en" sz="3600"/>
              <a:t>-</a:t>
            </a:r>
            <a:r>
              <a:rPr b="1" lang="en"/>
              <a:t>Windows</a:t>
            </a:r>
          </a:p>
          <a:p>
            <a:pPr lvl="0" rtl="0">
              <a:lnSpc>
                <a:spcPct val="151442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008AFF"/>
                </a:solidFill>
                <a:latin typeface="Impact"/>
                <a:ea typeface="Impact"/>
                <a:cs typeface="Impact"/>
                <a:sym typeface="Impact"/>
              </a:rPr>
              <a:t>Crossover- </a:t>
            </a:r>
            <a:r>
              <a:rPr b="1" lang="en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Linux and Mac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8125" y="1981300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118150"/>
            <a:ext cx="8229600" cy="3725699"/>
          </a:xfrm>
          <a:prstGeom prst="rect">
            <a:avLst/>
          </a:prstGeom>
          <a:ln cap="flat" w="9525">
            <a:solidFill>
              <a:srgbClr val="000000"/>
            </a:solidFill>
            <a:prstDash val="dot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/>
              <a:t>How did it start?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FreeWin95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Disagreements on the design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Halted in 1997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Revived by Jason Filby and team members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Windows NT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0748" y="3808750"/>
            <a:ext cx="4596617" cy="85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402525" y="1366800"/>
            <a:ext cx="8229600" cy="3408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New project named ReactOS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Developing began in Feb 1998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Slow start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Lack of knowledge of Kernel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➔"/>
            </a:pPr>
            <a:r>
              <a:rPr lang="en"/>
              <a:t>Kernel became more complete and stable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0900" y="2451650"/>
            <a:ext cx="2607825" cy="1626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