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72" r:id="rId5"/>
    <p:sldId id="262" r:id="rId6"/>
    <p:sldId id="257" r:id="rId7"/>
    <p:sldId id="258" r:id="rId8"/>
    <p:sldId id="260" r:id="rId9"/>
    <p:sldId id="259" r:id="rId10"/>
    <p:sldId id="261" r:id="rId11"/>
    <p:sldId id="264" r:id="rId12"/>
    <p:sldId id="28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3" r:id="rId21"/>
    <p:sldId id="278" r:id="rId22"/>
    <p:sldId id="279" r:id="rId23"/>
    <p:sldId id="280" r:id="rId24"/>
    <p:sldId id="281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1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6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4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02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39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566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66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35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890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426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08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51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06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11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38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637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558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271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471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623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536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078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16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17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945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9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4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36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5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01C022-0B0E-474C-A9F3-0B5C15F621F0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FE83B90-0F5A-4A4D-B97C-9DF68E85A8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66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D6C6F-6D72-4FE7-83A7-603492D93313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62EAE-49F9-4349-ACAB-C861B679B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7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91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7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94" y="683186"/>
            <a:ext cx="7350278" cy="52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2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/>
              <a:t>Elements of an operating system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/>
              <a:t>Kernel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/>
              <a:t>Shell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/>
              <a:t>Linux Shell edition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/>
              <a:t>File system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/>
              <a:t>Desktop of Ubuntu</a:t>
            </a:r>
          </a:p>
        </p:txBody>
      </p:sp>
    </p:spTree>
    <p:extLst>
      <p:ext uri="{BB962C8B-B14F-4D97-AF65-F5344CB8AC3E}">
        <p14:creationId xmlns:p14="http://schemas.microsoft.com/office/powerpoint/2010/main" val="378382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288"/>
            <a:ext cx="4557603" cy="452342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28807" y="1351506"/>
            <a:ext cx="73631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Linux (Operating System) has four important parts: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Kernel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Shell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File system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Users application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Kernel, shell and file system combine together to form a whole operating system, they make the users can running programs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managing files and using this operating system.</a:t>
            </a:r>
          </a:p>
        </p:txBody>
      </p:sp>
    </p:spTree>
    <p:extLst>
      <p:ext uri="{BB962C8B-B14F-4D97-AF65-F5344CB8AC3E}">
        <p14:creationId xmlns:p14="http://schemas.microsoft.com/office/powerpoint/2010/main" val="4453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288"/>
            <a:ext cx="4557603" cy="45234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33306" y="505568"/>
            <a:ext cx="38939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</a:rPr>
              <a:t>Kernel</a:t>
            </a:r>
            <a:endParaRPr kumimoji="0" lang="zh-CN" altLang="en-US" sz="8000" b="0" i="0" u="none" strike="noStrike" kern="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LnTx/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38337" y="1829007"/>
            <a:ext cx="74838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Kernel is the core of an operating system, just like a heart of a human.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 has many kinds of basic functions, it takes charge of manage system process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computer’s memory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driver software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files and Internet system.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kernel decide the system's performance and stability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181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288"/>
            <a:ext cx="4557603" cy="45234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33306" y="505568"/>
            <a:ext cx="38939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</a:rPr>
              <a:t>Shell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38337" y="1829007"/>
            <a:ext cx="7483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Shell is the desktop of the system for users, it provides an interface for users to have interactive operation with kernel.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Shell get the users’ commands and send them into kernel to execute the commands.</a:t>
            </a:r>
          </a:p>
        </p:txBody>
      </p:sp>
    </p:spTree>
    <p:extLst>
      <p:ext uri="{BB962C8B-B14F-4D97-AF65-F5344CB8AC3E}">
        <p14:creationId xmlns:p14="http://schemas.microsoft.com/office/powerpoint/2010/main" val="233771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Linux Shell edition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373" y="1632787"/>
            <a:ext cx="11145253" cy="499260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4000" dirty="0"/>
              <a:t>Bourne Shell: developing by Bell Labs.</a:t>
            </a:r>
          </a:p>
          <a:p>
            <a:endParaRPr lang="en-US" altLang="zh-CN" sz="4000" dirty="0"/>
          </a:p>
          <a:p>
            <a:r>
              <a:rPr lang="en-US" altLang="zh-CN" sz="4000" dirty="0"/>
              <a:t>BASH: is GNU’s Bourne Again Shell, most kinds of Linux distribution use this shell.</a:t>
            </a:r>
          </a:p>
          <a:p>
            <a:endParaRPr lang="en-US" altLang="zh-CN" sz="4000" dirty="0"/>
          </a:p>
          <a:p>
            <a:r>
              <a:rPr lang="en-US" altLang="zh-CN" sz="4000" dirty="0"/>
              <a:t>Korn Shell: is the later version of Bourne Shell, most of the content is compatible with Bourne Shell.</a:t>
            </a:r>
          </a:p>
          <a:p>
            <a:endParaRPr lang="en-US" altLang="zh-CN" sz="4000" dirty="0"/>
          </a:p>
          <a:p>
            <a:r>
              <a:rPr lang="en-US" altLang="zh-CN" sz="4000" dirty="0"/>
              <a:t>C Shell: SUN company's Shell, BSD version.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8378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288"/>
            <a:ext cx="4557603" cy="45234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43283" y="505568"/>
            <a:ext cx="52739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</a:rPr>
              <a:t>File System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38335" y="1829007"/>
            <a:ext cx="74838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File system is used to store files on disk or other storage device.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Linux can support many kinds of file system which is popular now, such as EXT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EXT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FAT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FAT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VFAT and ISO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9660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445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" y="0"/>
            <a:ext cx="12197953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5223" y="365125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Desktop of Linux Ubuntu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3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" y="0"/>
            <a:ext cx="12185291" cy="5557421"/>
          </a:xfrm>
        </p:spPr>
      </p:pic>
      <p:sp>
        <p:nvSpPr>
          <p:cNvPr id="18" name="箭头: 直角上 17"/>
          <p:cNvSpPr/>
          <p:nvPr/>
        </p:nvSpPr>
        <p:spPr>
          <a:xfrm rot="5400000">
            <a:off x="-1784411" y="2769837"/>
            <a:ext cx="5499716" cy="1566909"/>
          </a:xfrm>
          <a:prstGeom prst="bentUpArrow">
            <a:avLst>
              <a:gd name="adj1" fmla="val 10279"/>
              <a:gd name="adj2" fmla="val 1038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42118" y="5814874"/>
            <a:ext cx="811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icon is used to call a search bar from your computer, it can help users open files or applications on this computer, it can help users to save their time.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059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altLang="zh-CN" sz="4800" b="1" dirty="0"/>
              <a:t>Table of contents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3200" dirty="0"/>
              <a:t>Advantages of Linux Ubuntu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3200" dirty="0"/>
              <a:t>Disadvantages of Linux Ubuntu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3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39739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7792" y="3632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sz="5400" b="1" dirty="0"/>
              <a:t>Advantages of Linux Ubuntu</a:t>
            </a:r>
            <a:endParaRPr lang="zh-CN" alt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51584" y="2025908"/>
            <a:ext cx="7344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1.Ubuntu is one of the most secured operating system and defines the highest level of security as compared other operating system.</a:t>
            </a:r>
          </a:p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2.Ubuntu is an open source OS.</a:t>
            </a:r>
          </a:p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3.Ubuntu is most popular Linux operating system.</a:t>
            </a:r>
          </a:p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4.It is more steady as compared to other operating systems.</a:t>
            </a:r>
          </a:p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5.Most of the software in Ubuntu are pre-installed to enhance users’ experience.</a:t>
            </a:r>
          </a:p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6.It is available free of cost.</a:t>
            </a:r>
          </a:p>
        </p:txBody>
      </p:sp>
    </p:spTree>
    <p:extLst>
      <p:ext uri="{BB962C8B-B14F-4D97-AF65-F5344CB8AC3E}">
        <p14:creationId xmlns:p14="http://schemas.microsoft.com/office/powerpoint/2010/main" val="14450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Group members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Byron Farrell</a:t>
            </a:r>
          </a:p>
          <a:p>
            <a:pPr>
              <a:lnSpc>
                <a:spcPct val="150000"/>
              </a:lnSpc>
            </a:pPr>
            <a:r>
              <a:rPr lang="en-US" altLang="zh-CN" sz="3200" dirty="0"/>
              <a:t>Zhimian Wu</a:t>
            </a:r>
          </a:p>
          <a:p>
            <a:pPr>
              <a:lnSpc>
                <a:spcPct val="150000"/>
              </a:lnSpc>
            </a:pPr>
            <a:r>
              <a:rPr lang="en-US" altLang="zh-CN" sz="3200" dirty="0" err="1"/>
              <a:t>Mingjun</a:t>
            </a:r>
            <a:r>
              <a:rPr lang="en-US" altLang="zh-CN" sz="3200" dirty="0"/>
              <a:t> Gao</a:t>
            </a:r>
          </a:p>
          <a:p>
            <a:pPr>
              <a:lnSpc>
                <a:spcPct val="150000"/>
              </a:lnSpc>
            </a:pPr>
            <a:r>
              <a:rPr lang="en-US" altLang="zh-CN" sz="3200" dirty="0"/>
              <a:t>Calvin Ho</a:t>
            </a:r>
          </a:p>
          <a:p>
            <a:pPr>
              <a:lnSpc>
                <a:spcPct val="150000"/>
              </a:lnSpc>
            </a:pPr>
            <a:r>
              <a:rPr lang="en-US" altLang="zh-CN" sz="3200" dirty="0" err="1"/>
              <a:t>Olamide</a:t>
            </a:r>
            <a:r>
              <a:rPr lang="en-US" altLang="zh-CN" sz="3200" dirty="0"/>
              <a:t> </a:t>
            </a:r>
            <a:r>
              <a:rPr lang="en-US" altLang="zh-CN" sz="3200" dirty="0" err="1"/>
              <a:t>Olukenle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6608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5400" b="1" dirty="0"/>
              <a:t>Disadvantages of Linux </a:t>
            </a:r>
            <a:r>
              <a:rPr lang="en-US" altLang="zh-CN" sz="5400" b="1" dirty="0" err="1"/>
              <a:t>Ubuntu</a:t>
            </a:r>
            <a:endParaRPr lang="zh-CN" alt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63552" y="1318022"/>
            <a:ext cx="80648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3600"/>
              </a:lnSpc>
            </a:pPr>
            <a:r>
              <a:rPr lang="en-US" altLang="zh-CN" sz="3200" b="1" kern="0" dirty="0">
                <a:solidFill>
                  <a:sysClr val="windowText" lastClr="000000"/>
                </a:solidFill>
              </a:rPr>
              <a:t>1.Ubuntu is very conventional to new technologies. You can instead go for Fedora </a:t>
            </a:r>
            <a:r>
              <a:rPr lang="en-US" altLang="zh-CN" sz="3200" b="1" kern="0" dirty="0" err="1">
                <a:solidFill>
                  <a:sysClr val="windowText" lastClr="000000"/>
                </a:solidFill>
              </a:rPr>
              <a:t>Distro</a:t>
            </a:r>
            <a:r>
              <a:rPr lang="en-US" altLang="zh-CN" sz="3200" b="1" kern="0" dirty="0">
                <a:solidFill>
                  <a:sysClr val="windowText" lastClr="000000"/>
                </a:solidFill>
              </a:rPr>
              <a:t>.</a:t>
            </a:r>
          </a:p>
          <a:p>
            <a:pPr defTabSz="914400">
              <a:lnSpc>
                <a:spcPts val="3600"/>
              </a:lnSpc>
            </a:pPr>
            <a:r>
              <a:rPr lang="en-US" altLang="zh-CN" sz="3200" b="1" kern="0" dirty="0">
                <a:solidFill>
                  <a:sysClr val="windowText" lastClr="000000"/>
                </a:solidFill>
              </a:rPr>
              <a:t> 2.There is a little hardware support for Ubuntu OS. Some of the users complain that it becomes difficult to configure modem to start work on internet.</a:t>
            </a:r>
          </a:p>
          <a:p>
            <a:pPr defTabSz="914400">
              <a:lnSpc>
                <a:spcPts val="3600"/>
              </a:lnSpc>
            </a:pPr>
            <a:r>
              <a:rPr lang="en-US" altLang="zh-CN" sz="3200" b="1" kern="0" dirty="0">
                <a:solidFill>
                  <a:sysClr val="windowText" lastClr="000000"/>
                </a:solidFill>
              </a:rPr>
              <a:t> 3.It is not possible to play the modern games in Ubuntu OS. It shows the poor graphics quality and need have to use simulators to do so that harms the graphics quality.</a:t>
            </a:r>
          </a:p>
          <a:p>
            <a:pPr defTabSz="914400"/>
            <a:endParaRPr lang="zh-CN" alt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7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s2.baidu.com/6ONYsjip0QIZ8tyhnq/it/u=2195249582,3827776724&amp;fm=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3" y="318375"/>
            <a:ext cx="2258615" cy="1693963"/>
          </a:xfrm>
          <a:prstGeom prst="rect">
            <a:avLst/>
          </a:prstGeom>
          <a:noFill/>
        </p:spPr>
      </p:pic>
      <p:pic>
        <p:nvPicPr>
          <p:cNvPr id="2052" name="Picture 4" descr="https://ss0.baidu.com/6ONWsjip0QIZ8tyhnq/it/u=2172543066,3785254147&amp;fm=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969" y="4614301"/>
            <a:ext cx="2496274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7433" y="318375"/>
            <a:ext cx="4442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4.Though Linux (Ubuntu) has number of free applications and software available on net, but most of the applications are not found for Linux use.</a:t>
            </a:r>
          </a:p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5.Ubuntu is not capable of playing MP3 files by default.</a:t>
            </a:r>
          </a:p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6635" y="1982812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6.The forum support for Ubuntu is really very poor. It takes weeks and even months to get our query solved.</a:t>
            </a:r>
          </a:p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7.The installation of Ubuntu is one of the major problems. It does not come installed in modern PCs. One needs to install it by himself.</a:t>
            </a:r>
          </a:p>
          <a:p>
            <a:pPr defTabSz="914400"/>
            <a:endParaRPr lang="zh-CN" altLang="en-US" sz="28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5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s3.bdstatic.com/70cFv8Sh_Q1YnxGkpoWK1HF6hhy/it/u=1985781593,3357048074&amp;fm=117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476673"/>
            <a:ext cx="2095500" cy="2095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55840" y="836713"/>
            <a:ext cx="48965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8.The drivers support is also absence in most of the cases as compared other operating system.</a:t>
            </a:r>
          </a:p>
          <a:p>
            <a:pPr defTabSz="914400"/>
            <a:r>
              <a:rPr lang="en-US" altLang="zh-CN" sz="2800" b="1" kern="0" dirty="0">
                <a:solidFill>
                  <a:sysClr val="windowText" lastClr="000000"/>
                </a:solidFill>
              </a:rPr>
              <a:t>9.And finally one more major drawback of Ubuntu is that a user switching from Windows or MAC will not like using experience on Ubuntu and will have difficulty in operating the OS.</a:t>
            </a:r>
          </a:p>
          <a:p>
            <a:pPr defTabSz="914400"/>
            <a:endParaRPr lang="zh-CN" alt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9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" y="0"/>
            <a:ext cx="1219795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28112" y="753524"/>
            <a:ext cx="71357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1233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Information about Ubuntu’s designer</a:t>
            </a:r>
          </a:p>
          <a:p>
            <a:r>
              <a:rPr lang="en-GB" sz="2800" dirty="0"/>
              <a:t>How he helped start Ubuntu</a:t>
            </a:r>
          </a:p>
          <a:p>
            <a:r>
              <a:rPr lang="en-GB" altLang="zh-CN" sz="2800" dirty="0"/>
              <a:t>Why he started Ubuntu</a:t>
            </a:r>
            <a:endParaRPr lang="en-GB" sz="2800" dirty="0"/>
          </a:p>
          <a:p>
            <a:r>
              <a:rPr lang="en-GB" sz="2800" dirty="0"/>
              <a:t>His c</a:t>
            </a:r>
            <a:r>
              <a:rPr lang="en-GB" altLang="zh-CN" sz="2800" dirty="0"/>
              <a:t>ontribution to Ubuntu</a:t>
            </a:r>
          </a:p>
          <a:p>
            <a:r>
              <a:rPr lang="en-GB" sz="2800" dirty="0"/>
              <a:t>What is he doing now</a:t>
            </a:r>
          </a:p>
        </p:txBody>
      </p:sp>
    </p:spTree>
    <p:extLst>
      <p:ext uri="{BB962C8B-B14F-4D97-AF65-F5344CB8AC3E}">
        <p14:creationId xmlns:p14="http://schemas.microsoft.com/office/powerpoint/2010/main" val="333707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8" y="738823"/>
            <a:ext cx="6232362" cy="689514"/>
          </a:xfrm>
        </p:spPr>
        <p:txBody>
          <a:bodyPr>
            <a:noAutofit/>
          </a:bodyPr>
          <a:lstStyle/>
          <a:p>
            <a:r>
              <a:rPr lang="en-GB" sz="3600" dirty="0"/>
              <a:t>Mark </a:t>
            </a:r>
            <a:r>
              <a:rPr lang="en-GB" sz="3600" dirty="0" err="1"/>
              <a:t>Shuttleworth</a:t>
            </a:r>
            <a:endParaRPr lang="en-GB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10" y="738823"/>
            <a:ext cx="4203700" cy="42037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8" y="2427656"/>
            <a:ext cx="6575732" cy="1778584"/>
          </a:xfrm>
        </p:spPr>
        <p:txBody>
          <a:bodyPr>
            <a:no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Born in: South Africa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</a:rPr>
              <a:t>Date of birth: 18 September 1973 (age 44)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</a:rPr>
              <a:t>Education: Bachelors Degree in Finance and Information Systems</a:t>
            </a:r>
          </a:p>
          <a:p>
            <a:pPr algn="l"/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1990 – Participated in the development of Debian</a:t>
            </a:r>
          </a:p>
          <a:p>
            <a:r>
              <a:rPr lang="en-GB" sz="2800" dirty="0"/>
              <a:t>2001 – Formed </a:t>
            </a:r>
            <a:r>
              <a:rPr lang="en-GB" sz="2800" dirty="0" err="1"/>
              <a:t>Shuttleworth</a:t>
            </a:r>
            <a:r>
              <a:rPr lang="en-GB" sz="2800" dirty="0"/>
              <a:t> Foundation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9740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he started Ubuntu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Open Source Software Idealist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358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 to Ubuntu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2004 – founded Ubuntu development through Canonical LTD</a:t>
            </a:r>
          </a:p>
          <a:p>
            <a:r>
              <a:rPr lang="en-GB" sz="2800" dirty="0"/>
              <a:t>2005 – Made 10 million investment into the Ubuntu Foundation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8039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he doing now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63" y="1813087"/>
            <a:ext cx="6704873" cy="50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2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2" r="28508"/>
          <a:stretch/>
        </p:blipFill>
        <p:spPr>
          <a:xfrm>
            <a:off x="20" y="10"/>
            <a:ext cx="4668233" cy="6857990"/>
          </a:xfrm>
          <a:prstGeom prst="rect">
            <a:avLst/>
          </a:prstGeom>
        </p:spPr>
      </p:pic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9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3805" y="0"/>
            <a:ext cx="9178194" cy="169068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</a:rPr>
              <a:t>Ubuntu’s operating System Architecture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02" y="1848644"/>
            <a:ext cx="3810000" cy="3781425"/>
          </a:xfrm>
        </p:spPr>
      </p:pic>
    </p:spTree>
    <p:extLst>
      <p:ext uri="{BB962C8B-B14F-4D97-AF65-F5344CB8AC3E}">
        <p14:creationId xmlns:p14="http://schemas.microsoft.com/office/powerpoint/2010/main" val="40969367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431</TotalTime>
  <Words>661</Words>
  <Application>Microsoft Office PowerPoint</Application>
  <PresentationFormat>宽屏</PresentationFormat>
  <Paragraphs>88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等线</vt:lpstr>
      <vt:lpstr>等线 Light</vt:lpstr>
      <vt:lpstr>华文中宋</vt:lpstr>
      <vt:lpstr>宋体</vt:lpstr>
      <vt:lpstr>Arial</vt:lpstr>
      <vt:lpstr>Calibri</vt:lpstr>
      <vt:lpstr>Gill Sans MT</vt:lpstr>
      <vt:lpstr>Wingdings</vt:lpstr>
      <vt:lpstr>Wingdings 2</vt:lpstr>
      <vt:lpstr>Dividend</vt:lpstr>
      <vt:lpstr>Office 主题​​</vt:lpstr>
      <vt:lpstr>Office 主题</vt:lpstr>
      <vt:lpstr>PowerPoint 演示文稿</vt:lpstr>
      <vt:lpstr>Group members</vt:lpstr>
      <vt:lpstr>Table of contents</vt:lpstr>
      <vt:lpstr>Mark Shuttleworth</vt:lpstr>
      <vt:lpstr>Early Years</vt:lpstr>
      <vt:lpstr>Why he started Ubuntu</vt:lpstr>
      <vt:lpstr>Contribution to Ubuntu</vt:lpstr>
      <vt:lpstr>What is he doing now</vt:lpstr>
      <vt:lpstr>Ubuntu’s operating System Architecture</vt:lpstr>
      <vt:lpstr>Table of contents</vt:lpstr>
      <vt:lpstr>PowerPoint 演示文稿</vt:lpstr>
      <vt:lpstr>PowerPoint 演示文稿</vt:lpstr>
      <vt:lpstr>PowerPoint 演示文稿</vt:lpstr>
      <vt:lpstr>Linux Shell edition</vt:lpstr>
      <vt:lpstr>PowerPoint 演示文稿</vt:lpstr>
      <vt:lpstr>Desktop of Linux Ubuntu</vt:lpstr>
      <vt:lpstr>PowerPoint 演示文稿</vt:lpstr>
      <vt:lpstr>Table of contents</vt:lpstr>
      <vt:lpstr>Advantages of Linux Ubuntu</vt:lpstr>
      <vt:lpstr>Disadvantages of Linux Ubuntu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Zhimian Wu</cp:lastModifiedBy>
  <cp:revision>37</cp:revision>
  <dcterms:created xsi:type="dcterms:W3CDTF">2017-03-31T22:38:33Z</dcterms:created>
  <dcterms:modified xsi:type="dcterms:W3CDTF">2017-04-06T15:24:23Z</dcterms:modified>
</cp:coreProperties>
</file>