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66" r:id="rId10"/>
    <p:sldId id="269" r:id="rId11"/>
    <p:sldId id="262" r:id="rId12"/>
    <p:sldId id="263" r:id="rId13"/>
    <p:sldId id="264" r:id="rId14"/>
    <p:sldId id="265" r:id="rId15"/>
    <p:sldId id="267" r:id="rId16"/>
    <p:sldId id="268" r:id="rId17"/>
    <p:sldId id="27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6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9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88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4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1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0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9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google.ie/imgres?imgurl=https://upload.wikimedia.org/wikipedia/en/c/c2/Davos_Seaworth-Liam_Cunningham.jpg&amp;imgrefurl=https://en.wikipedia.org/wiki/Davos_Seaworth&amp;docid=99AZFIKGDQhgSM&amp;tbnid=Wo4LfYZtV0KB3M:&amp;vet=10ahUKEwj90veP5sTTAhWKJMAKHUgjC94QMwg2KAAwAA..i&amp;w=300&amp;h=406&amp;bih=642&amp;biw=681&amp;q=davos%20seaworth&amp;ved=0ahUKEwj90veP5sTTAhWKJMAKHUgjC94QMwg2KAAwAA&amp;iact=mrc&amp;uact=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hzz2XSAa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dirty="0"/>
              <a:t>Temple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6600" dirty="0" smtClean="0"/>
              <a:t>Operating</a:t>
            </a:r>
            <a:r>
              <a:rPr lang="en-IE" dirty="0" smtClean="0"/>
              <a:t> </a:t>
            </a:r>
            <a:r>
              <a:rPr lang="en-IE" dirty="0"/>
              <a:t>System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Niall Glynn, Davis </a:t>
            </a:r>
            <a:r>
              <a:rPr lang="en-IE" dirty="0" err="1"/>
              <a:t>Oplucans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6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7" y="583096"/>
            <a:ext cx="1150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/>
              <a:t>Picture</a:t>
            </a:r>
            <a:r>
              <a:rPr lang="en-IE" sz="4800" dirty="0"/>
              <a:t> of a Tank War Game on </a:t>
            </a:r>
            <a:r>
              <a:rPr lang="en-IE" sz="4800" dirty="0" err="1"/>
              <a:t>TempleOS</a:t>
            </a:r>
            <a:endParaRPr lang="en-IE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1676814"/>
            <a:ext cx="8613913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554480"/>
            <a:ext cx="77495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TempleOS</a:t>
            </a:r>
            <a:r>
              <a:rPr lang="en-IE" sz="2400" dirty="0"/>
              <a:t> had different names in the past such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TPMOS (Terry’s Protected  Mode 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HOPPY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Davos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/>
              <a:t>LoseThos</a:t>
            </a: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/>
              <a:t>SparrowOS</a:t>
            </a: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"/>
            <a:ext cx="3964983" cy="1403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020" y="273368"/>
            <a:ext cx="1316241" cy="26859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92360"/>
            <a:ext cx="121920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</a:t>
            </a:r>
          </a:p>
        </p:txBody>
      </p:sp>
      <p:sp>
        <p:nvSpPr>
          <p:cNvPr id="8" name="AutoShape 2" descr="Image result for davos seaworth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01" y="3406140"/>
            <a:ext cx="2464060" cy="3334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692" y="4315777"/>
            <a:ext cx="2542223" cy="2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7420" y="800100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Terry’s Protected Mode 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40" y="2674620"/>
            <a:ext cx="742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Simple Multitasking  and barely a Malloc</a:t>
            </a:r>
          </a:p>
          <a:p>
            <a:r>
              <a:rPr lang="en-IE" sz="2400" dirty="0"/>
              <a:t>Resurrection </a:t>
            </a:r>
          </a:p>
          <a:p>
            <a:r>
              <a:rPr lang="en-IE" sz="2400" dirty="0"/>
              <a:t>Used </a:t>
            </a:r>
            <a:r>
              <a:rPr lang="en-IE" sz="2400" dirty="0" err="1"/>
              <a:t>FreeDOS</a:t>
            </a:r>
            <a:r>
              <a:rPr lang="en-IE" sz="2400" dirty="0"/>
              <a:t> to launch it</a:t>
            </a:r>
          </a:p>
          <a:p>
            <a:r>
              <a:rPr lang="en-IE" sz="2400" dirty="0"/>
              <a:t>Visual Studios to edit files</a:t>
            </a:r>
          </a:p>
          <a:p>
            <a:r>
              <a:rPr lang="en-IE" sz="2400" dirty="0"/>
              <a:t>Used TASM to </a:t>
            </a:r>
            <a:r>
              <a:rPr lang="en-IE" sz="2400" dirty="0" err="1"/>
              <a:t>ccompile</a:t>
            </a:r>
            <a:r>
              <a:rPr lang="en-IE" sz="2400" dirty="0"/>
              <a:t> and test</a:t>
            </a:r>
          </a:p>
        </p:txBody>
      </p:sp>
    </p:spTree>
    <p:extLst>
      <p:ext uri="{BB962C8B-B14F-4D97-AF65-F5344CB8AC3E}">
        <p14:creationId xmlns:p14="http://schemas.microsoft.com/office/powerpoint/2010/main" val="35606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520" y="1188720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HOPPY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2468880"/>
            <a:ext cx="982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Started a company H.A.R.E</a:t>
            </a:r>
          </a:p>
          <a:p>
            <a:r>
              <a:rPr lang="en-IE" sz="2400" dirty="0"/>
              <a:t>Used C/C++ for scripting</a:t>
            </a:r>
          </a:p>
          <a:p>
            <a:r>
              <a:rPr lang="en-IE" sz="2400" dirty="0"/>
              <a:t>GOD spoke to him to stick with 640x480 16 colour</a:t>
            </a:r>
          </a:p>
          <a:p>
            <a:r>
              <a:rPr lang="en-IE" sz="2400" dirty="0"/>
              <a:t>Wrote a JIT/AOT compiler</a:t>
            </a:r>
          </a:p>
          <a:p>
            <a:r>
              <a:rPr lang="en-IE" sz="2400" dirty="0"/>
              <a:t>In a </a:t>
            </a:r>
            <a:r>
              <a:rPr lang="en-IE" sz="2400" dirty="0" err="1"/>
              <a:t>a</a:t>
            </a:r>
            <a:r>
              <a:rPr lang="en-IE" sz="2400" dirty="0"/>
              <a:t> years time he had his own working compiler and assembler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616113"/>
            <a:ext cx="3964983" cy="1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60" y="868680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err="1"/>
              <a:t>LoseThos</a:t>
            </a:r>
            <a:endParaRPr lang="en-IE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169967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1722537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8860" y="708660"/>
            <a:ext cx="809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err="1"/>
              <a:t>SparrowOS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22705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424" y="1074420"/>
            <a:ext cx="688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/>
              <a:t>TempleOS</a:t>
            </a:r>
            <a:r>
              <a:rPr lang="en-IE" sz="4000" dirty="0"/>
              <a:t> Personal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7" y="2076782"/>
            <a:ext cx="997334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171575"/>
            <a:ext cx="959457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conclusion we can say that despite having various personal problems and mental health issues, Terry Davis has published a body of work that is original and very impressive. Fair play to him.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2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/>
              <a:t>Table</a:t>
            </a:r>
            <a:r>
              <a:rPr lang="en-IE" dirty="0"/>
              <a:t> of Contents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4310" y="2044147"/>
            <a:ext cx="10018713" cy="3124201"/>
          </a:xfrm>
        </p:spPr>
        <p:txBody>
          <a:bodyPr>
            <a:normAutofit/>
          </a:bodyPr>
          <a:lstStyle/>
          <a:p>
            <a:pPr lvl="2"/>
            <a:r>
              <a:rPr lang="en-GB" sz="2400" dirty="0"/>
              <a:t>Biography </a:t>
            </a:r>
            <a:endParaRPr lang="en-GB" sz="2400" dirty="0" smtClean="0"/>
          </a:p>
          <a:p>
            <a:pPr lvl="2"/>
            <a:r>
              <a:rPr lang="en-GB" sz="2400" dirty="0" smtClean="0"/>
              <a:t>Features</a:t>
            </a:r>
            <a:endParaRPr lang="en-GB" sz="2400" dirty="0"/>
          </a:p>
          <a:p>
            <a:pPr lvl="2"/>
            <a:r>
              <a:rPr lang="en-GB" sz="2400" dirty="0"/>
              <a:t>Previous OS </a:t>
            </a:r>
            <a:endParaRPr lang="en-GB" sz="2400" dirty="0" smtClean="0"/>
          </a:p>
          <a:p>
            <a:pPr lvl="2"/>
            <a:r>
              <a:rPr lang="en-GB" sz="2400" dirty="0" smtClean="0"/>
              <a:t>Desktop Images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195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Biography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1545" y="1973528"/>
            <a:ext cx="10018713" cy="3124201"/>
          </a:xfrm>
        </p:spPr>
        <p:txBody>
          <a:bodyPr>
            <a:normAutofit/>
          </a:bodyPr>
          <a:lstStyle/>
          <a:p>
            <a:r>
              <a:rPr lang="en-IE" dirty="0"/>
              <a:t>Temple OS was created by Terrence Andrew Davis</a:t>
            </a:r>
          </a:p>
          <a:p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2"/>
            <a:endParaRPr lang="en-IE" dirty="0"/>
          </a:p>
        </p:txBody>
      </p:sp>
      <p:pic>
        <p:nvPicPr>
          <p:cNvPr id="1026" name="Picture 2" descr="C:\College\Operating systems\TerrenceAndrewDavis_58ea0e9928c2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01" y="2803816"/>
            <a:ext cx="3707220" cy="32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/>
              <a:t>Biography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8313"/>
            <a:ext cx="11503023" cy="3366052"/>
          </a:xfrm>
        </p:spPr>
        <p:txBody>
          <a:bodyPr>
            <a:noAutofit/>
          </a:bodyPr>
          <a:lstStyle/>
          <a:p>
            <a:pPr lvl="2"/>
            <a:endParaRPr lang="en-IE" sz="2400" dirty="0"/>
          </a:p>
          <a:p>
            <a:pPr lvl="2"/>
            <a:r>
              <a:rPr lang="en-GB" sz="2400" dirty="0"/>
              <a:t>Born in America , Aged 46</a:t>
            </a:r>
            <a:endParaRPr lang="en-IE" sz="2400" dirty="0"/>
          </a:p>
          <a:p>
            <a:pPr lvl="2"/>
            <a:r>
              <a:rPr lang="en-IE" sz="2400" dirty="0"/>
              <a:t>Terry Davis is a schizophrenic programmer that has spent 10 years building an operating system to talk to God.</a:t>
            </a:r>
            <a:endParaRPr lang="en-GB" sz="2400" dirty="0"/>
          </a:p>
          <a:p>
            <a:pPr lvl="2"/>
            <a:r>
              <a:rPr lang="en-GB" sz="2400" dirty="0"/>
              <a:t>Although some consider him to be crazy, his body of work is largely thought to be very impressive.</a:t>
            </a:r>
            <a:endParaRPr lang="en-IE" sz="2400" dirty="0"/>
          </a:p>
          <a:p>
            <a:pPr lvl="2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010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/>
              <a:t>Biography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015" y="2269434"/>
            <a:ext cx="10018713" cy="3349488"/>
          </a:xfrm>
        </p:spPr>
        <p:txBody>
          <a:bodyPr>
            <a:noAutofit/>
          </a:bodyPr>
          <a:lstStyle/>
          <a:p>
            <a:r>
              <a:rPr lang="en-IE" dirty="0"/>
              <a:t>Davis is a former atheist who believes that he can "talk with God" and that God told him the operating system he built was God's third temple.</a:t>
            </a:r>
          </a:p>
          <a:p>
            <a:endParaRPr lang="en-GB" dirty="0"/>
          </a:p>
          <a:p>
            <a:r>
              <a:rPr lang="en-IE" dirty="0"/>
              <a:t> Davis started developing </a:t>
            </a:r>
            <a:r>
              <a:rPr lang="en-IE" dirty="0" err="1"/>
              <a:t>templeos</a:t>
            </a:r>
            <a:r>
              <a:rPr lang="en-IE" dirty="0"/>
              <a:t> in 2003 after he suffered a series of “manic” episodes which left him in hospital for mental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18189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Biography</a:t>
            </a:r>
            <a:endParaRPr lang="en-IE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>
            <a:normAutofit/>
          </a:bodyPr>
          <a:lstStyle/>
          <a:p>
            <a:endParaRPr lang="en-IE" dirty="0"/>
          </a:p>
          <a:p>
            <a:r>
              <a:rPr lang="en-GB" dirty="0"/>
              <a:t>Davis is </a:t>
            </a:r>
            <a:r>
              <a:rPr lang="en-GB" dirty="0" err="1"/>
              <a:t>youtube</a:t>
            </a:r>
            <a:r>
              <a:rPr lang="en-GB" dirty="0"/>
              <a:t> </a:t>
            </a:r>
            <a:r>
              <a:rPr lang="en-GB" dirty="0" err="1"/>
              <a:t>vlogger</a:t>
            </a:r>
            <a:r>
              <a:rPr lang="en-GB" dirty="0"/>
              <a:t> and </a:t>
            </a:r>
            <a:r>
              <a:rPr lang="en-GB" dirty="0" err="1"/>
              <a:t>regurlarly</a:t>
            </a:r>
            <a:r>
              <a:rPr lang="en-GB" dirty="0"/>
              <a:t> uploads videos of himself showing off his operating system.</a:t>
            </a:r>
          </a:p>
          <a:p>
            <a:endParaRPr lang="en-GB" dirty="0"/>
          </a:p>
          <a:p>
            <a:r>
              <a:rPr lang="en-IE" dirty="0">
                <a:hlinkClick r:id="rId2"/>
              </a:rPr>
              <a:t>https://www.youtube.com/watch?v=A_hzz2XSAaI</a:t>
            </a:r>
            <a:r>
              <a:rPr lang="en-IE" dirty="0"/>
              <a:t>  This is a video where he gives a tour of his operating system</a:t>
            </a:r>
          </a:p>
          <a:p>
            <a:endParaRPr lang="en-IE" dirty="0"/>
          </a:p>
          <a:p>
            <a:pPr lvl="2"/>
            <a:endParaRPr lang="en-IE" dirty="0"/>
          </a:p>
          <a:p>
            <a:pPr lvl="2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41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E" sz="4400" dirty="0"/>
              <a:t>Biography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GB" sz="2400" dirty="0"/>
              <a:t>Davis gathered experience working with operating systems throughout his life.</a:t>
            </a:r>
          </a:p>
          <a:p>
            <a:pPr lvl="2"/>
            <a:endParaRPr lang="en-GB" sz="2400" dirty="0"/>
          </a:p>
          <a:p>
            <a:pPr lvl="2"/>
            <a:r>
              <a:rPr lang="en-GB" sz="2400" dirty="0"/>
              <a:t>When he was 20 he worked on </a:t>
            </a:r>
            <a:r>
              <a:rPr lang="en-GB" sz="2400" dirty="0" err="1"/>
              <a:t>ticketmasters</a:t>
            </a:r>
            <a:r>
              <a:rPr lang="en-GB" sz="2400" dirty="0"/>
              <a:t> VAX operating system in VAX’s assembly language while he was still in school</a:t>
            </a:r>
            <a:endParaRPr lang="en-IE" sz="2400" dirty="0"/>
          </a:p>
          <a:p>
            <a:pPr lvl="2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3618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/>
              <a:t>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operating system was coded in a language developed by Davis in C/C++ that he called "</a:t>
            </a:r>
            <a:r>
              <a:rPr lang="en-IE" dirty="0" err="1"/>
              <a:t>HolyC</a:t>
            </a:r>
            <a:r>
              <a:rPr lang="en-IE" dirty="0"/>
              <a:t>".</a:t>
            </a:r>
          </a:p>
          <a:p>
            <a:endParaRPr lang="en-GB" dirty="0"/>
          </a:p>
          <a:p>
            <a:r>
              <a:rPr lang="en-IE" dirty="0"/>
              <a:t>According to Davis, God told him to create an operating system with 16 </a:t>
            </a:r>
            <a:r>
              <a:rPr lang="en-IE" dirty="0" err="1"/>
              <a:t>colors</a:t>
            </a:r>
            <a:r>
              <a:rPr lang="en-IE" dirty="0"/>
              <a:t> display, 640x480, and a single audio voice.</a:t>
            </a:r>
          </a:p>
          <a:p>
            <a:pPr lvl="2"/>
            <a:endParaRPr lang="en-IE" dirty="0"/>
          </a:p>
          <a:p>
            <a:pPr lvl="2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0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379" y="414130"/>
            <a:ext cx="736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/>
              <a:t>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" y="1973997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Features include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640x480 16 colour </a:t>
            </a:r>
            <a:r>
              <a:rPr lang="en-IE" sz="2400" dirty="0" err="1"/>
              <a:t>vga</a:t>
            </a:r>
            <a:r>
              <a:rPr lang="en-IE" sz="2400" dirty="0"/>
              <a:t>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Keyboard and mouse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2D/3D graphics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Real time differential equation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PC speaker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Music Composing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Many games, demos and documentaries</a:t>
            </a:r>
          </a:p>
        </p:txBody>
      </p:sp>
    </p:spTree>
    <p:extLst>
      <p:ext uri="{BB962C8B-B14F-4D97-AF65-F5344CB8AC3E}">
        <p14:creationId xmlns:p14="http://schemas.microsoft.com/office/powerpoint/2010/main" val="25042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210</TotalTime>
  <Words>416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Parallax</vt:lpstr>
      <vt:lpstr>Temple  Operating System</vt:lpstr>
      <vt:lpstr>Table of Contents</vt:lpstr>
      <vt:lpstr>Biography</vt:lpstr>
      <vt:lpstr>Biography</vt:lpstr>
      <vt:lpstr>Biography</vt:lpstr>
      <vt:lpstr>Biography</vt:lpstr>
      <vt:lpstr>Biography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 Oplucans</dc:creator>
  <cp:lastModifiedBy>Damian Gordon</cp:lastModifiedBy>
  <cp:revision>15</cp:revision>
  <dcterms:created xsi:type="dcterms:W3CDTF">2017-04-27T12:02:07Z</dcterms:created>
  <dcterms:modified xsi:type="dcterms:W3CDTF">2017-05-01T21:32:17Z</dcterms:modified>
</cp:coreProperties>
</file>