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Alfa Slab One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  <p:embeddedFont>
      <p:font typeface="Rambla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3668216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99000"/>
            <a:ext cx="85206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IE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>
                <a:solidFill>
                  <a:schemeClr val="lt1"/>
                </a:solidFill>
              </a:rPr>
              <a:t>‹#›</a:t>
            </a:fld>
            <a:endParaRPr lang="en-IE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>
                <a:solidFill>
                  <a:schemeClr val="lt1"/>
                </a:solidFill>
              </a:rPr>
              <a:t>‹#›</a:t>
            </a:fld>
            <a:endParaRPr lang="en-IE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974833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>
                <a:solidFill>
                  <a:schemeClr val="lt1"/>
                </a:solidFill>
              </a:rPr>
              <a:t>‹#›</a:t>
            </a:fld>
            <a:endParaRPr lang="en-IE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5644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IE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IE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IE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ails.boum.org/about/index.en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cworld.com/article/3026721/linux/the-ultra-secure-os-beloved-by-edward-snowden-gets-a-major-upgrade.html" TargetMode="External"/><Relationship Id="rId5" Type="http://schemas.openxmlformats.org/officeDocument/2006/relationships/hyperlink" Target="https://www.wired.com/2014/04/tails/" TargetMode="External"/><Relationship Id="rId4" Type="http://schemas.openxmlformats.org/officeDocument/2006/relationships/hyperlink" Target="http://www.techrepublic.com/article/getting-started-with-tails-the-encrypted-leave-no-trace-operating-syste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676275" y="1781846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800" b="1" i="0" u="none" strike="noStrike" cap="none">
                <a:solidFill>
                  <a:srgbClr val="583F95"/>
                </a:solidFill>
                <a:latin typeface="Rambla"/>
                <a:ea typeface="Rambla"/>
                <a:cs typeface="Rambla"/>
                <a:sym typeface="Rambla"/>
              </a:rPr>
              <a:t>Tails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1371600" marR="64008" lvl="0" indent="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IE" sz="2497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Lauren Byrne, Ross Phelan, Gary Kelly,     </a:t>
            </a:r>
          </a:p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IE" sz="2497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Brendan Foody, Sharon O’Malley, Ryan McGrane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7121" y="432525"/>
            <a:ext cx="2209750" cy="2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433025" y="5312800"/>
            <a:ext cx="6258900" cy="5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/>
              <a:t>C16452764, C16445344, C16380531, C16369976, C16469614, C16419862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-228218"/>
            <a:ext cx="9677310" cy="710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22920" y="19168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9728" marR="0" lvl="0" indent="-81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“The masters of today’s internet… really want our lives to be more and more transparent online, and this is only for their own benefit”</a:t>
            </a:r>
          </a:p>
          <a:p>
            <a:pPr marL="109728" marR="0" lvl="0" indent="-8128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-The Tails Development Team 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/>
              <a:t>Tor is a secure browser that protects against network surveillance which threatens personal freedom and user privacy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/>
              <a:t>Tails forces all connections to go through the Tor network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30936" marR="0" lvl="2" indent="-8636" algn="l" rtl="0">
              <a:spcBef>
                <a:spcPts val="35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Tor Network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0"/>
            <a:ext cx="2152791" cy="1296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Includes a “Windows Camouflage” mode to make it look more like Windows 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b="0">
                <a:solidFill>
                  <a:srgbClr val="000000"/>
                </a:solidFill>
              </a:rPr>
              <a:t>Feature</a:t>
            </a: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of Tails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62" y="2753725"/>
            <a:ext cx="5977474" cy="34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</a:pPr>
            <a:r>
              <a:rPr lang="en-IE"/>
              <a:t>Routes all traffic through Tor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</a:pPr>
            <a:r>
              <a:rPr lang="en-IE"/>
              <a:t>It comes with built in applications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</a:pPr>
            <a:r>
              <a:rPr lang="en-IE"/>
              <a:t>Protects your instant messages with a tool that provides encryption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3383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b="0">
                <a:solidFill>
                  <a:srgbClr val="000000"/>
                </a:solidFill>
              </a:rPr>
              <a:t>Advantages of Tails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 Allows users to browse anonymously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Doesn’t save files locally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IE"/>
              <a:t> Can be used for whistleblowing 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Can’t save files locally</a:t>
            </a:r>
            <a:r>
              <a:rPr lang="en-IE"/>
              <a:t> (disadvantage IF using for everyday use)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/>
              <a:t>Inconvenient OS for everyday use as users likely need to use their identity for web services (e.g. social media)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Using Tor to load websites is slow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4456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Disadvantages of Tails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IE"/>
              <a:t>Journalists and their sources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Whistleblowers e.g. Edward Snowden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Government Agents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Victims of stalking</a:t>
            </a:r>
          </a:p>
          <a:p>
            <a:pPr marL="457200" lvl="0" indent="-228600">
              <a:spcBef>
                <a:spcPts val="0"/>
              </a:spcBef>
            </a:pPr>
            <a:r>
              <a:rPr lang="en-IE"/>
              <a:t>Privacy conscious citizens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3383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b="0">
                <a:solidFill>
                  <a:srgbClr val="000000"/>
                </a:solidFill>
              </a:rPr>
              <a:t>Who uses Tails?</a:t>
            </a:r>
            <a:r>
              <a:rPr lang="en-IE"/>
              <a:t>     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01782" y="1772816"/>
            <a:ext cx="3756417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Edward Snowden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57200" y="2503850"/>
            <a:ext cx="4444500" cy="32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One of the most associated public figures with Tails is Edward Snowden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Former American CIA employee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/>
              <a:t>Leaked classified information without authorisation regarding the NSA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/>
              <a:t>Currently resides in Russia after being charged with violating two counts of the Espionage Act.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b="0">
                <a:solidFill>
                  <a:srgbClr val="000000"/>
                </a:solidFill>
              </a:rPr>
              <a:t>Who is he?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Contents Page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20575" y="1481325"/>
            <a:ext cx="38463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is Tails?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does it work?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dirty="0"/>
              <a:t>Who developed Tails?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dirty="0"/>
              <a:t>Features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dirty="0"/>
              <a:t>Advantages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dirty="0"/>
              <a:t>Disadvantages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dirty="0"/>
              <a:t>Snowden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IE" dirty="0"/>
              <a:t>Snowden used Tails along with his documentary team when communicating with each other (</a:t>
            </a:r>
            <a:r>
              <a:rPr lang="en-IE" dirty="0" err="1"/>
              <a:t>Citizenfour</a:t>
            </a:r>
            <a:r>
              <a:rPr lang="en-IE" dirty="0"/>
              <a:t>)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IE" dirty="0"/>
              <a:t>Tails makes it impossible for anyone to perform any forensics on the computer as it does not save files locally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IE" dirty="0"/>
              <a:t>Virtually immune to harmful software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b="0">
                <a:solidFill>
                  <a:srgbClr val="000000"/>
                </a:solidFill>
              </a:rPr>
              <a:t>How he used Tails?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IE"/>
              <a:t>Some of the Snowden leaks showed the NSA complaining about Tails OS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It’s open source code so it can be inspected by anyone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b="0">
                <a:solidFill>
                  <a:srgbClr val="000000"/>
                </a:solidFill>
              </a:rPr>
              <a:t>How do we know Tails is safe?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mbla"/>
            </a:pPr>
            <a:r>
              <a:rPr lang="en-IE"/>
              <a:t>Tails 2.0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IE"/>
              <a:t>GNOME Shell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IE"/>
              <a:t>Changes to desktop environment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IE"/>
              <a:t>Debian 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Versions of Tails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375" y="3214350"/>
            <a:ext cx="6851251" cy="36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IE"/>
              <a:t>Tails 3.0 is currently in beta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This version will be based on Debian 9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3.0 will include security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IE"/>
              <a:t> 	upgrades and some quality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IE"/>
              <a:t> 	of life changes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b="0">
                <a:solidFill>
                  <a:srgbClr val="000000"/>
                </a:solidFill>
              </a:rPr>
              <a:t>The Future Of Tails</a:t>
            </a:r>
          </a:p>
        </p:txBody>
      </p:sp>
      <p:pic>
        <p:nvPicPr>
          <p:cNvPr id="218" name="Shape 218" descr="Tails 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154" y="3593484"/>
            <a:ext cx="4132400" cy="280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49050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200"/>
              <a:buFont typeface="Noto Sans Symbols"/>
              <a:buNone/>
            </a:pPr>
            <a:r>
              <a:rPr lang="en-IE" sz="3000"/>
              <a:t>The End</a:t>
            </a:r>
          </a:p>
          <a:p>
            <a:pPr marL="218186" marR="0" lvl="0" indent="-11658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Conclusion slide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700" y="1685250"/>
            <a:ext cx="4136575" cy="4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IE" u="sng">
                <a:solidFill>
                  <a:schemeClr val="hlink"/>
                </a:solidFill>
                <a:hlinkClick r:id="rId3"/>
              </a:rPr>
              <a:t>https://tails.boum.org/about/index.en.html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 u="sng">
                <a:solidFill>
                  <a:schemeClr val="hlink"/>
                </a:solidFill>
                <a:hlinkClick r:id="rId4"/>
              </a:rPr>
              <a:t>http://www.techrepublic.com/article/getting-started-with-tails-the-encrypted-leave-no-trace-operating-system/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 u="sng">
                <a:solidFill>
                  <a:schemeClr val="hlink"/>
                </a:solidFill>
                <a:hlinkClick r:id="rId5"/>
              </a:rPr>
              <a:t>https://www.wired.com/2014/04/tails/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 u="sng">
                <a:solidFill>
                  <a:schemeClr val="hlink"/>
                </a:solidFill>
                <a:hlinkClick r:id="rId6"/>
              </a:rPr>
              <a:t>http://www.pcworld.com/article/3026721/linux/the-ultra-secure-os-beloved-by-edward-snowden-gets-a-major-upgrade.html</a:t>
            </a:r>
          </a:p>
          <a:p>
            <a:pPr marL="457200" lvl="0" indent="-228600" rtl="0">
              <a:spcBef>
                <a:spcPts val="0"/>
              </a:spcBef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64160">
              <a:spcBef>
                <a:spcPts val="0"/>
              </a:spcBef>
            </a:pPr>
            <a:r>
              <a:rPr lang="en-IE" dirty="0"/>
              <a:t>Released on the 23</a:t>
            </a:r>
            <a:r>
              <a:rPr lang="en-IE" baseline="30000" dirty="0"/>
              <a:t>rd</a:t>
            </a:r>
            <a:r>
              <a:rPr lang="en-IE" dirty="0"/>
              <a:t> June 2009</a:t>
            </a:r>
            <a:endParaRPr lang="en-IE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Stands for The Amnesic Incognito Live System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Tails OS is based on providing security, anonymity and privacy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Free OS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dirty="0"/>
              <a:t>Referred to as</a:t>
            </a:r>
            <a:r>
              <a:rPr lang="en-IE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“a computer in a box”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endParaRPr sz="21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None/>
            </a:pPr>
            <a:endParaRPr sz="21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What is Tails?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Tails 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422" y="3131274"/>
            <a:ext cx="2752549" cy="36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Lives on a portable and discreet USB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Independent of computer’s own OS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Built-in applications include: 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Instant client messaging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Office suite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Email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Image and sound editor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Web browser</a:t>
            </a:r>
          </a:p>
          <a:p>
            <a:pPr marL="859536" marR="0" lvl="2" indent="-237236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How does it work?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IE" sz="2400" b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Applications menu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524" y="747600"/>
            <a:ext cx="5422950" cy="53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378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Use the Internet anonymously and avoids censorship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Leave no trace on the computer you are using unless you ask it explicitly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IE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Tails comes with a selection of tools to encry</a:t>
            </a:r>
            <a:r>
              <a:rPr lang="en-IE"/>
              <a:t>pt your files, emails and instant messaging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IE" sz="41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Tails helps you to: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126339"/>
            <a:ext cx="1291299" cy="129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86" y="493746"/>
            <a:ext cx="7401064" cy="572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850" y="623450"/>
            <a:ext cx="6245799" cy="50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IE"/>
              <a:t>It is unknown who originally developed Tails OS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IE"/>
              <a:t>The development of Tails is continuously being furthered by its code which allows the public to identify and fix problems and bugs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3383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b="0">
                <a:solidFill>
                  <a:srgbClr val="000000"/>
                </a:solidFill>
              </a:rPr>
              <a:t>Who developed Tails?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300" y="3422425"/>
            <a:ext cx="2747400" cy="27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3" y="126339"/>
            <a:ext cx="1291200" cy="12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573</Words>
  <Application>Microsoft Office PowerPoint</Application>
  <PresentationFormat>On-screen Show (4:3)</PresentationFormat>
  <Paragraphs>118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Alfa Slab One</vt:lpstr>
      <vt:lpstr>Verdana</vt:lpstr>
      <vt:lpstr>Noto Sans Symbols</vt:lpstr>
      <vt:lpstr>Proxima Nova</vt:lpstr>
      <vt:lpstr>Arial</vt:lpstr>
      <vt:lpstr>Rambla</vt:lpstr>
      <vt:lpstr>gameday</vt:lpstr>
      <vt:lpstr>Tails</vt:lpstr>
      <vt:lpstr>Contents Page</vt:lpstr>
      <vt:lpstr>What is Tails?</vt:lpstr>
      <vt:lpstr>How does it work?</vt:lpstr>
      <vt:lpstr>Applications menu </vt:lpstr>
      <vt:lpstr>Tails helps you to:</vt:lpstr>
      <vt:lpstr>PowerPoint Presentation</vt:lpstr>
      <vt:lpstr>PowerPoint Presentation</vt:lpstr>
      <vt:lpstr>Who developed Tails?</vt:lpstr>
      <vt:lpstr>PowerPoint Presentation</vt:lpstr>
      <vt:lpstr>PowerPoint Presentation</vt:lpstr>
      <vt:lpstr>Tor Network</vt:lpstr>
      <vt:lpstr>Feature of Tails</vt:lpstr>
      <vt:lpstr>Advantages of Tails</vt:lpstr>
      <vt:lpstr>PowerPoint Presentation</vt:lpstr>
      <vt:lpstr>Disadvantages of Tails</vt:lpstr>
      <vt:lpstr>Who uses Tails?     </vt:lpstr>
      <vt:lpstr>Edward Snowden</vt:lpstr>
      <vt:lpstr>Who is he?</vt:lpstr>
      <vt:lpstr>How he used Tails?</vt:lpstr>
      <vt:lpstr>How do we know Tails is safe?</vt:lpstr>
      <vt:lpstr>Versions of Tails</vt:lpstr>
      <vt:lpstr>The Future Of Tails</vt:lpstr>
      <vt:lpstr>Conclusion slide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Tails</dc:title>
  <cp:lastModifiedBy>Lauren Byrne</cp:lastModifiedBy>
  <cp:revision>7</cp:revision>
  <dcterms:modified xsi:type="dcterms:W3CDTF">2017-04-05T09:13:41Z</dcterms:modified>
</cp:coreProperties>
</file>