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whale.com/post/57350/excuse-me-do-you-have-a-moment-to-talk-about-linux-penguin-me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Converted this into a better format.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one needs to be in the conclusion!!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Penguin</a:t>
            </a:r>
            <a:r>
              <a:rPr lang="en"/>
              <a:t> penguin penguin Quack!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Enda: Thanks for the desktop pics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William: Enda do you want slide 24 picture “Who awesome You’re awesome” pic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Enda: Where would i put it? :o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Better layout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Enda: Thanks for the desktop pics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610875" y="445025"/>
            <a:ext cx="5567400" cy="16518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824800" y="529775"/>
            <a:ext cx="2564400" cy="14793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094350" y="445025"/>
            <a:ext cx="2994300" cy="73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i="1">
                <a:solidFill>
                  <a:srgbClr val="000000"/>
                </a:solidFill>
              </a:rPr>
              <a:t>Puppy Linux</a:t>
            </a:r>
          </a:p>
        </p:txBody>
      </p:sp>
      <p:sp>
        <p:nvSpPr>
          <p:cNvPr id="57" name="Shape 57"/>
          <p:cNvSpPr/>
          <p:nvPr/>
        </p:nvSpPr>
        <p:spPr>
          <a:xfrm>
            <a:off x="4464025" y="2181576"/>
            <a:ext cx="3784500" cy="239269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610150" y="2557765"/>
            <a:ext cx="3638400" cy="18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Enda Keane (C16497656), Eileen Rattigan (C16339313),         William Carey (C16315253),              Adam Ryan (C16302271) &amp;           Rebecca Dillion (C16736885)</a:t>
            </a:r>
          </a:p>
        </p:txBody>
      </p:sp>
      <p:pic>
        <p:nvPicPr>
          <p:cNvPr id="59" name="Shape 59" descr="Image result for puppy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25" y="288575"/>
            <a:ext cx="3733424" cy="456632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74300" y="1037475"/>
            <a:ext cx="2419399" cy="20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8"/>
          <p:cNvSpPr txBox="1">
            <a:spLocks/>
          </p:cNvSpPr>
          <p:nvPr/>
        </p:nvSpPr>
        <p:spPr>
          <a:xfrm>
            <a:off x="5287800" y="2157744"/>
            <a:ext cx="3638400" cy="490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DIT Cro</a:t>
            </a:r>
            <a:r>
              <a:rPr lang="en-IE" sz="21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21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532900" y="0"/>
            <a:ext cx="68784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03175" y="81000"/>
            <a:ext cx="55875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Puppy Architecture</a:t>
            </a:r>
          </a:p>
        </p:txBody>
      </p:sp>
      <p:sp>
        <p:nvSpPr>
          <p:cNvPr id="142" name="Shape 142"/>
          <p:cNvSpPr/>
          <p:nvPr/>
        </p:nvSpPr>
        <p:spPr>
          <a:xfrm>
            <a:off x="0" y="1170750"/>
            <a:ext cx="4686300" cy="3574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Barry Kauler’s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obsession with puppies...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iso file burnt to a CD or DVD at boot up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350" y="1170750"/>
            <a:ext cx="3003725" cy="29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-430325" y="0"/>
            <a:ext cx="57969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96800" y="81000"/>
            <a:ext cx="45726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Puppy Architecture</a:t>
            </a:r>
          </a:p>
        </p:txBody>
      </p:sp>
      <p:sp>
        <p:nvSpPr>
          <p:cNvPr id="150" name="Shape 150"/>
          <p:cNvSpPr/>
          <p:nvPr/>
        </p:nvSpPr>
        <p:spPr>
          <a:xfrm>
            <a:off x="5448075" y="742725"/>
            <a:ext cx="2744400" cy="1924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mission statement of puppy linux:</a:t>
            </a:r>
          </a:p>
        </p:txBody>
      </p:sp>
      <p:pic>
        <p:nvPicPr>
          <p:cNvPr id="151" name="Shape 151" descr="Image result for noisy puppy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76" y="1093500"/>
            <a:ext cx="4102550" cy="366767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417025" y="0"/>
            <a:ext cx="57729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676475" y="81000"/>
            <a:ext cx="45726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Puppy Architecture</a:t>
            </a:r>
          </a:p>
        </p:txBody>
      </p:sp>
      <p:sp>
        <p:nvSpPr>
          <p:cNvPr id="158" name="Shape 158"/>
          <p:cNvSpPr/>
          <p:nvPr/>
        </p:nvSpPr>
        <p:spPr>
          <a:xfrm>
            <a:off x="2017750" y="1317950"/>
            <a:ext cx="5028900" cy="2907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user friendly with simple installation process.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 requires only 1.1 Mb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works on a PC with any size of RAM size due to “deamon”.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00" y="1234100"/>
            <a:ext cx="6298175" cy="33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-338225" y="58975"/>
            <a:ext cx="71145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10150" y="139975"/>
            <a:ext cx="6379799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Hang in there puppy we are nearly done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504500" y="1413075"/>
            <a:ext cx="5979300" cy="2904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Now onto the genius himself, Barry Kauler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-338225" y="139975"/>
            <a:ext cx="71145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10150" y="220975"/>
            <a:ext cx="6379799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8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The Creator of Puppy Linux Biography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443200" y="1457900"/>
            <a:ext cx="3312300" cy="3475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Barry Kauler -  Born 18th of January 1950.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Lived in Perenjori. And Perth</a:t>
            </a:r>
          </a:p>
        </p:txBody>
      </p:sp>
      <p:sp>
        <p:nvSpPr>
          <p:cNvPr id="179" name="Shape 179"/>
          <p:cNvSpPr/>
          <p:nvPr/>
        </p:nvSpPr>
        <p:spPr>
          <a:xfrm>
            <a:off x="7277550" y="749375"/>
            <a:ext cx="1775700" cy="2753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80" name="Shape 180" descr="meandvinc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574" y="139975"/>
            <a:ext cx="1775725" cy="2367624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1" name="Shape 181"/>
          <p:cNvSpPr txBox="1"/>
          <p:nvPr/>
        </p:nvSpPr>
        <p:spPr>
          <a:xfrm>
            <a:off x="7287587" y="2585000"/>
            <a:ext cx="1775700" cy="6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Barry and his daughter’s puppy, Vincent</a:t>
            </a:r>
          </a:p>
        </p:txBody>
      </p:sp>
      <p:sp>
        <p:nvSpPr>
          <p:cNvPr id="182" name="Shape 182"/>
          <p:cNvSpPr/>
          <p:nvPr/>
        </p:nvSpPr>
        <p:spPr>
          <a:xfrm>
            <a:off x="4011950" y="1534325"/>
            <a:ext cx="3009000" cy="3264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83" name="Shape 183" descr="caron-me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962" y="1534325"/>
            <a:ext cx="3009125" cy="22485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184" name="Shape 184"/>
          <p:cNvSpPr txBox="1"/>
          <p:nvPr/>
        </p:nvSpPr>
        <p:spPr>
          <a:xfrm>
            <a:off x="4254112" y="3829350"/>
            <a:ext cx="2524800" cy="8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Barry’s house in Perenjori, where he lived for 12 years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466525" y="1201325"/>
            <a:ext cx="6181500" cy="3767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Created Puppy linux in 2003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Passed main control to the community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2013, created fork called Quirky Linux </a:t>
            </a:r>
          </a:p>
        </p:txBody>
      </p:sp>
      <p:sp>
        <p:nvSpPr>
          <p:cNvPr id="190" name="Shape 190"/>
          <p:cNvSpPr/>
          <p:nvPr/>
        </p:nvSpPr>
        <p:spPr>
          <a:xfrm>
            <a:off x="-326575" y="0"/>
            <a:ext cx="53883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1650" y="81000"/>
            <a:ext cx="48168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Barry Kauler (Cont’d)</a:t>
            </a:r>
          </a:p>
        </p:txBody>
      </p:sp>
      <p:pic>
        <p:nvPicPr>
          <p:cNvPr id="192" name="Shape 192" descr="quirky-linux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675" y="513125"/>
            <a:ext cx="19710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7243000" y="81000"/>
            <a:ext cx="16665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Quirky Linux logo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9675" y="2239750"/>
            <a:ext cx="1971075" cy="15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6799675" y="3884000"/>
            <a:ext cx="10497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Puppy Linux logo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 descr="pup9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450" y="2411650"/>
            <a:ext cx="1573800" cy="15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562950" y="4053200"/>
            <a:ext cx="18888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Barry’s online avatar</a:t>
            </a:r>
          </a:p>
        </p:txBody>
      </p:sp>
      <p:sp>
        <p:nvSpPr>
          <p:cNvPr id="202" name="Shape 202"/>
          <p:cNvSpPr/>
          <p:nvPr/>
        </p:nvSpPr>
        <p:spPr>
          <a:xfrm>
            <a:off x="81650" y="1151900"/>
            <a:ext cx="5481300" cy="3826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Online avatar - a dog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Degrees in Electronic Engineering.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Lectured in Universities and TAFE(Technical and Further Education) colleges.</a:t>
            </a:r>
          </a:p>
        </p:txBody>
      </p:sp>
      <p:sp>
        <p:nvSpPr>
          <p:cNvPr id="203" name="Shape 203"/>
          <p:cNvSpPr/>
          <p:nvPr/>
        </p:nvSpPr>
        <p:spPr>
          <a:xfrm>
            <a:off x="-326575" y="0"/>
            <a:ext cx="57504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1650" y="81000"/>
            <a:ext cx="51057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Barry Kauler Fun Facts</a:t>
            </a:r>
          </a:p>
        </p:txBody>
      </p:sp>
      <p:pic>
        <p:nvPicPr>
          <p:cNvPr id="205" name="Shape 205" descr="TAF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0500" y="949950"/>
            <a:ext cx="3167741" cy="8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7046837" y="1909987"/>
            <a:ext cx="18414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TAFE logo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326575" y="0"/>
            <a:ext cx="45255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81650" y="81000"/>
            <a:ext cx="38721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Conclusion</a:t>
            </a:r>
          </a:p>
        </p:txBody>
      </p:sp>
      <p:pic>
        <p:nvPicPr>
          <p:cNvPr id="213" name="Shape 213" descr="108fe5da34782e6375ccfb308d8442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869" y="1093499"/>
            <a:ext cx="5560005" cy="3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-326575" y="0"/>
            <a:ext cx="53883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00600" y="81000"/>
            <a:ext cx="48168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References-Images</a:t>
            </a:r>
          </a:p>
        </p:txBody>
      </p:sp>
      <p:sp>
        <p:nvSpPr>
          <p:cNvPr id="220" name="Shape 220"/>
          <p:cNvSpPr/>
          <p:nvPr/>
        </p:nvSpPr>
        <p:spPr>
          <a:xfrm>
            <a:off x="100600" y="1093500"/>
            <a:ext cx="9043500" cy="405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Puppy Meme [Internet]. Pinterest. 2017 [cited 17 March 2017]. Available from: https://www.pinterest.com/explore/puppy-meme/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. Editor’s Letter- Week of May 8, 2015 - Nonbinary Review [Internet]. Nonbinary Review. 2017 [cited 15 March 2017]. Available from: http://nonbinaryreview.com/letter-from-the-editor/editors-letter-week-of-may-8-2015/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Linuxinsider.com. 2017 [cited 27 March 2017]. Available from: http://www.linuxinsider.com/images/rw963653/puppy-linux.jpg/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. Study in Australia – iae Edu Net Melbourne » TAFE NSW [Internet]. Studyinaus.com. 2017 [cited 25 April 2017]. Available from: http://www.studyinaus.com/tafe-nsw.html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887" y="1093500"/>
            <a:ext cx="3119725" cy="28586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6" name="Shape 66"/>
          <p:cNvSpPr/>
          <p:nvPr/>
        </p:nvSpPr>
        <p:spPr>
          <a:xfrm>
            <a:off x="2615600" y="0"/>
            <a:ext cx="73278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748875" y="81000"/>
            <a:ext cx="43836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260300" y="196950"/>
            <a:ext cx="4383600" cy="5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i="1">
                <a:solidFill>
                  <a:srgbClr val="000000"/>
                </a:solidFill>
              </a:rPr>
              <a:t>Table Of Contents</a:t>
            </a:r>
          </a:p>
        </p:txBody>
      </p:sp>
      <p:sp>
        <p:nvSpPr>
          <p:cNvPr id="69" name="Shape 69"/>
          <p:cNvSpPr/>
          <p:nvPr/>
        </p:nvSpPr>
        <p:spPr>
          <a:xfrm>
            <a:off x="379925" y="1209450"/>
            <a:ext cx="3784500" cy="3470126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90925" y="1299300"/>
            <a:ext cx="3673500" cy="28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Rescue Disk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Desktop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Puppy </a:t>
            </a:r>
            <a:r>
              <a:rPr lang="en" sz="1600" dirty="0">
                <a:solidFill>
                  <a:schemeClr val="dk1"/>
                </a:solidFill>
              </a:rPr>
              <a:t>Architecture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chemeClr val="dk1"/>
                </a:solidFill>
              </a:rPr>
              <a:t>The Creator of Puppy Linux Biography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chemeClr val="dk1"/>
                </a:solidFill>
              </a:rPr>
              <a:t>Conclusion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Roboto"/>
              <a:buAutoNum type="arabicParenR"/>
            </a:pPr>
            <a:r>
              <a:rPr lang="en" sz="1600" dirty="0">
                <a:solidFill>
                  <a:schemeClr val="dk1"/>
                </a:solidFill>
              </a:rPr>
              <a:t>References 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925" y="1093500"/>
            <a:ext cx="3119700" cy="28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-326575" y="0"/>
            <a:ext cx="53883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00600" y="81000"/>
            <a:ext cx="48168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References-Images</a:t>
            </a:r>
          </a:p>
        </p:txBody>
      </p:sp>
      <p:sp>
        <p:nvSpPr>
          <p:cNvPr id="227" name="Shape 227"/>
          <p:cNvSpPr/>
          <p:nvPr/>
        </p:nvSpPr>
        <p:spPr>
          <a:xfrm>
            <a:off x="50250" y="1093500"/>
            <a:ext cx="6943200" cy="3722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Download latest Puppy Linux release [Internet]. Puppylinux.org. 2017 [cited 13 March 2017]. Available from: http://puppylinux.org/main/Download%20Latest%20Release.htm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. Lighthouse Pup Architecture: The Layered File System [Internet]. Lhpup.org. 2017 [cited 15 March 2017]. Available from: http://www.lhpup.org/sfs/Architecture.htm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-326575" y="0"/>
            <a:ext cx="60081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00600" y="81000"/>
            <a:ext cx="53709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solidFill>
                  <a:schemeClr val="dk1"/>
                </a:solidFill>
              </a:rPr>
              <a:t>References-information</a:t>
            </a:r>
          </a:p>
        </p:txBody>
      </p:sp>
      <p:sp>
        <p:nvSpPr>
          <p:cNvPr id="234" name="Shape 234"/>
          <p:cNvSpPr/>
          <p:nvPr/>
        </p:nvSpPr>
        <p:spPr>
          <a:xfrm>
            <a:off x="50250" y="1093500"/>
            <a:ext cx="9043500" cy="4050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Kauler B. Barry Kauler [Internet]. Barryk.org. 2017 [cited 25 March 2017]. Available from: http://barryk.org/bkauler/</a:t>
            </a:r>
          </a:p>
          <a:p>
            <a:pPr marL="292100" lvl="0" indent="-34925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1. PuppyLinux: Software Index [Internet]. Puppylinux.org. 2017 [cited 10 March 2017]. Available from: http://puppylinux.org/wikka/SoftwareIndex</a:t>
            </a:r>
          </a:p>
          <a:p>
            <a:pPr marL="292100" lvl="0" indent="-34925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2. PuppyLinux: PuppySchool [Internet]. Puppylinux.org. 2017 [cited 15 March 2017]. Available from: http://puppylinux.org/wikka/PuppySchool</a:t>
            </a:r>
          </a:p>
          <a:p>
            <a:pPr lvl="0" indent="-1460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howpuppyworks.html [Internet]. Barryk.org. 2017 [cited 3 April 2017]. Available from: http://barryk.org/puppylinux/development/howpuppyworks.html</a:t>
            </a:r>
          </a:p>
          <a:p>
            <a:pPr marL="292100" lvl="0" indent="-34925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292100" lvl="0" indent="-34925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 descr="puppy-bow-ti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3500"/>
            <a:ext cx="9144000" cy="40500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1" name="Shape 241"/>
          <p:cNvSpPr/>
          <p:nvPr/>
        </p:nvSpPr>
        <p:spPr>
          <a:xfrm>
            <a:off x="-365925" y="0"/>
            <a:ext cx="58638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14900" y="81000"/>
            <a:ext cx="52194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Goodbye my lovelies :)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292250" y="0"/>
            <a:ext cx="55308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748875" y="81000"/>
            <a:ext cx="23727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333350" y="153100"/>
            <a:ext cx="2117100" cy="5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solidFill>
                  <a:srgbClr val="000000"/>
                </a:solidFill>
              </a:rPr>
              <a:t>Intro</a:t>
            </a:r>
          </a:p>
        </p:txBody>
      </p:sp>
      <p:sp>
        <p:nvSpPr>
          <p:cNvPr id="79" name="Shape 79"/>
          <p:cNvSpPr/>
          <p:nvPr/>
        </p:nvSpPr>
        <p:spPr>
          <a:xfrm>
            <a:off x="420925" y="1656175"/>
            <a:ext cx="3984600" cy="302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4050" y="1852525"/>
            <a:ext cx="3538200" cy="22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Created by Barry Kauler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Released 18 June 2003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Compact size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Rescue disk</a:t>
            </a:r>
          </a:p>
        </p:txBody>
      </p:sp>
      <p:pic>
        <p:nvPicPr>
          <p:cNvPr id="81" name="Shape 81" descr="LzYEnF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599" y="387675"/>
            <a:ext cx="3258225" cy="3469974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-292250" y="0"/>
            <a:ext cx="55308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102675" y="81000"/>
            <a:ext cx="40188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 idx="4294967295"/>
          </p:nvPr>
        </p:nvSpPr>
        <p:spPr>
          <a:xfrm>
            <a:off x="1595275" y="160800"/>
            <a:ext cx="35262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solidFill>
                  <a:srgbClr val="000000"/>
                </a:solidFill>
              </a:rPr>
              <a:t>Rescue Disk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075" y="633400"/>
            <a:ext cx="3212774" cy="3090674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76375"/>
            <a:ext cx="36671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292250" y="0"/>
            <a:ext cx="65601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102675" y="81000"/>
            <a:ext cx="50433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 idx="4294967295"/>
          </p:nvPr>
        </p:nvSpPr>
        <p:spPr>
          <a:xfrm>
            <a:off x="1595275" y="160800"/>
            <a:ext cx="42885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solidFill>
                  <a:srgbClr val="000000"/>
                </a:solidFill>
              </a:rPr>
              <a:t>Rescue Disk Cont. </a:t>
            </a:r>
          </a:p>
        </p:txBody>
      </p:sp>
      <p:sp>
        <p:nvSpPr>
          <p:cNvPr id="98" name="Shape 98"/>
          <p:cNvSpPr/>
          <p:nvPr/>
        </p:nvSpPr>
        <p:spPr>
          <a:xfrm>
            <a:off x="715450" y="1413875"/>
            <a:ext cx="4194000" cy="332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987950" y="1585075"/>
            <a:ext cx="3538200" cy="26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Placed on a USB, CD or DVD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Main uses: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Rescuing files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Combating 	malware in the OS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100" y="1413875"/>
            <a:ext cx="3333750" cy="24955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76862" y="1476362"/>
            <a:ext cx="36671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-292250" y="0"/>
            <a:ext cx="55308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2748875" y="81000"/>
            <a:ext cx="23727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 idx="4294967295"/>
          </p:nvPr>
        </p:nvSpPr>
        <p:spPr>
          <a:xfrm>
            <a:off x="3004475" y="145975"/>
            <a:ext cx="2117100" cy="5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solidFill>
                  <a:srgbClr val="000000"/>
                </a:solidFill>
              </a:rPr>
              <a:t>Desktop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375" y="1636575"/>
            <a:ext cx="2372700" cy="15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075" y="1636574"/>
            <a:ext cx="1267215" cy="15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999" y="1381350"/>
            <a:ext cx="5465852" cy="3391599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049" y="327750"/>
            <a:ext cx="2608424" cy="30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2023800" y="1494700"/>
            <a:ext cx="4917000" cy="2472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2653750" y="2159025"/>
            <a:ext cx="4155600" cy="12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Free Stuff!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292250" y="0"/>
            <a:ext cx="55308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307800" y="81000"/>
            <a:ext cx="38136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1608100" y="173350"/>
            <a:ext cx="3388500" cy="5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solidFill>
                  <a:srgbClr val="000000"/>
                </a:solidFill>
              </a:rPr>
              <a:t>Desktop Cont.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00" y="1760775"/>
            <a:ext cx="3570148" cy="25674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8725" y="1760775"/>
            <a:ext cx="3638274" cy="2567449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/>
          <p:nvPr/>
        </p:nvSpPr>
        <p:spPr>
          <a:xfrm>
            <a:off x="-292250" y="0"/>
            <a:ext cx="6410662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120"/>
          <p:cNvSpPr/>
          <p:nvPr/>
        </p:nvSpPr>
        <p:spPr>
          <a:xfrm>
            <a:off x="1307800" y="81000"/>
            <a:ext cx="4689588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1608100" y="173350"/>
            <a:ext cx="4389288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IE" sz="3600" b="1" i="1" dirty="0">
                <a:solidFill>
                  <a:srgbClr val="000000"/>
                </a:solidFill>
              </a:rPr>
              <a:t>Time for a change</a:t>
            </a:r>
            <a:endParaRPr lang="en" sz="3600" b="1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swap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9" y="1317812"/>
            <a:ext cx="3894324" cy="3548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532900" y="0"/>
            <a:ext cx="6878400" cy="109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03175" y="81000"/>
            <a:ext cx="5587500" cy="931500"/>
          </a:xfrm>
          <a:prstGeom prst="parallelogram">
            <a:avLst>
              <a:gd name="adj" fmla="val 25000"/>
            </a:avLst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Puppy Architecture</a:t>
            </a:r>
          </a:p>
        </p:txBody>
      </p:sp>
      <p:sp>
        <p:nvSpPr>
          <p:cNvPr id="135" name="Shape 135"/>
          <p:cNvSpPr/>
          <p:nvPr/>
        </p:nvSpPr>
        <p:spPr>
          <a:xfrm>
            <a:off x="1205500" y="1753475"/>
            <a:ext cx="4686300" cy="1928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Barry Kauler’s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obsession with puppies...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iso file burnt to a CD or DVD at boot up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698</Words>
  <Application>Microsoft Office PowerPoint</Application>
  <PresentationFormat>On-screen Show (16:9)</PresentationFormat>
  <Paragraphs>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Roboto</vt:lpstr>
      <vt:lpstr>simple-light-2</vt:lpstr>
      <vt:lpstr>Puppy Linux</vt:lpstr>
      <vt:lpstr>Table Of Contents</vt:lpstr>
      <vt:lpstr>Intro</vt:lpstr>
      <vt:lpstr>Rescue Disk </vt:lpstr>
      <vt:lpstr>Rescue Disk Cont. </vt:lpstr>
      <vt:lpstr>Desktop</vt:lpstr>
      <vt:lpstr>Desktop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Puppy Linux</dc:title>
  <cp:lastModifiedBy>Enda Keane</cp:lastModifiedBy>
  <cp:revision>8</cp:revision>
  <dcterms:modified xsi:type="dcterms:W3CDTF">2017-04-05T08:46:49Z</dcterms:modified>
</cp:coreProperties>
</file>