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E28BE-C646-46B4-B460-2212310E9060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A8FF4-F00B-411C-B1D6-6C2FE6105A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406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04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30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13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91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30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331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973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356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699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34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82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55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80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31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81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88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226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08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20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983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427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733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36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614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54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751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69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191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821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257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E381-7C2F-474B-A88A-676C42430322}" type="datetimeFigureOut">
              <a:rPr lang="en-IE" smtClean="0"/>
              <a:t>06/04/2017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C511-FF9C-4267-B57B-1E84E0241B6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556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rain.umcs.lublin.pl/~rzooko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phos.de/fa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ebalice.it/fulvio.peruggi/public/Pegasos&amp;MorphOS/Articles/06_MorphOS_TLOS/MorphOS_extended_en_frames.html" TargetMode="External"/><Relationship Id="rId5" Type="http://schemas.openxmlformats.org/officeDocument/2006/relationships/hyperlink" Target="http://www.operating-system.org/betriebssystem/_english/bs-amigaos.htm" TargetMode="External"/><Relationship Id="rId4" Type="http://schemas.openxmlformats.org/officeDocument/2006/relationships/hyperlink" Target="http://library.morph.zone/What_is_MorphOS?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800" cy="9780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0" y="3152967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endParaRPr sz="320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  <a:p>
            <a:r>
              <a:rPr lang="en" sz="3200">
                <a:solidFill>
                  <a:srgbClr val="EFEFE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By Jack Byrne,</a:t>
            </a:r>
          </a:p>
          <a:p>
            <a:r>
              <a:rPr lang="en" sz="3200">
                <a:solidFill>
                  <a:srgbClr val="EFEFE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C16450832,</a:t>
            </a:r>
          </a:p>
          <a:p>
            <a:r>
              <a:rPr lang="en" sz="3200">
                <a:solidFill>
                  <a:srgbClr val="EFEFE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Josh Lambert, C16362481,</a:t>
            </a:r>
          </a:p>
          <a:p>
            <a:r>
              <a:rPr lang="en" sz="3200">
                <a:solidFill>
                  <a:srgbClr val="EFEFE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Eoin Lambert,</a:t>
            </a:r>
          </a:p>
          <a:p>
            <a:r>
              <a:rPr lang="en" sz="3200">
                <a:solidFill>
                  <a:srgbClr val="EFEFE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C16362513,</a:t>
            </a:r>
          </a:p>
          <a:p>
            <a:r>
              <a:rPr lang="en" sz="3200">
                <a:solidFill>
                  <a:srgbClr val="EFEFE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Mikey Keddy, </a:t>
            </a:r>
          </a:p>
          <a:p>
            <a:r>
              <a:rPr lang="en" sz="3200">
                <a:solidFill>
                  <a:srgbClr val="EFEFE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C16462516.</a:t>
            </a:r>
          </a:p>
          <a:p>
            <a:r>
              <a:rPr lang="en" sz="3200">
                <a:solidFill>
                  <a:srgbClr val="EFEFE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.</a:t>
            </a:r>
          </a:p>
          <a:p>
            <a:r>
              <a:rPr lang="en" sz="320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 </a:t>
            </a:r>
          </a:p>
        </p:txBody>
      </p:sp>
      <p:pic>
        <p:nvPicPr>
          <p:cNvPr id="58" name="Shape 58" descr="Morp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439600" y="2970006"/>
            <a:ext cx="2989200" cy="293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Josh Lambert</a:t>
            </a:r>
          </a:p>
          <a:p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C16362481,</a:t>
            </a:r>
          </a:p>
          <a:p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Eoin Lambert,</a:t>
            </a:r>
          </a:p>
          <a:p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C16362513,</a:t>
            </a:r>
          </a:p>
          <a:p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Byrne,</a:t>
            </a:r>
          </a:p>
          <a:p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C16450832,</a:t>
            </a:r>
          </a:p>
          <a:p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Mikey Keddy,</a:t>
            </a:r>
          </a:p>
          <a:p>
            <a:r>
              <a:rPr lang="en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C16462516.</a:t>
            </a: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2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1 came out in 2002.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8 versions of version 1, the last one being in mid 2005.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version 2 came out in 2008, there were 7 versions of it.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2012, version 3 was introduced and there was 9 versions of this.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latest version is version 3.9 introduced on 19th of june 2015.</a:t>
            </a: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000" y="4454900"/>
            <a:ext cx="19050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4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15600" y="18530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2.0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15600" y="948900"/>
            <a:ext cx="11360800" cy="5058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improvements: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Various UI style fixes in applications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memory management was introduced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Ambient: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file types so that each one can have its own default icon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introduced Improved iconview and advanced lists 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also introduced a shortcut system and a finder tool to make searching quicker.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version also improved Games, Utilities and 3D graphics.</a:t>
            </a: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15600" y="18530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3.0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15600" y="1099533"/>
            <a:ext cx="11360800" cy="5577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Ambient: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improvements for handling links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launching apps so they didn’t crash when opening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 support for multi-action operations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also improved: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filesystem 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Touchpad input</a:t>
            </a:r>
          </a:p>
          <a:p>
            <a:pPr marL="609585" indent="-304792">
              <a:buClr>
                <a:srgbClr val="000000"/>
              </a:buClr>
              <a:buChar char="-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-  added a battery sensor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0800" y="4442700"/>
            <a:ext cx="19050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33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15600" y="28730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3.9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15600" y="1167567"/>
            <a:ext cx="11360800" cy="5271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latest version that came out in 2015.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version came with improvements to both the ROM based components as well as changes to the disk-based components of MorphOS.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changes include bug fixes and improvement in the stability of MorphOS.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1467" y="4454933"/>
            <a:ext cx="19050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27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Founder/developers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marR="761981" indent="0">
              <a:buNone/>
            </a:pPr>
            <a:endParaRPr sz="1533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R="761981"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We know that the core development team for MorphOS consisted of 20 core developers.</a:t>
            </a:r>
          </a:p>
          <a:p>
            <a:pPr marR="761981"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R="761981"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Some of the developers include Grzegorz Kraszewski, Mark Olsen and</a:t>
            </a:r>
          </a:p>
          <a:p>
            <a:pPr marR="761981"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Frank Mariak (responsible for the 3D graphics infrastructure).</a:t>
            </a:r>
          </a:p>
          <a:p>
            <a:pPr marR="761981"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R="761981"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Some developers also worked on AmigaOS and so it is no surprise that they are similar.</a:t>
            </a:r>
          </a:p>
          <a:p>
            <a:pPr marR="761981"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R="761981">
              <a:buNone/>
            </a:pPr>
            <a:endParaRPr sz="1533" u="sng">
              <a:solidFill>
                <a:srgbClr val="0066CC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  <a:hlinkClick r:id="rId3"/>
            </a:endParaRP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5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MorphOS what it’s used for?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Essentially MorphOS is an enhanced version of AmigaOS.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finds its uses in the small and portable technology like the Mac mini and other small yet similar devices.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only requires 140mb to be stored.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designed to support all CD Drives and DVD Drives that comply with the ATAPI standard. </a:t>
            </a: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3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 Kernel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Kernel is used to run virtualized computers.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Quark Kernel is a micro-kernel that consists of a ‘Box’.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‘Box’ consists of some of the main Processes that the system carries out.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Processes include:</a:t>
            </a:r>
          </a:p>
          <a:p>
            <a:pPr marL="609585" indent="-304792"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Management</a:t>
            </a:r>
          </a:p>
          <a:p>
            <a:pPr marL="609585" indent="-304792"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Management</a:t>
            </a:r>
          </a:p>
          <a:p>
            <a:pPr marL="609585" indent="-304792"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Drivers</a:t>
            </a:r>
          </a:p>
          <a:p>
            <a:pPr>
              <a:buNone/>
            </a:pPr>
            <a:endParaRPr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0800" y="4454900"/>
            <a:ext cx="19050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32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15600" y="57780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15600" y="1521967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7" name="Shape 167" descr="giph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33" y="1521967"/>
            <a:ext cx="11432667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0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http://www.morphos.de/faq</a:t>
            </a:r>
          </a:p>
          <a:p>
            <a:pPr>
              <a:buNone/>
            </a:pPr>
            <a:r>
              <a:rPr lang="en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http://library.morph.zone/What_is_Morph</a:t>
            </a: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http://www.operating-system.org/betriebssystem/_english/bs-amigaos.htm</a:t>
            </a:r>
          </a:p>
          <a:p>
            <a:pPr>
              <a:buNone/>
            </a:pPr>
            <a:r>
              <a:rPr lang="en" u="sng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http://www.webalice.it/fulvio.peruggi/public/Pegasos&amp;MorphOS/Articles/06_MorphOS_TLOS/MorphOS_extended_en_frames.html</a:t>
            </a: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15600" y="1606567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</a:p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AmigaOS</a:t>
            </a:r>
          </a:p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Versions</a:t>
            </a:r>
          </a:p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Developers</a:t>
            </a:r>
          </a:p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</a:t>
            </a:r>
          </a:p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</a:p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indent="-406390">
              <a:buClr>
                <a:srgbClr val="000000"/>
              </a:buClr>
              <a:buSzPct val="100000"/>
              <a:buAutoNum type="arabicPeriod"/>
            </a:pPr>
            <a:r>
              <a:rPr lang="e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000" y="4454900"/>
            <a:ext cx="19050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99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522000" cy="7636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MorphOS is an Amiga-like GUI based that was </a:t>
            </a:r>
          </a:p>
          <a:p>
            <a:pPr algn="just">
              <a:lnSpc>
                <a:spcPct val="100000"/>
              </a:lnSpc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first released in 2000.</a:t>
            </a:r>
          </a:p>
          <a:p>
            <a:pPr algn="just">
              <a:lnSpc>
                <a:spcPct val="100000"/>
              </a:lnSpc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MorphOS is a lightweight, highly efficient and flexible </a:t>
            </a:r>
          </a:p>
          <a:p>
            <a:pPr algn="just"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desktop operating system. It includes primarily </a:t>
            </a:r>
          </a:p>
          <a:p>
            <a:pPr algn="just"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Proprietary as well as open - source components.</a:t>
            </a: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9667" y="2152234"/>
            <a:ext cx="3289300" cy="332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73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first developed by the MorphOS development team, which included up to 20 core developers (approx).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MorphOS is written in C.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costs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€</a:t>
            </a: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for a laptop or desktop licence and you can only use the MorphOS on the device you downloaded it on.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unregistered version includes full functionality however it slows down every 30 minutes to 2 hours.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logo is the Morpho butterfly, found in South America.</a:t>
            </a: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AmigaOS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MorphOS is based on AmigaOS and therefore it is a faster and a more “advanced” OS according to some.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AmigaOS is also written in C but it is also written in Assembly Language.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developed initially by Commodore International and then later by Hyperion Entertainment.</a:t>
            </a:r>
          </a:p>
          <a:p>
            <a:pPr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0767" y="4454933"/>
            <a:ext cx="19050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27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</a:t>
            </a: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 is the MorphOS native desktop.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 is a MUI-Based (Magical User Interface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desktop environment, becuase of its aesthetic features.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started in December 2001 when Pegasos came with its own operating system MorphOS.</a:t>
            </a:r>
          </a:p>
          <a:p>
            <a:pPr>
              <a:buNone/>
            </a:pPr>
            <a:endParaRPr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8567" y="4442700"/>
            <a:ext cx="19050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08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15600" y="14350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Pegasos users were used to Amiga and so there was an effort to make a GUI that would be similar to Amiga, and this was why ambient was developed.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22nd January 2005, Ambient was provided as an open source software, some of these sources are available on Sourceforge.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0800" y="4442700"/>
            <a:ext cx="19050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9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44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15600" y="1582000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MorphOS  was initially released on August the first 2000.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latest release was on the 19th June 2015.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a number of different versions of MorphOS.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built to run Legacy Applications.</a:t>
            </a:r>
          </a:p>
          <a:p>
            <a:pPr>
              <a:buNone/>
            </a:pPr>
            <a:endParaRPr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9233" y="4454900"/>
            <a:ext cx="190500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31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829</Words>
  <Application>Microsoft Office PowerPoint</Application>
  <PresentationFormat>Widescreen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Proxima Nova</vt:lpstr>
      <vt:lpstr>Times New Roman</vt:lpstr>
      <vt:lpstr>Office Theme</vt:lpstr>
      <vt:lpstr>PowerPoint Presentation</vt:lpstr>
      <vt:lpstr>Table of Contents</vt:lpstr>
      <vt:lpstr>Introduction </vt:lpstr>
      <vt:lpstr>Facts </vt:lpstr>
      <vt:lpstr>AmigaOS</vt:lpstr>
      <vt:lpstr>Ambient </vt:lpstr>
      <vt:lpstr>Ambient</vt:lpstr>
      <vt:lpstr>PowerPoint Presentation</vt:lpstr>
      <vt:lpstr>History</vt:lpstr>
      <vt:lpstr>History </vt:lpstr>
      <vt:lpstr>Version 2.0</vt:lpstr>
      <vt:lpstr>Version 3.0</vt:lpstr>
      <vt:lpstr>Version 3.9</vt:lpstr>
      <vt:lpstr>Founder/developers</vt:lpstr>
      <vt:lpstr>MorphOS what it’s used for?</vt:lpstr>
      <vt:lpstr>Quark Kernel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</dc:creator>
  <cp:lastModifiedBy>Damian</cp:lastModifiedBy>
  <cp:revision>1</cp:revision>
  <dcterms:created xsi:type="dcterms:W3CDTF">2017-04-06T19:27:59Z</dcterms:created>
  <dcterms:modified xsi:type="dcterms:W3CDTF">2017-04-06T19:29:23Z</dcterms:modified>
</cp:coreProperties>
</file>