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59" r:id="rId6"/>
    <p:sldId id="261" r:id="rId7"/>
    <p:sldId id="272" r:id="rId8"/>
    <p:sldId id="263" r:id="rId9"/>
    <p:sldId id="264" r:id="rId10"/>
    <p:sldId id="268" r:id="rId11"/>
    <p:sldId id="262" r:id="rId12"/>
    <p:sldId id="265" r:id="rId13"/>
    <p:sldId id="267" r:id="rId14"/>
    <p:sldId id="269" r:id="rId15"/>
    <p:sldId id="270" r:id="rId16"/>
    <p:sldId id="26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302"/>
    <a:srgbClr val="57A1B8"/>
    <a:srgbClr val="10323E"/>
    <a:srgbClr val="0D2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FD62-757E-456B-874D-1670B90D575E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C455-9626-4D9A-947B-B60D78550DC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445C8-2C67-4BF7-B8DE-2BFDFB13A9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4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6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93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41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082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24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29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8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70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1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8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1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4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4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7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3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FA548-0850-46AD-ADC2-80AF45495BF2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1F09A7-74A6-4542-9122-9BB0BB4E6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4375" y="407961"/>
            <a:ext cx="3588433" cy="101697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1024" y="-819442"/>
            <a:ext cx="438441" cy="26083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566" y="1443841"/>
            <a:ext cx="238558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Sean Byrne</a:t>
            </a:r>
          </a:p>
          <a:p>
            <a:r>
              <a:rPr lang="en-GB" dirty="0"/>
              <a:t>    C16503889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Sarah Jane Cregan</a:t>
            </a:r>
          </a:p>
          <a:p>
            <a:r>
              <a:rPr lang="en-GB" dirty="0"/>
              <a:t>    C16703349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Paul Davis</a:t>
            </a:r>
          </a:p>
          <a:p>
            <a:r>
              <a:rPr lang="en-GB" dirty="0"/>
              <a:t>    C16324311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Matt McCormack</a:t>
            </a:r>
          </a:p>
          <a:p>
            <a:r>
              <a:rPr lang="en-GB" dirty="0"/>
              <a:t>    D16124336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Ryan McManus</a:t>
            </a:r>
          </a:p>
          <a:p>
            <a:r>
              <a:rPr lang="en-GB" dirty="0"/>
              <a:t>    C16334863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66" y="1424938"/>
            <a:ext cx="382905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566" cy="6067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09" y="0"/>
            <a:ext cx="3299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0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J.A.R.V.I.S. in the Iron Man Suit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66190" y="1431719"/>
            <a:ext cx="8107811" cy="4584768"/>
          </a:xfrm>
        </p:spPr>
        <p:txBody>
          <a:bodyPr numCol="2">
            <a:noAutofit/>
          </a:bodyPr>
          <a:lstStyle/>
          <a:p>
            <a:r>
              <a:rPr lang="en-GB" sz="2400" dirty="0"/>
              <a:t>Motion sense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Flight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Mask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Missiles</a:t>
            </a:r>
          </a:p>
          <a:p>
            <a:endParaRPr lang="en-GB" sz="2400" dirty="0"/>
          </a:p>
          <a:p>
            <a:r>
              <a:rPr lang="en-GB" sz="2400" dirty="0"/>
              <a:t>Voice control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Controls the lab/house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Asks for information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Suit override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Visual detection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Enemies weaknesses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Lock 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Threat evasion</a:t>
            </a:r>
          </a:p>
        </p:txBody>
      </p:sp>
    </p:spTree>
    <p:extLst>
      <p:ext uri="{BB962C8B-B14F-4D97-AF65-F5344CB8AC3E}">
        <p14:creationId xmlns:p14="http://schemas.microsoft.com/office/powerpoint/2010/main" val="12315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5" r="38895" b="-1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056" y="424070"/>
            <a:ext cx="4584908" cy="13208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J.A.R.V.I.S.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2" y="1554828"/>
            <a:ext cx="6424440" cy="388077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J.A.R.V.I.S controls Tony’s house </a:t>
            </a:r>
          </a:p>
          <a:p>
            <a:endParaRPr lang="en-GB" dirty="0"/>
          </a:p>
          <a:p>
            <a:r>
              <a:rPr lang="en-GB" dirty="0"/>
              <a:t>It tells him time, date, weather &amp; humidity when he wakes up.</a:t>
            </a:r>
          </a:p>
          <a:p>
            <a:endParaRPr lang="en-GB" dirty="0"/>
          </a:p>
          <a:p>
            <a:r>
              <a:rPr lang="en-GB" dirty="0"/>
              <a:t>It controls heating and cooling systems and the engine analysis of Tony’s Hot Rod in the garage.</a:t>
            </a:r>
          </a:p>
          <a:p>
            <a:endParaRPr lang="en-GB" dirty="0"/>
          </a:p>
          <a:p>
            <a:r>
              <a:rPr lang="en-GB" dirty="0"/>
              <a:t>J.A.R.V.I.S controls the security in Tony’s house</a:t>
            </a:r>
          </a:p>
        </p:txBody>
      </p:sp>
    </p:spTree>
    <p:extLst>
      <p:ext uri="{BB962C8B-B14F-4D97-AF65-F5344CB8AC3E}">
        <p14:creationId xmlns:p14="http://schemas.microsoft.com/office/powerpoint/2010/main" val="138832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62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J.A.R.V.I.S.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J.A.R.V.I.S’s interface is through the form of a HUD. </a:t>
            </a:r>
          </a:p>
          <a:p>
            <a:endParaRPr lang="en-GB" sz="2400" dirty="0"/>
          </a:p>
          <a:p>
            <a:r>
              <a:rPr lang="en-GB" sz="2400" dirty="0"/>
              <a:t>Gives Stark Information like times and dates.</a:t>
            </a:r>
          </a:p>
          <a:p>
            <a:endParaRPr lang="en-GB" sz="2400" dirty="0"/>
          </a:p>
          <a:p>
            <a:r>
              <a:rPr lang="en-GB" sz="2400" dirty="0"/>
              <a:t>Uses Holograms to show information about things around the suit. </a:t>
            </a:r>
          </a:p>
          <a:p>
            <a:endParaRPr lang="en-GB" sz="2400" dirty="0"/>
          </a:p>
          <a:p>
            <a:r>
              <a:rPr lang="en-GB" sz="2400" dirty="0"/>
              <a:t>Voice Recognition.</a:t>
            </a:r>
          </a:p>
        </p:txBody>
      </p:sp>
    </p:spTree>
    <p:extLst>
      <p:ext uri="{BB962C8B-B14F-4D97-AF65-F5344CB8AC3E}">
        <p14:creationId xmlns:p14="http://schemas.microsoft.com/office/powerpoint/2010/main" val="56294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110" y="0"/>
            <a:ext cx="13190147" cy="6858000"/>
          </a:xfrm>
        </p:spPr>
      </p:pic>
    </p:spTree>
    <p:extLst>
      <p:ext uri="{BB962C8B-B14F-4D97-AF65-F5344CB8AC3E}">
        <p14:creationId xmlns:p14="http://schemas.microsoft.com/office/powerpoint/2010/main" val="125848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6" r="31647" b="38978"/>
          <a:stretch/>
        </p:blipFill>
        <p:spPr>
          <a:xfrm>
            <a:off x="6414052" y="2636410"/>
            <a:ext cx="3297272" cy="23691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Modern Day J.A.R.V.I.S.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5551188" cy="43329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IE" sz="2000" dirty="0"/>
              <a:t>Modern artificial intelligence systems are much less advanced than the J.A.R.V.I.S. we see in the movies.</a:t>
            </a:r>
          </a:p>
          <a:p>
            <a:pPr>
              <a:lnSpc>
                <a:spcPct val="90000"/>
              </a:lnSpc>
            </a:pPr>
            <a:endParaRPr lang="en-IE" sz="2000" dirty="0"/>
          </a:p>
          <a:p>
            <a:pPr>
              <a:lnSpc>
                <a:spcPct val="90000"/>
              </a:lnSpc>
            </a:pPr>
            <a:r>
              <a:rPr lang="en-IE" dirty="0"/>
              <a:t>The Allen Institute for Artificial Intelligence is a think-tank funded by co-founder of Microsoft, Paul Allen.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IE" sz="2000" dirty="0"/>
          </a:p>
          <a:p>
            <a:pPr>
              <a:lnSpc>
                <a:spcPct val="90000"/>
              </a:lnSpc>
            </a:pPr>
            <a:r>
              <a:rPr lang="en-IE" sz="2000" dirty="0"/>
              <a:t>The institute recently ran a contest to see if a system could be made to pass a second year science test. Unfortunately no one could create an AI to achieve over a 60%.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8769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i neural networ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5" r="44080" b="1"/>
          <a:stretch/>
        </p:blipFill>
        <p:spPr bwMode="auto"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</p:spPr>
      </p:pic>
      <p:sp>
        <p:nvSpPr>
          <p:cNvPr id="8" name="Isosceles Tri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Modern Day J.A.R.V.I.S.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r>
              <a:rPr lang="en-IE" dirty="0"/>
              <a:t>A huge advance in the advancement of AI was the creation of the Neural Network.</a:t>
            </a:r>
            <a:endParaRPr lang="en-GB" dirty="0"/>
          </a:p>
          <a:p>
            <a:endParaRPr lang="en-IE" dirty="0"/>
          </a:p>
          <a:p>
            <a:r>
              <a:rPr lang="en-IE" dirty="0"/>
              <a:t>A neural network is a sort of artificial brain, created by mimicking the neurons in the brain.</a:t>
            </a:r>
            <a:endParaRPr lang="en-GB" dirty="0"/>
          </a:p>
          <a:p>
            <a:endParaRPr lang="en-IE" dirty="0"/>
          </a:p>
          <a:p>
            <a:r>
              <a:rPr lang="en-IE" dirty="0"/>
              <a:t>This allows the AI to think and learn</a:t>
            </a:r>
            <a:endParaRPr lang="en-GB" dirty="0"/>
          </a:p>
          <a:p>
            <a:endParaRPr lang="en-IE" dirty="0"/>
          </a:p>
          <a:p>
            <a:r>
              <a:rPr lang="en-IE" dirty="0"/>
              <a:t>This is what powers J.A.R.V.I.S. abilities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88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41371"/>
          </a:xfrm>
        </p:spPr>
        <p:txBody>
          <a:bodyPr>
            <a:noAutofit/>
          </a:bodyPr>
          <a:lstStyle/>
          <a:p>
            <a:r>
              <a:rPr lang="en-GB" sz="2000" dirty="0"/>
              <a:t>J.A.R.V.I.S. is a very intelligent operating system seen in the Iron Man movies.</a:t>
            </a:r>
          </a:p>
          <a:p>
            <a:endParaRPr lang="en-GB" sz="2000" dirty="0"/>
          </a:p>
          <a:p>
            <a:r>
              <a:rPr lang="en-GB" sz="2000" dirty="0"/>
              <a:t>The movies were set in the years they came out in the 2000’s and 2010’s.</a:t>
            </a:r>
          </a:p>
          <a:p>
            <a:endParaRPr lang="en-GB" sz="2000" dirty="0"/>
          </a:p>
          <a:p>
            <a:r>
              <a:rPr lang="en-GB" sz="2000" dirty="0"/>
              <a:t>J.A.R.V.I.S. was made by a prophet engineer called Tony Stark. </a:t>
            </a:r>
          </a:p>
          <a:p>
            <a:endParaRPr lang="en-GB" sz="2000" dirty="0"/>
          </a:p>
          <a:p>
            <a:r>
              <a:rPr lang="en-GB" sz="2000" dirty="0"/>
              <a:t>J.A.R.V.I.S. is way ahead of its time since the most advanced AI we have in the world today wouldn’t be able to pass a 2nd year science test.</a:t>
            </a:r>
          </a:p>
        </p:txBody>
      </p:sp>
    </p:spTree>
    <p:extLst>
      <p:ext uri="{BB962C8B-B14F-4D97-AF65-F5344CB8AC3E}">
        <p14:creationId xmlns:p14="http://schemas.microsoft.com/office/powerpoint/2010/main" val="2549222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363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998" y="408745"/>
            <a:ext cx="8596668" cy="1320800"/>
          </a:xfrm>
        </p:spPr>
        <p:txBody>
          <a:bodyPr/>
          <a:lstStyle/>
          <a:p>
            <a:pPr algn="ctr"/>
            <a:r>
              <a:rPr lang="en-GB" u="sng" dirty="0">
                <a:solidFill>
                  <a:schemeClr val="tx1"/>
                </a:solidFill>
              </a:rPr>
              <a:t> Table of Contents</a:t>
            </a:r>
            <a:br>
              <a:rPr lang="en-GB" u="sng" dirty="0">
                <a:solidFill>
                  <a:schemeClr val="tx1"/>
                </a:solidFill>
              </a:rPr>
            </a:b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98" y="1378635"/>
            <a:ext cx="8596668" cy="4972217"/>
          </a:xfrm>
        </p:spPr>
        <p:txBody>
          <a:bodyPr>
            <a:norm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Tony Stark Biography</a:t>
            </a:r>
          </a:p>
          <a:p>
            <a:pPr algn="ctr"/>
            <a:r>
              <a:rPr lang="en-GB" sz="2400" dirty="0"/>
              <a:t>The Creation of J.A.R.V.I.S.</a:t>
            </a:r>
          </a:p>
          <a:p>
            <a:pPr algn="ctr"/>
            <a:r>
              <a:rPr lang="en-GB" sz="2400" dirty="0"/>
              <a:t>Evolution of J.A.R.V.I.S. Throughout the Movies</a:t>
            </a:r>
          </a:p>
          <a:p>
            <a:pPr algn="ctr"/>
            <a:r>
              <a:rPr lang="en-GB" sz="2400" dirty="0"/>
              <a:t>J.A.R.V.I.S. at Home</a:t>
            </a:r>
          </a:p>
          <a:p>
            <a:pPr algn="ctr"/>
            <a:r>
              <a:rPr lang="en-GB" sz="2400" dirty="0"/>
              <a:t>J.A.R.V.I.S. Interface</a:t>
            </a:r>
          </a:p>
          <a:p>
            <a:pPr algn="ctr"/>
            <a:r>
              <a:rPr lang="en-GB" sz="2400" dirty="0"/>
              <a:t>Modern Day J.A.R.V.I.S.</a:t>
            </a:r>
          </a:p>
        </p:txBody>
      </p:sp>
      <p:sp>
        <p:nvSpPr>
          <p:cNvPr id="4" name="AutoShape 2" descr="Image result for jarvis logo"/>
          <p:cNvSpPr>
            <a:spLocks noChangeAspect="1" noChangeArrowheads="1"/>
          </p:cNvSpPr>
          <p:nvPr/>
        </p:nvSpPr>
        <p:spPr bwMode="auto">
          <a:xfrm>
            <a:off x="5458265" y="2791265"/>
            <a:ext cx="790135" cy="7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66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3" r="42464" b="1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53" name="Isosceles Triangle 5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056" y="609600"/>
            <a:ext cx="5936629" cy="13208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Creation of J.A.R.V.I.S.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2" y="1930400"/>
            <a:ext cx="642444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Tony Stark – </a:t>
            </a:r>
          </a:p>
          <a:p>
            <a:r>
              <a:rPr lang="en-GB" sz="2400" dirty="0"/>
              <a:t>Son of Howard and Maria Stark.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Current owner of Stark Enterprises.</a:t>
            </a:r>
          </a:p>
          <a:p>
            <a:endParaRPr lang="en-GB" sz="2400" dirty="0"/>
          </a:p>
          <a:p>
            <a:r>
              <a:rPr lang="en-GB" sz="2400" dirty="0"/>
              <a:t>Created the Mark I Iron Man armour to protect his heart form shrapnel</a:t>
            </a:r>
          </a:p>
        </p:txBody>
      </p:sp>
    </p:spTree>
    <p:extLst>
      <p:ext uri="{BB962C8B-B14F-4D97-AF65-F5344CB8AC3E}">
        <p14:creationId xmlns:p14="http://schemas.microsoft.com/office/powerpoint/2010/main" val="98769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r="34928" b="-1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3" name="Isosceles Tri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056" y="609600"/>
            <a:ext cx="5976385" cy="13208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Creation of J.A.R.V.I.S.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2" y="1930400"/>
            <a:ext cx="642444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Tony Stark - </a:t>
            </a:r>
          </a:p>
          <a:p>
            <a:r>
              <a:rPr lang="en-GB" sz="2400" dirty="0"/>
              <a:t>Created J.A.R.V.I.S. to keep him company in his mansion and to assist him with day-to-day tasks.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Later adapted it for the Iron Man suit.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Modelled after his butler, Edwin Jarvis.</a:t>
            </a:r>
          </a:p>
        </p:txBody>
      </p:sp>
    </p:spTree>
    <p:extLst>
      <p:ext uri="{BB962C8B-B14F-4D97-AF65-F5344CB8AC3E}">
        <p14:creationId xmlns:p14="http://schemas.microsoft.com/office/powerpoint/2010/main" val="190669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61" y="609600"/>
            <a:ext cx="5788001" cy="726831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Creation of J.A.R.V.I.S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1" y="1749256"/>
            <a:ext cx="642444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Edwin Jarvis – </a:t>
            </a:r>
          </a:p>
          <a:p>
            <a:r>
              <a:rPr lang="en-GB" sz="2400" dirty="0"/>
              <a:t>Butler of Howard and Maria Stark as well as Tony.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Adapted into the J.A.R.V.I.S. Operating System for the Iron Man movies.</a:t>
            </a:r>
          </a:p>
        </p:txBody>
      </p:sp>
      <p:pic>
        <p:nvPicPr>
          <p:cNvPr id="2050" name="Picture 2" descr="Image result for edwin jarvis com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7" y="1060067"/>
            <a:ext cx="2391508" cy="52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16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068" y="2579183"/>
            <a:ext cx="7299428" cy="211814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Evolution of J.A.R.V.I.S. Throughout the Iron Man Movies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6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9" r="40783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GB" sz="3300" dirty="0">
                <a:solidFill>
                  <a:schemeClr val="tx1"/>
                </a:solidFill>
              </a:rPr>
              <a:t>Evolution of J.A.R.V.I.S. Throughout the Iron Man Movies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	Iron Man -</a:t>
            </a:r>
          </a:p>
          <a:p>
            <a:r>
              <a:rPr lang="en-GB" sz="2400" dirty="0"/>
              <a:t>Controls Home System </a:t>
            </a:r>
          </a:p>
          <a:p>
            <a:endParaRPr lang="en-GB" sz="2400" dirty="0"/>
          </a:p>
          <a:p>
            <a:r>
              <a:rPr lang="en-GB" sz="2400" dirty="0"/>
              <a:t>Suits from Mark 2 Onwards</a:t>
            </a:r>
          </a:p>
          <a:p>
            <a:endParaRPr lang="en-GB" sz="2400" dirty="0"/>
          </a:p>
          <a:p>
            <a:r>
              <a:rPr lang="en-GB" sz="2400" dirty="0"/>
              <a:t>Preforms Simple Processes</a:t>
            </a:r>
          </a:p>
        </p:txBody>
      </p:sp>
    </p:spTree>
    <p:extLst>
      <p:ext uri="{BB962C8B-B14F-4D97-AF65-F5344CB8AC3E}">
        <p14:creationId xmlns:p14="http://schemas.microsoft.com/office/powerpoint/2010/main" val="366505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9" r="26616" b="9092"/>
          <a:stretch/>
        </p:blipFill>
        <p:spPr>
          <a:xfrm>
            <a:off x="0" y="0"/>
            <a:ext cx="2734036" cy="6876278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842596 w 2734056"/>
              <a:gd name="connsiteY4" fmla="*/ 6858000 h 6858000"/>
              <a:gd name="connsiteX5" fmla="*/ 0 w 2734056"/>
              <a:gd name="connsiteY5" fmla="*/ 11918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1" name="Isosceles Tri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pPr algn="ctr"/>
            <a:r>
              <a:rPr lang="en-GB" sz="3300" dirty="0">
                <a:solidFill>
                  <a:schemeClr val="tx1"/>
                </a:solidFill>
              </a:rPr>
              <a:t>Evolution of J.A.R.V.I.S. Throughout the Iron Man Movies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	Iron Man 2 -</a:t>
            </a:r>
          </a:p>
          <a:p>
            <a:r>
              <a:rPr lang="en-GB"/>
              <a:t> More battle driven</a:t>
            </a:r>
          </a:p>
          <a:p>
            <a:endParaRPr lang="en-GB"/>
          </a:p>
          <a:p>
            <a:r>
              <a:rPr lang="en-GB"/>
              <a:t> Status updates </a:t>
            </a:r>
          </a:p>
          <a:p>
            <a:endParaRPr lang="en-GB"/>
          </a:p>
          <a:p>
            <a:r>
              <a:rPr lang="en-GB"/>
              <a:t>Pinpoints weaknesses</a:t>
            </a:r>
          </a:p>
        </p:txBody>
      </p:sp>
    </p:spTree>
    <p:extLst>
      <p:ext uri="{BB962C8B-B14F-4D97-AF65-F5344CB8AC3E}">
        <p14:creationId xmlns:p14="http://schemas.microsoft.com/office/powerpoint/2010/main" val="349664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r="9172" b="-2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6" name="Isosceles Tri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pPr algn="ctr"/>
            <a:r>
              <a:rPr lang="en-GB" sz="3300" dirty="0">
                <a:solidFill>
                  <a:schemeClr val="tx1"/>
                </a:solidFill>
              </a:rPr>
              <a:t>Evolution of J.A.R.V.I.S. Throughout the Iron Man Movies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Iron Man 3 -</a:t>
            </a:r>
          </a:p>
          <a:p>
            <a:r>
              <a:rPr lang="en-GB" dirty="0"/>
              <a:t>Controls multiple suits as drones </a:t>
            </a:r>
          </a:p>
          <a:p>
            <a:endParaRPr lang="en-GB" dirty="0"/>
          </a:p>
          <a:p>
            <a:r>
              <a:rPr lang="en-GB" dirty="0"/>
              <a:t>Re-Suits Stark when his suit is damaged. </a:t>
            </a:r>
          </a:p>
          <a:p>
            <a:endParaRPr lang="en-GB" dirty="0"/>
          </a:p>
          <a:p>
            <a:r>
              <a:rPr lang="en-GB" dirty="0"/>
              <a:t>Initiates “clean slate” protocol at the very end.</a:t>
            </a:r>
          </a:p>
        </p:txBody>
      </p:sp>
    </p:spTree>
    <p:extLst>
      <p:ext uri="{BB962C8B-B14F-4D97-AF65-F5344CB8AC3E}">
        <p14:creationId xmlns:p14="http://schemas.microsoft.com/office/powerpoint/2010/main" val="34137505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7">
      <a:dk1>
        <a:srgbClr val="FFFFFF"/>
      </a:dk1>
      <a:lt1>
        <a:srgbClr val="000000"/>
      </a:lt1>
      <a:dk2>
        <a:srgbClr val="2C3C43"/>
      </a:dk2>
      <a:lt2>
        <a:srgbClr val="EBEBEB"/>
      </a:lt2>
      <a:accent1>
        <a:srgbClr val="FF0000"/>
      </a:accent1>
      <a:accent2>
        <a:srgbClr val="FFFF00"/>
      </a:accent2>
      <a:accent3>
        <a:srgbClr val="FFFF00"/>
      </a:accent3>
      <a:accent4>
        <a:srgbClr val="FF0000"/>
      </a:accent4>
      <a:accent5>
        <a:srgbClr val="FF0000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494</TotalTime>
  <Words>788</Words>
  <Application>Microsoft Office PowerPoint</Application>
  <PresentationFormat>Widescreen</PresentationFormat>
  <Paragraphs>122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Trebuchet MS</vt:lpstr>
      <vt:lpstr>Wingdings 3</vt:lpstr>
      <vt:lpstr>Facet</vt:lpstr>
      <vt:lpstr> </vt:lpstr>
      <vt:lpstr> Table of Contents </vt:lpstr>
      <vt:lpstr>The Creation of J.A.R.V.I.S.</vt:lpstr>
      <vt:lpstr>The Creation of J.A.R.V.I.S.</vt:lpstr>
      <vt:lpstr>The Creation of J.A.R.V.I.S</vt:lpstr>
      <vt:lpstr>Evolution of J.A.R.V.I.S. Throughout the Iron Man Movies</vt:lpstr>
      <vt:lpstr>Evolution of J.A.R.V.I.S. Throughout the Iron Man Movies</vt:lpstr>
      <vt:lpstr>Evolution of J.A.R.V.I.S. Throughout the Iron Man Movies</vt:lpstr>
      <vt:lpstr>Evolution of J.A.R.V.I.S. Throughout the Iron Man Movies</vt:lpstr>
      <vt:lpstr>J.A.R.V.I.S. in the Iron Man Suit</vt:lpstr>
      <vt:lpstr> J.A.R.V.I.S. at Home</vt:lpstr>
      <vt:lpstr>J.A.R.V.I.S. Interface</vt:lpstr>
      <vt:lpstr>PowerPoint Presentation</vt:lpstr>
      <vt:lpstr>Modern Day J.A.R.V.I.S.</vt:lpstr>
      <vt:lpstr>Modern Day J.A.R.V.I.S.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J.A.R.V.I.S</dc:title>
  <dc:creator>User</dc:creator>
  <cp:lastModifiedBy>User</cp:lastModifiedBy>
  <cp:revision>35</cp:revision>
  <dcterms:created xsi:type="dcterms:W3CDTF">2017-04-03T11:08:09Z</dcterms:created>
  <dcterms:modified xsi:type="dcterms:W3CDTF">2017-04-05T08:27:35Z</dcterms:modified>
</cp:coreProperties>
</file>